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2AF9-7BF2-4E89-BF6B-1416BB49946A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2E79-D7AA-4B75-BFCD-4715FFAE5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21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2AF9-7BF2-4E89-BF6B-1416BB49946A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2E79-D7AA-4B75-BFCD-4715FFAE5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35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2AF9-7BF2-4E89-BF6B-1416BB49946A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2E79-D7AA-4B75-BFCD-4715FFAE5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0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2AF9-7BF2-4E89-BF6B-1416BB49946A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2E79-D7AA-4B75-BFCD-4715FFAE5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08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2AF9-7BF2-4E89-BF6B-1416BB49946A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2E79-D7AA-4B75-BFCD-4715FFAE5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97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2AF9-7BF2-4E89-BF6B-1416BB49946A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2E79-D7AA-4B75-BFCD-4715FFAE5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49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2AF9-7BF2-4E89-BF6B-1416BB49946A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2E79-D7AA-4B75-BFCD-4715FFAE5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14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2AF9-7BF2-4E89-BF6B-1416BB49946A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2E79-D7AA-4B75-BFCD-4715FFAE5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55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2AF9-7BF2-4E89-BF6B-1416BB49946A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2E79-D7AA-4B75-BFCD-4715FFAE5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77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2AF9-7BF2-4E89-BF6B-1416BB49946A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2E79-D7AA-4B75-BFCD-4715FFAE5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0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2AF9-7BF2-4E89-BF6B-1416BB49946A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2E79-D7AA-4B75-BFCD-4715FFAE5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91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F2AF9-7BF2-4E89-BF6B-1416BB49946A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52E79-D7AA-4B75-BFCD-4715FFAE5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25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09260" y="282829"/>
            <a:ext cx="1173480" cy="1325563"/>
          </a:xfrm>
        </p:spPr>
        <p:txBody>
          <a:bodyPr/>
          <a:lstStyle/>
          <a:p>
            <a:pPr algn="ctr"/>
            <a:r>
              <a:rPr lang="fr-FR" dirty="0" smtClean="0"/>
              <a:t>IHM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7" b="67985"/>
          <a:stretch/>
        </p:blipFill>
        <p:spPr>
          <a:xfrm>
            <a:off x="213440" y="1608392"/>
            <a:ext cx="11384898" cy="4261104"/>
          </a:xfrm>
        </p:spPr>
      </p:pic>
    </p:spTree>
    <p:extLst>
      <p:ext uri="{BB962C8B-B14F-4D97-AF65-F5344CB8AC3E}">
        <p14:creationId xmlns:p14="http://schemas.microsoft.com/office/powerpoint/2010/main" val="75695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5" t="32310" r="4475" b="12158"/>
          <a:stretch/>
        </p:blipFill>
        <p:spPr>
          <a:xfrm>
            <a:off x="1993393" y="170656"/>
            <a:ext cx="7434071" cy="6484144"/>
          </a:xfrm>
        </p:spPr>
      </p:pic>
    </p:spTree>
    <p:extLst>
      <p:ext uri="{BB962C8B-B14F-4D97-AF65-F5344CB8AC3E}">
        <p14:creationId xmlns:p14="http://schemas.microsoft.com/office/powerpoint/2010/main" val="31889125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Grand écran</PresentationFormat>
  <Paragraphs>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IHM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IHM</dc:title>
  <dc:creator>paul reboullet</dc:creator>
  <cp:lastModifiedBy>paul reboullet</cp:lastModifiedBy>
  <cp:revision>1</cp:revision>
  <dcterms:created xsi:type="dcterms:W3CDTF">2017-11-26T14:00:44Z</dcterms:created>
  <dcterms:modified xsi:type="dcterms:W3CDTF">2017-11-26T14:01:20Z</dcterms:modified>
</cp:coreProperties>
</file>