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4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9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4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5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1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3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7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6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DEAA-2609-498B-866E-7E372419543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7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646026" y="324091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23027" y="90432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46609" y="89318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75904" y="166868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65540" y="166868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  <a:endCxn id="8" idx="0"/>
          </p:cNvCxnSpPr>
          <p:nvPr/>
        </p:nvCxnSpPr>
        <p:spPr>
          <a:xfrm flipH="1">
            <a:off x="4305783" y="1238966"/>
            <a:ext cx="237445" cy="42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>
          <a:xfrm>
            <a:off x="5009747" y="1238966"/>
            <a:ext cx="285672" cy="42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0"/>
          </p:cNvCxnSpPr>
          <p:nvPr/>
        </p:nvCxnSpPr>
        <p:spPr>
          <a:xfrm flipH="1">
            <a:off x="3052906" y="669877"/>
            <a:ext cx="689739" cy="23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7" idx="0"/>
          </p:cNvCxnSpPr>
          <p:nvPr/>
        </p:nvCxnSpPr>
        <p:spPr>
          <a:xfrm>
            <a:off x="4209164" y="669877"/>
            <a:ext cx="567324" cy="22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197523" y="1657369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228365" y="250351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16655" y="252452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3"/>
            <a:endCxn id="25" idx="0"/>
          </p:cNvCxnSpPr>
          <p:nvPr/>
        </p:nvCxnSpPr>
        <p:spPr>
          <a:xfrm flipH="1">
            <a:off x="1558244" y="2003155"/>
            <a:ext cx="735898" cy="50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5"/>
            <a:endCxn id="26" idx="0"/>
          </p:cNvCxnSpPr>
          <p:nvPr/>
        </p:nvCxnSpPr>
        <p:spPr>
          <a:xfrm>
            <a:off x="2760661" y="2003155"/>
            <a:ext cx="585873" cy="52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4"/>
            <a:endCxn id="23" idx="0"/>
          </p:cNvCxnSpPr>
          <p:nvPr/>
        </p:nvCxnSpPr>
        <p:spPr>
          <a:xfrm flipH="1">
            <a:off x="2527402" y="1309441"/>
            <a:ext cx="525504" cy="34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18911" y="343167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49394" y="343167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5" idx="3"/>
            <a:endCxn id="37" idx="0"/>
          </p:cNvCxnSpPr>
          <p:nvPr/>
        </p:nvCxnSpPr>
        <p:spPr>
          <a:xfrm flipH="1">
            <a:off x="1148790" y="2849302"/>
            <a:ext cx="176194" cy="58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5"/>
            <a:endCxn id="38" idx="0"/>
          </p:cNvCxnSpPr>
          <p:nvPr/>
        </p:nvCxnSpPr>
        <p:spPr>
          <a:xfrm>
            <a:off x="1791503" y="2849302"/>
            <a:ext cx="187770" cy="58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390173" y="344299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85720" y="343167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26" idx="3"/>
            <a:endCxn id="41" idx="0"/>
          </p:cNvCxnSpPr>
          <p:nvPr/>
        </p:nvCxnSpPr>
        <p:spPr>
          <a:xfrm flipH="1">
            <a:off x="2720052" y="2870306"/>
            <a:ext cx="393222" cy="57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5"/>
            <a:endCxn id="42" idx="0"/>
          </p:cNvCxnSpPr>
          <p:nvPr/>
        </p:nvCxnSpPr>
        <p:spPr>
          <a:xfrm>
            <a:off x="3579793" y="2870306"/>
            <a:ext cx="235806" cy="56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957492" y="238416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8" idx="4"/>
            <a:endCxn id="56" idx="0"/>
          </p:cNvCxnSpPr>
          <p:nvPr/>
        </p:nvCxnSpPr>
        <p:spPr>
          <a:xfrm flipH="1">
            <a:off x="4287371" y="2073798"/>
            <a:ext cx="18412" cy="31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009747" y="240560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464693" y="333496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489052" y="332364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60" idx="3"/>
            <a:endCxn id="61" idx="0"/>
          </p:cNvCxnSpPr>
          <p:nvPr/>
        </p:nvCxnSpPr>
        <p:spPr>
          <a:xfrm flipH="1">
            <a:off x="4794572" y="2751392"/>
            <a:ext cx="311794" cy="58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5"/>
            <a:endCxn id="62" idx="0"/>
          </p:cNvCxnSpPr>
          <p:nvPr/>
        </p:nvCxnSpPr>
        <p:spPr>
          <a:xfrm>
            <a:off x="5572885" y="2751392"/>
            <a:ext cx="246046" cy="57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4"/>
            <a:endCxn id="60" idx="0"/>
          </p:cNvCxnSpPr>
          <p:nvPr/>
        </p:nvCxnSpPr>
        <p:spPr>
          <a:xfrm>
            <a:off x="5295419" y="2073798"/>
            <a:ext cx="44207" cy="33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96545" y="4396413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7196" y="521886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31555" y="520754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8" idx="3"/>
            <a:endCxn id="69" idx="0"/>
          </p:cNvCxnSpPr>
          <p:nvPr/>
        </p:nvCxnSpPr>
        <p:spPr>
          <a:xfrm flipH="1">
            <a:off x="437075" y="4742199"/>
            <a:ext cx="456089" cy="47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5"/>
            <a:endCxn id="70" idx="0"/>
          </p:cNvCxnSpPr>
          <p:nvPr/>
        </p:nvCxnSpPr>
        <p:spPr>
          <a:xfrm>
            <a:off x="1359683" y="4742199"/>
            <a:ext cx="101751" cy="46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4"/>
            <a:endCxn id="68" idx="0"/>
          </p:cNvCxnSpPr>
          <p:nvPr/>
        </p:nvCxnSpPr>
        <p:spPr>
          <a:xfrm flipH="1">
            <a:off x="1126424" y="3836789"/>
            <a:ext cx="22366" cy="55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910511" y="4508083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38" idx="4"/>
            <a:endCxn id="81" idx="0"/>
          </p:cNvCxnSpPr>
          <p:nvPr/>
        </p:nvCxnSpPr>
        <p:spPr>
          <a:xfrm>
            <a:off x="1979273" y="3836789"/>
            <a:ext cx="1261117" cy="67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489052" y="424168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489051" y="495716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489050" y="5672648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62" idx="4"/>
            <a:endCxn id="84" idx="0"/>
          </p:cNvCxnSpPr>
          <p:nvPr/>
        </p:nvCxnSpPr>
        <p:spPr>
          <a:xfrm>
            <a:off x="5818931" y="3728759"/>
            <a:ext cx="0" cy="51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4"/>
            <a:endCxn id="85" idx="0"/>
          </p:cNvCxnSpPr>
          <p:nvPr/>
        </p:nvCxnSpPr>
        <p:spPr>
          <a:xfrm flipH="1">
            <a:off x="5818930" y="4646798"/>
            <a:ext cx="1" cy="31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4"/>
          </p:cNvCxnSpPr>
          <p:nvPr/>
        </p:nvCxnSpPr>
        <p:spPr>
          <a:xfrm flipH="1">
            <a:off x="5818928" y="5362280"/>
            <a:ext cx="2" cy="34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424895" y="5584492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215593" y="5606911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064770" y="5584492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81" idx="3"/>
            <a:endCxn id="94" idx="0"/>
          </p:cNvCxnSpPr>
          <p:nvPr/>
        </p:nvCxnSpPr>
        <p:spPr>
          <a:xfrm flipH="1">
            <a:off x="2754774" y="4853869"/>
            <a:ext cx="252356" cy="73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1" idx="4"/>
            <a:endCxn id="95" idx="0"/>
          </p:cNvCxnSpPr>
          <p:nvPr/>
        </p:nvCxnSpPr>
        <p:spPr>
          <a:xfrm>
            <a:off x="3240390" y="4913197"/>
            <a:ext cx="305082" cy="69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1" idx="5"/>
            <a:endCxn id="96" idx="0"/>
          </p:cNvCxnSpPr>
          <p:nvPr/>
        </p:nvCxnSpPr>
        <p:spPr>
          <a:xfrm>
            <a:off x="3473649" y="4853869"/>
            <a:ext cx="921000" cy="73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2410510" y="6322393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676412" y="641022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620590" y="6415391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635661" y="7142193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stCxn id="94" idx="4"/>
            <a:endCxn id="103" idx="0"/>
          </p:cNvCxnSpPr>
          <p:nvPr/>
        </p:nvCxnSpPr>
        <p:spPr>
          <a:xfrm flipH="1">
            <a:off x="2740389" y="5989606"/>
            <a:ext cx="14385" cy="33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3"/>
            <a:endCxn id="104" idx="0"/>
          </p:cNvCxnSpPr>
          <p:nvPr/>
        </p:nvCxnSpPr>
        <p:spPr>
          <a:xfrm flipH="1">
            <a:off x="4006291" y="5930278"/>
            <a:ext cx="155098" cy="47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5"/>
            <a:endCxn id="105" idx="0"/>
          </p:cNvCxnSpPr>
          <p:nvPr/>
        </p:nvCxnSpPr>
        <p:spPr>
          <a:xfrm>
            <a:off x="4627908" y="5930278"/>
            <a:ext cx="322561" cy="48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5" idx="4"/>
          </p:cNvCxnSpPr>
          <p:nvPr/>
        </p:nvCxnSpPr>
        <p:spPr>
          <a:xfrm>
            <a:off x="4950469" y="6820505"/>
            <a:ext cx="15071" cy="32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52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018393" y="18389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56697" y="78924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00188" y="93247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88265" y="1488018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97144" y="162738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4519835" y="1135031"/>
            <a:ext cx="898309" cy="35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0"/>
          </p:cNvCxnSpPr>
          <p:nvPr/>
        </p:nvCxnSpPr>
        <p:spPr>
          <a:xfrm flipH="1">
            <a:off x="1727023" y="1337588"/>
            <a:ext cx="3044" cy="28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  <a:endCxn id="6" idx="0"/>
          </p:cNvCxnSpPr>
          <p:nvPr/>
        </p:nvCxnSpPr>
        <p:spPr>
          <a:xfrm>
            <a:off x="3581531" y="529682"/>
            <a:ext cx="705045" cy="25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7" idx="0"/>
          </p:cNvCxnSpPr>
          <p:nvPr/>
        </p:nvCxnSpPr>
        <p:spPr>
          <a:xfrm flipH="1">
            <a:off x="1730067" y="529682"/>
            <a:ext cx="1384945" cy="40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272902" y="1430102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38562" y="235832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36670" y="233903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3"/>
            <a:endCxn id="25" idx="0"/>
          </p:cNvCxnSpPr>
          <p:nvPr/>
        </p:nvCxnSpPr>
        <p:spPr>
          <a:xfrm flipH="1">
            <a:off x="3068441" y="1775888"/>
            <a:ext cx="301080" cy="58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5"/>
            <a:endCxn id="26" idx="0"/>
          </p:cNvCxnSpPr>
          <p:nvPr/>
        </p:nvCxnSpPr>
        <p:spPr>
          <a:xfrm>
            <a:off x="3836040" y="1775888"/>
            <a:ext cx="430509" cy="56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23" idx="0"/>
          </p:cNvCxnSpPr>
          <p:nvPr/>
        </p:nvCxnSpPr>
        <p:spPr>
          <a:xfrm flipH="1">
            <a:off x="3602781" y="1135031"/>
            <a:ext cx="450535" cy="29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290860" y="233903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8" idx="4"/>
            <a:endCxn id="56" idx="0"/>
          </p:cNvCxnSpPr>
          <p:nvPr/>
        </p:nvCxnSpPr>
        <p:spPr>
          <a:xfrm>
            <a:off x="5418144" y="1893132"/>
            <a:ext cx="202595" cy="44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90542" y="235832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9" idx="3"/>
            <a:endCxn id="60" idx="0"/>
          </p:cNvCxnSpPr>
          <p:nvPr/>
        </p:nvCxnSpPr>
        <p:spPr>
          <a:xfrm flipH="1">
            <a:off x="1120421" y="1973172"/>
            <a:ext cx="373342" cy="38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1823642" y="2322298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9" idx="5"/>
            <a:endCxn id="121" idx="0"/>
          </p:cNvCxnSpPr>
          <p:nvPr/>
        </p:nvCxnSpPr>
        <p:spPr>
          <a:xfrm>
            <a:off x="1960282" y="1973172"/>
            <a:ext cx="193239" cy="34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1308311" y="321976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242780" y="321976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stCxn id="121" idx="3"/>
            <a:endCxn id="125" idx="0"/>
          </p:cNvCxnSpPr>
          <p:nvPr/>
        </p:nvCxnSpPr>
        <p:spPr>
          <a:xfrm flipH="1">
            <a:off x="1638190" y="2668084"/>
            <a:ext cx="282071" cy="55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1" idx="5"/>
            <a:endCxn id="126" idx="0"/>
          </p:cNvCxnSpPr>
          <p:nvPr/>
        </p:nvCxnSpPr>
        <p:spPr>
          <a:xfrm>
            <a:off x="2386780" y="2668084"/>
            <a:ext cx="185879" cy="55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027903" y="411778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98232" y="501580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411016" y="495663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358636" y="411723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358635" y="4934893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>
            <a:stCxn id="126" idx="4"/>
            <a:endCxn id="134" idx="0"/>
          </p:cNvCxnSpPr>
          <p:nvPr/>
        </p:nvCxnSpPr>
        <p:spPr>
          <a:xfrm>
            <a:off x="2572659" y="3624881"/>
            <a:ext cx="115856" cy="49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4" idx="4"/>
            <a:endCxn id="135" idx="0"/>
          </p:cNvCxnSpPr>
          <p:nvPr/>
        </p:nvCxnSpPr>
        <p:spPr>
          <a:xfrm flipH="1">
            <a:off x="2688514" y="4522350"/>
            <a:ext cx="1" cy="41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5" idx="4"/>
            <a:endCxn id="131" idx="0"/>
          </p:cNvCxnSpPr>
          <p:nvPr/>
        </p:nvCxnSpPr>
        <p:spPr>
          <a:xfrm flipH="1">
            <a:off x="1357782" y="3624881"/>
            <a:ext cx="280408" cy="49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1" idx="3"/>
            <a:endCxn id="132" idx="0"/>
          </p:cNvCxnSpPr>
          <p:nvPr/>
        </p:nvCxnSpPr>
        <p:spPr>
          <a:xfrm flipH="1">
            <a:off x="728111" y="4463572"/>
            <a:ext cx="396411" cy="5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1" idx="5"/>
            <a:endCxn id="133" idx="0"/>
          </p:cNvCxnSpPr>
          <p:nvPr/>
        </p:nvCxnSpPr>
        <p:spPr>
          <a:xfrm>
            <a:off x="1591041" y="4463572"/>
            <a:ext cx="149854" cy="49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3457657" y="330729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26" idx="4"/>
            <a:endCxn id="147" idx="0"/>
          </p:cNvCxnSpPr>
          <p:nvPr/>
        </p:nvCxnSpPr>
        <p:spPr>
          <a:xfrm flipH="1">
            <a:off x="3787536" y="2744148"/>
            <a:ext cx="479013" cy="56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4735238" y="3278942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748022" y="321976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183046" y="434192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5195830" y="4282752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143449" y="426101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>
            <a:stCxn id="56" idx="3"/>
            <a:endCxn id="150" idx="0"/>
          </p:cNvCxnSpPr>
          <p:nvPr/>
        </p:nvCxnSpPr>
        <p:spPr>
          <a:xfrm flipH="1">
            <a:off x="5065117" y="2684820"/>
            <a:ext cx="322362" cy="5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56" idx="5"/>
            <a:endCxn id="151" idx="0"/>
          </p:cNvCxnSpPr>
          <p:nvPr/>
        </p:nvCxnSpPr>
        <p:spPr>
          <a:xfrm>
            <a:off x="5853998" y="2684820"/>
            <a:ext cx="223903" cy="53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4"/>
            <a:endCxn id="152" idx="0"/>
          </p:cNvCxnSpPr>
          <p:nvPr/>
        </p:nvCxnSpPr>
        <p:spPr>
          <a:xfrm flipH="1">
            <a:off x="4512925" y="3684056"/>
            <a:ext cx="552192" cy="65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1" idx="3"/>
            <a:endCxn id="153" idx="0"/>
          </p:cNvCxnSpPr>
          <p:nvPr/>
        </p:nvCxnSpPr>
        <p:spPr>
          <a:xfrm flipH="1">
            <a:off x="5525709" y="3565553"/>
            <a:ext cx="318932" cy="71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5"/>
            <a:endCxn id="154" idx="0"/>
          </p:cNvCxnSpPr>
          <p:nvPr/>
        </p:nvCxnSpPr>
        <p:spPr>
          <a:xfrm>
            <a:off x="6311160" y="3565553"/>
            <a:ext cx="162168" cy="69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5432755" y="533265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803084" y="6230673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815868" y="6171498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/>
          <p:cNvCxnSpPr>
            <a:stCxn id="154" idx="4"/>
            <a:endCxn id="165" idx="0"/>
          </p:cNvCxnSpPr>
          <p:nvPr/>
        </p:nvCxnSpPr>
        <p:spPr>
          <a:xfrm flipH="1">
            <a:off x="5762634" y="4666129"/>
            <a:ext cx="710694" cy="66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5" idx="3"/>
            <a:endCxn id="166" idx="0"/>
          </p:cNvCxnSpPr>
          <p:nvPr/>
        </p:nvCxnSpPr>
        <p:spPr>
          <a:xfrm flipH="1">
            <a:off x="5132963" y="5678440"/>
            <a:ext cx="396411" cy="5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5" idx="5"/>
            <a:endCxn id="167" idx="0"/>
          </p:cNvCxnSpPr>
          <p:nvPr/>
        </p:nvCxnSpPr>
        <p:spPr>
          <a:xfrm>
            <a:off x="5995893" y="5678440"/>
            <a:ext cx="149854" cy="49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5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30851" y="35751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00809" y="97290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0424" y="943143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60028" y="167896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54464" y="167896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12190" y="238501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14221" y="242986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2317" y="238501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7" idx="4"/>
            <a:endCxn id="11" idx="0"/>
          </p:cNvCxnSpPr>
          <p:nvPr/>
        </p:nvCxnSpPr>
        <p:spPr>
          <a:xfrm flipH="1">
            <a:off x="792196" y="2084074"/>
            <a:ext cx="497711" cy="30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5" idx="0"/>
          </p:cNvCxnSpPr>
          <p:nvPr/>
        </p:nvCxnSpPr>
        <p:spPr>
          <a:xfrm flipH="1">
            <a:off x="2030688" y="703303"/>
            <a:ext cx="1096782" cy="26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6" idx="0"/>
          </p:cNvCxnSpPr>
          <p:nvPr/>
        </p:nvCxnSpPr>
        <p:spPr>
          <a:xfrm>
            <a:off x="3593989" y="703303"/>
            <a:ext cx="1516314" cy="23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8" idx="0"/>
          </p:cNvCxnSpPr>
          <p:nvPr/>
        </p:nvCxnSpPr>
        <p:spPr>
          <a:xfrm>
            <a:off x="2263947" y="1318690"/>
            <a:ext cx="320396" cy="36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7" idx="0"/>
          </p:cNvCxnSpPr>
          <p:nvPr/>
        </p:nvCxnSpPr>
        <p:spPr>
          <a:xfrm flipH="1">
            <a:off x="1289907" y="1318690"/>
            <a:ext cx="507521" cy="36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0"/>
          </p:cNvCxnSpPr>
          <p:nvPr/>
        </p:nvCxnSpPr>
        <p:spPr>
          <a:xfrm flipH="1">
            <a:off x="2142069" y="2024746"/>
            <a:ext cx="209014" cy="36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10" idx="0"/>
          </p:cNvCxnSpPr>
          <p:nvPr/>
        </p:nvCxnSpPr>
        <p:spPr>
          <a:xfrm>
            <a:off x="2817602" y="2024746"/>
            <a:ext cx="426498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6494" y="3293629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60028" y="3293629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43562" y="3293629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27096" y="3293629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9" idx="3"/>
            <a:endCxn id="30" idx="0"/>
          </p:cNvCxnSpPr>
          <p:nvPr/>
        </p:nvCxnSpPr>
        <p:spPr>
          <a:xfrm>
            <a:off x="1908809" y="2730802"/>
            <a:ext cx="264632" cy="56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5"/>
            <a:endCxn id="31" idx="0"/>
          </p:cNvCxnSpPr>
          <p:nvPr/>
        </p:nvCxnSpPr>
        <p:spPr>
          <a:xfrm>
            <a:off x="2375328" y="2730802"/>
            <a:ext cx="681647" cy="56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29" idx="0"/>
          </p:cNvCxnSpPr>
          <p:nvPr/>
        </p:nvCxnSpPr>
        <p:spPr>
          <a:xfrm>
            <a:off x="1025455" y="2730802"/>
            <a:ext cx="264452" cy="56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28" idx="0"/>
          </p:cNvCxnSpPr>
          <p:nvPr/>
        </p:nvCxnSpPr>
        <p:spPr>
          <a:xfrm flipH="1">
            <a:off x="406373" y="2730802"/>
            <a:ext cx="152563" cy="56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287749" y="167896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582185" y="167896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715335" y="2421952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619255" y="2421952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790038" y="238501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6" idx="3"/>
            <a:endCxn id="57" idx="0"/>
          </p:cNvCxnSpPr>
          <p:nvPr/>
        </p:nvCxnSpPr>
        <p:spPr>
          <a:xfrm flipH="1">
            <a:off x="4617628" y="1288929"/>
            <a:ext cx="259415" cy="39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" idx="5"/>
            <a:endCxn id="58" idx="0"/>
          </p:cNvCxnSpPr>
          <p:nvPr/>
        </p:nvCxnSpPr>
        <p:spPr>
          <a:xfrm>
            <a:off x="5343562" y="1288929"/>
            <a:ext cx="568502" cy="39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3"/>
            <a:endCxn id="61" idx="0"/>
          </p:cNvCxnSpPr>
          <p:nvPr/>
        </p:nvCxnSpPr>
        <p:spPr>
          <a:xfrm flipH="1">
            <a:off x="4119917" y="2024746"/>
            <a:ext cx="264451" cy="36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5"/>
            <a:endCxn id="59" idx="0"/>
          </p:cNvCxnSpPr>
          <p:nvPr/>
        </p:nvCxnSpPr>
        <p:spPr>
          <a:xfrm>
            <a:off x="4850887" y="2024746"/>
            <a:ext cx="194327" cy="39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4"/>
            <a:endCxn id="60" idx="0"/>
          </p:cNvCxnSpPr>
          <p:nvPr/>
        </p:nvCxnSpPr>
        <p:spPr>
          <a:xfrm>
            <a:off x="5912064" y="2084074"/>
            <a:ext cx="37070" cy="33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110304" y="342720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25210" y="343492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110303" y="433581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025210" y="433581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892609" y="3293629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59" idx="4"/>
            <a:endCxn id="77" idx="0"/>
          </p:cNvCxnSpPr>
          <p:nvPr/>
        </p:nvCxnSpPr>
        <p:spPr>
          <a:xfrm flipH="1">
            <a:off x="4222488" y="2827066"/>
            <a:ext cx="822726" cy="46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0" idx="3"/>
            <a:endCxn id="73" idx="0"/>
          </p:cNvCxnSpPr>
          <p:nvPr/>
        </p:nvCxnSpPr>
        <p:spPr>
          <a:xfrm flipH="1">
            <a:off x="5440183" y="2767738"/>
            <a:ext cx="275691" cy="6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0" idx="5"/>
            <a:endCxn id="74" idx="0"/>
          </p:cNvCxnSpPr>
          <p:nvPr/>
        </p:nvCxnSpPr>
        <p:spPr>
          <a:xfrm>
            <a:off x="6182393" y="2767738"/>
            <a:ext cx="172696" cy="66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4"/>
            <a:endCxn id="75" idx="0"/>
          </p:cNvCxnSpPr>
          <p:nvPr/>
        </p:nvCxnSpPr>
        <p:spPr>
          <a:xfrm flipH="1">
            <a:off x="5440182" y="3832318"/>
            <a:ext cx="1" cy="50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4" idx="4"/>
            <a:endCxn id="76" idx="0"/>
          </p:cNvCxnSpPr>
          <p:nvPr/>
        </p:nvCxnSpPr>
        <p:spPr>
          <a:xfrm>
            <a:off x="6355089" y="3840034"/>
            <a:ext cx="0" cy="49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0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79904" y="41539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696" y="110022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04622" y="110085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04622" y="178695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9035" y="2472422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47961" y="2473053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39661" y="3157889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55453" y="384209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64379" y="384272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00856" y="4525668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09782" y="4526299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69453" y="452503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78379" y="4525668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1" idx="3"/>
            <a:endCxn id="13" idx="0"/>
          </p:cNvCxnSpPr>
          <p:nvPr/>
        </p:nvCxnSpPr>
        <p:spPr>
          <a:xfrm flipH="1">
            <a:off x="1430735" y="4187880"/>
            <a:ext cx="621337" cy="33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5"/>
            <a:endCxn id="14" idx="0"/>
          </p:cNvCxnSpPr>
          <p:nvPr/>
        </p:nvCxnSpPr>
        <p:spPr>
          <a:xfrm flipH="1">
            <a:off x="2439661" y="4187880"/>
            <a:ext cx="78930" cy="33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5" idx="0"/>
          </p:cNvCxnSpPr>
          <p:nvPr/>
        </p:nvCxnSpPr>
        <p:spPr>
          <a:xfrm>
            <a:off x="3060998" y="4188511"/>
            <a:ext cx="438334" cy="33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  <a:endCxn id="16" idx="0"/>
          </p:cNvCxnSpPr>
          <p:nvPr/>
        </p:nvCxnSpPr>
        <p:spPr>
          <a:xfrm>
            <a:off x="3624136" y="4045282"/>
            <a:ext cx="884122" cy="48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1" idx="0"/>
          </p:cNvCxnSpPr>
          <p:nvPr/>
        </p:nvCxnSpPr>
        <p:spPr>
          <a:xfrm flipH="1">
            <a:off x="2285332" y="3503675"/>
            <a:ext cx="250948" cy="33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5"/>
            <a:endCxn id="12" idx="0"/>
          </p:cNvCxnSpPr>
          <p:nvPr/>
        </p:nvCxnSpPr>
        <p:spPr>
          <a:xfrm>
            <a:off x="3002799" y="3503675"/>
            <a:ext cx="291459" cy="33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4"/>
            <a:endCxn id="10" idx="1"/>
          </p:cNvCxnSpPr>
          <p:nvPr/>
        </p:nvCxnSpPr>
        <p:spPr>
          <a:xfrm>
            <a:off x="2168914" y="2877536"/>
            <a:ext cx="367366" cy="33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4"/>
            <a:endCxn id="10" idx="7"/>
          </p:cNvCxnSpPr>
          <p:nvPr/>
        </p:nvCxnSpPr>
        <p:spPr>
          <a:xfrm flipH="1">
            <a:off x="3002799" y="2878167"/>
            <a:ext cx="175041" cy="33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8" idx="0"/>
          </p:cNvCxnSpPr>
          <p:nvPr/>
        </p:nvCxnSpPr>
        <p:spPr>
          <a:xfrm flipH="1">
            <a:off x="2168914" y="2132741"/>
            <a:ext cx="232327" cy="33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5"/>
            <a:endCxn id="9" idx="0"/>
          </p:cNvCxnSpPr>
          <p:nvPr/>
        </p:nvCxnSpPr>
        <p:spPr>
          <a:xfrm>
            <a:off x="2867760" y="2132741"/>
            <a:ext cx="310080" cy="34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4"/>
            <a:endCxn id="7" idx="0"/>
          </p:cNvCxnSpPr>
          <p:nvPr/>
        </p:nvCxnSpPr>
        <p:spPr>
          <a:xfrm>
            <a:off x="2634501" y="1505971"/>
            <a:ext cx="0" cy="28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5"/>
            <a:endCxn id="6" idx="0"/>
          </p:cNvCxnSpPr>
          <p:nvPr/>
        </p:nvCxnSpPr>
        <p:spPr>
          <a:xfrm>
            <a:off x="2343042" y="761176"/>
            <a:ext cx="291459" cy="33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3"/>
            <a:endCxn id="5" idx="0"/>
          </p:cNvCxnSpPr>
          <p:nvPr/>
        </p:nvCxnSpPr>
        <p:spPr>
          <a:xfrm flipH="1">
            <a:off x="1625575" y="761176"/>
            <a:ext cx="250948" cy="33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178379" y="5207349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94171" y="589218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03097" y="589281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03097" y="657386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18889" y="7258702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227815" y="7259333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35446" y="7940383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16" idx="4"/>
            <a:endCxn id="43" idx="0"/>
          </p:cNvCxnSpPr>
          <p:nvPr/>
        </p:nvCxnSpPr>
        <p:spPr>
          <a:xfrm>
            <a:off x="4508258" y="4930782"/>
            <a:ext cx="0" cy="27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44" idx="0"/>
          </p:cNvCxnSpPr>
          <p:nvPr/>
        </p:nvCxnSpPr>
        <p:spPr>
          <a:xfrm flipH="1">
            <a:off x="4024050" y="5553135"/>
            <a:ext cx="250948" cy="33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5"/>
            <a:endCxn id="45" idx="0"/>
          </p:cNvCxnSpPr>
          <p:nvPr/>
        </p:nvCxnSpPr>
        <p:spPr>
          <a:xfrm>
            <a:off x="4741517" y="5553135"/>
            <a:ext cx="291459" cy="33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4"/>
            <a:endCxn id="46" idx="0"/>
          </p:cNvCxnSpPr>
          <p:nvPr/>
        </p:nvCxnSpPr>
        <p:spPr>
          <a:xfrm>
            <a:off x="5032976" y="6297930"/>
            <a:ext cx="0" cy="27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0"/>
          </p:cNvCxnSpPr>
          <p:nvPr/>
        </p:nvCxnSpPr>
        <p:spPr>
          <a:xfrm flipH="1">
            <a:off x="4548768" y="6919652"/>
            <a:ext cx="250948" cy="33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5"/>
            <a:endCxn id="48" idx="0"/>
          </p:cNvCxnSpPr>
          <p:nvPr/>
        </p:nvCxnSpPr>
        <p:spPr>
          <a:xfrm>
            <a:off x="5266235" y="6919652"/>
            <a:ext cx="291459" cy="33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4"/>
            <a:endCxn id="49" idx="0"/>
          </p:cNvCxnSpPr>
          <p:nvPr/>
        </p:nvCxnSpPr>
        <p:spPr>
          <a:xfrm>
            <a:off x="5557694" y="7664447"/>
            <a:ext cx="7631" cy="27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0</Words>
  <Application>Microsoft Office PowerPoint</Application>
  <PresentationFormat>Letter Paper (8.5x11 in)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Tallan,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Dipippo, Kathryn</dc:creator>
  <cp:lastModifiedBy>Dipippo, Kathryn</cp:lastModifiedBy>
  <cp:revision>6</cp:revision>
  <dcterms:created xsi:type="dcterms:W3CDTF">2016-07-15T19:58:28Z</dcterms:created>
  <dcterms:modified xsi:type="dcterms:W3CDTF">2016-07-15T20:55:50Z</dcterms:modified>
</cp:coreProperties>
</file>