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9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DEAA-2609-498B-866E-7E372419543E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AE0E-AA2A-4563-A300-FD4DB5F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9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DEAA-2609-498B-866E-7E372419543E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AE0E-AA2A-4563-A300-FD4DB5F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2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DEAA-2609-498B-866E-7E372419543E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AE0E-AA2A-4563-A300-FD4DB5F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1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DEAA-2609-498B-866E-7E372419543E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AE0E-AA2A-4563-A300-FD4DB5F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DEAA-2609-498B-866E-7E372419543E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AE0E-AA2A-4563-A300-FD4DB5F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4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DEAA-2609-498B-866E-7E372419543E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AE0E-AA2A-4563-A300-FD4DB5F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5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DEAA-2609-498B-866E-7E372419543E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AE0E-AA2A-4563-A300-FD4DB5F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1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DEAA-2609-498B-866E-7E372419543E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AE0E-AA2A-4563-A300-FD4DB5F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3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DEAA-2609-498B-866E-7E372419543E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AE0E-AA2A-4563-A300-FD4DB5F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9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DEAA-2609-498B-866E-7E372419543E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AE0E-AA2A-4563-A300-FD4DB5F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7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DEAA-2609-498B-866E-7E372419543E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AE0E-AA2A-4563-A300-FD4DB5F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6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DEAA-2609-498B-866E-7E372419543E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2AE0E-AA2A-4563-A300-FD4DB5F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7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646026" y="324091"/>
            <a:ext cx="659757" cy="405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Doorway to this passage opens</a:t>
            </a:r>
            <a:endParaRPr lang="en-US" sz="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4620590" y="941882"/>
            <a:ext cx="659757" cy="405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Enter a  room with several switches and a giant window</a:t>
            </a:r>
            <a:endParaRPr lang="en-US" sz="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3955354" y="2435508"/>
            <a:ext cx="659757" cy="405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see all of the paired animals of Dr. CG</a:t>
            </a:r>
            <a:endParaRPr lang="en-US" sz="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stCxn id="7" idx="3"/>
            <a:endCxn id="8" idx="0"/>
          </p:cNvCxnSpPr>
          <p:nvPr/>
        </p:nvCxnSpPr>
        <p:spPr>
          <a:xfrm flipH="1">
            <a:off x="4285233" y="1287668"/>
            <a:ext cx="431976" cy="114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5"/>
            <a:endCxn id="60" idx="0"/>
          </p:cNvCxnSpPr>
          <p:nvPr/>
        </p:nvCxnSpPr>
        <p:spPr>
          <a:xfrm>
            <a:off x="5183728" y="1287668"/>
            <a:ext cx="155898" cy="111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23" idx="0"/>
          </p:cNvCxnSpPr>
          <p:nvPr/>
        </p:nvCxnSpPr>
        <p:spPr>
          <a:xfrm flipH="1">
            <a:off x="2720052" y="669877"/>
            <a:ext cx="1022593" cy="18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5"/>
            <a:endCxn id="7" idx="0"/>
          </p:cNvCxnSpPr>
          <p:nvPr/>
        </p:nvCxnSpPr>
        <p:spPr>
          <a:xfrm>
            <a:off x="4209164" y="669877"/>
            <a:ext cx="741305" cy="27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390173" y="855781"/>
            <a:ext cx="659757" cy="405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Oval 24"/>
          <p:cNvSpPr/>
          <p:nvPr/>
        </p:nvSpPr>
        <p:spPr>
          <a:xfrm>
            <a:off x="1228365" y="2503516"/>
            <a:ext cx="659757" cy="405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Oval 25"/>
          <p:cNvSpPr/>
          <p:nvPr/>
        </p:nvSpPr>
        <p:spPr>
          <a:xfrm>
            <a:off x="3016655" y="2524520"/>
            <a:ext cx="659757" cy="405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Straight Arrow Connector 26"/>
          <p:cNvCxnSpPr>
            <a:stCxn id="23" idx="3"/>
            <a:endCxn id="25" idx="0"/>
          </p:cNvCxnSpPr>
          <p:nvPr/>
        </p:nvCxnSpPr>
        <p:spPr>
          <a:xfrm flipH="1">
            <a:off x="1558244" y="1201567"/>
            <a:ext cx="928548" cy="130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5"/>
            <a:endCxn id="26" idx="0"/>
          </p:cNvCxnSpPr>
          <p:nvPr/>
        </p:nvCxnSpPr>
        <p:spPr>
          <a:xfrm>
            <a:off x="2953311" y="1201567"/>
            <a:ext cx="393223" cy="132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5" idx="3"/>
            <a:endCxn id="68" idx="0"/>
          </p:cNvCxnSpPr>
          <p:nvPr/>
        </p:nvCxnSpPr>
        <p:spPr>
          <a:xfrm flipH="1">
            <a:off x="1070509" y="2849302"/>
            <a:ext cx="254475" cy="53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5" idx="5"/>
            <a:endCxn id="81" idx="0"/>
          </p:cNvCxnSpPr>
          <p:nvPr/>
        </p:nvCxnSpPr>
        <p:spPr>
          <a:xfrm>
            <a:off x="1791503" y="2849302"/>
            <a:ext cx="122932" cy="48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551042" y="3350253"/>
            <a:ext cx="659757" cy="405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Oval 41"/>
          <p:cNvSpPr/>
          <p:nvPr/>
        </p:nvSpPr>
        <p:spPr>
          <a:xfrm>
            <a:off x="3485720" y="3431675"/>
            <a:ext cx="659757" cy="405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3" name="Straight Arrow Connector 42"/>
          <p:cNvCxnSpPr>
            <a:stCxn id="26" idx="3"/>
            <a:endCxn id="41" idx="0"/>
          </p:cNvCxnSpPr>
          <p:nvPr/>
        </p:nvCxnSpPr>
        <p:spPr>
          <a:xfrm flipH="1">
            <a:off x="2880921" y="2870306"/>
            <a:ext cx="232353" cy="47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6" idx="5"/>
            <a:endCxn id="42" idx="0"/>
          </p:cNvCxnSpPr>
          <p:nvPr/>
        </p:nvCxnSpPr>
        <p:spPr>
          <a:xfrm>
            <a:off x="3579793" y="2870306"/>
            <a:ext cx="235806" cy="561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009747" y="2405606"/>
            <a:ext cx="659757" cy="405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Three notable options: present itself</a:t>
            </a:r>
            <a:endParaRPr lang="en-US" sz="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Oval 60"/>
          <p:cNvSpPr/>
          <p:nvPr/>
        </p:nvSpPr>
        <p:spPr>
          <a:xfrm>
            <a:off x="4464693" y="3334965"/>
            <a:ext cx="659757" cy="405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3" name="Straight Arrow Connector 62"/>
          <p:cNvCxnSpPr>
            <a:stCxn id="60" idx="3"/>
            <a:endCxn id="61" idx="0"/>
          </p:cNvCxnSpPr>
          <p:nvPr/>
        </p:nvCxnSpPr>
        <p:spPr>
          <a:xfrm flipH="1">
            <a:off x="4794572" y="2751392"/>
            <a:ext cx="311794" cy="583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0" idx="5"/>
            <a:endCxn id="91" idx="0"/>
          </p:cNvCxnSpPr>
          <p:nvPr/>
        </p:nvCxnSpPr>
        <p:spPr>
          <a:xfrm>
            <a:off x="5572885" y="2751392"/>
            <a:ext cx="287660" cy="672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40630" y="3382094"/>
            <a:ext cx="659757" cy="405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Oval 68"/>
          <p:cNvSpPr/>
          <p:nvPr/>
        </p:nvSpPr>
        <p:spPr>
          <a:xfrm>
            <a:off x="15863" y="4731543"/>
            <a:ext cx="659757" cy="405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Oval 69"/>
          <p:cNvSpPr/>
          <p:nvPr/>
        </p:nvSpPr>
        <p:spPr>
          <a:xfrm>
            <a:off x="1017897" y="4759711"/>
            <a:ext cx="659757" cy="405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1" name="Straight Arrow Connector 70"/>
          <p:cNvCxnSpPr>
            <a:stCxn id="68" idx="3"/>
            <a:endCxn id="69" idx="0"/>
          </p:cNvCxnSpPr>
          <p:nvPr/>
        </p:nvCxnSpPr>
        <p:spPr>
          <a:xfrm flipH="1">
            <a:off x="345742" y="3727880"/>
            <a:ext cx="491507" cy="100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8" idx="5"/>
            <a:endCxn id="70" idx="0"/>
          </p:cNvCxnSpPr>
          <p:nvPr/>
        </p:nvCxnSpPr>
        <p:spPr>
          <a:xfrm>
            <a:off x="1303768" y="3727880"/>
            <a:ext cx="44008" cy="103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1584556" y="3334965"/>
            <a:ext cx="659757" cy="405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Oval 93"/>
          <p:cNvSpPr/>
          <p:nvPr/>
        </p:nvSpPr>
        <p:spPr>
          <a:xfrm>
            <a:off x="1832734" y="4824762"/>
            <a:ext cx="659757" cy="405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Oval 94"/>
          <p:cNvSpPr/>
          <p:nvPr/>
        </p:nvSpPr>
        <p:spPr>
          <a:xfrm>
            <a:off x="2623432" y="4847181"/>
            <a:ext cx="659757" cy="405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Oval 95"/>
          <p:cNvSpPr/>
          <p:nvPr/>
        </p:nvSpPr>
        <p:spPr>
          <a:xfrm>
            <a:off x="3472609" y="4824762"/>
            <a:ext cx="659757" cy="405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8" name="Straight Arrow Connector 97"/>
          <p:cNvCxnSpPr>
            <a:stCxn id="81" idx="3"/>
            <a:endCxn id="94" idx="0"/>
          </p:cNvCxnSpPr>
          <p:nvPr/>
        </p:nvCxnSpPr>
        <p:spPr>
          <a:xfrm>
            <a:off x="1681175" y="3680751"/>
            <a:ext cx="481438" cy="114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1" idx="4"/>
            <a:endCxn id="95" idx="0"/>
          </p:cNvCxnSpPr>
          <p:nvPr/>
        </p:nvCxnSpPr>
        <p:spPr>
          <a:xfrm>
            <a:off x="1914435" y="3740079"/>
            <a:ext cx="1038876" cy="110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1" idx="5"/>
            <a:endCxn id="96" idx="0"/>
          </p:cNvCxnSpPr>
          <p:nvPr/>
        </p:nvCxnSpPr>
        <p:spPr>
          <a:xfrm>
            <a:off x="2147694" y="3680751"/>
            <a:ext cx="1654794" cy="114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4028429" y="5655661"/>
            <a:ext cx="659757" cy="405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0" name="Straight Arrow Connector 109"/>
          <p:cNvCxnSpPr>
            <a:stCxn id="96" idx="3"/>
            <a:endCxn id="118" idx="0"/>
          </p:cNvCxnSpPr>
          <p:nvPr/>
        </p:nvCxnSpPr>
        <p:spPr>
          <a:xfrm flipH="1">
            <a:off x="3380175" y="5170548"/>
            <a:ext cx="189053" cy="50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6" idx="5"/>
            <a:endCxn id="105" idx="0"/>
          </p:cNvCxnSpPr>
          <p:nvPr/>
        </p:nvCxnSpPr>
        <p:spPr>
          <a:xfrm>
            <a:off x="4035747" y="5170548"/>
            <a:ext cx="322561" cy="485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43068" y="92597"/>
            <a:ext cx="247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ZOO Decision Tree</a:t>
            </a:r>
            <a:endParaRPr lang="en-US" sz="1200" dirty="0"/>
          </a:p>
        </p:txBody>
      </p:sp>
      <p:sp>
        <p:nvSpPr>
          <p:cNvPr id="91" name="Oval 90"/>
          <p:cNvSpPr/>
          <p:nvPr/>
        </p:nvSpPr>
        <p:spPr>
          <a:xfrm>
            <a:off x="5530666" y="3424194"/>
            <a:ext cx="659757" cy="405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Oval 92"/>
          <p:cNvSpPr/>
          <p:nvPr/>
        </p:nvSpPr>
        <p:spPr>
          <a:xfrm>
            <a:off x="4397003" y="4856840"/>
            <a:ext cx="659757" cy="405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Oval 96"/>
          <p:cNvSpPr/>
          <p:nvPr/>
        </p:nvSpPr>
        <p:spPr>
          <a:xfrm>
            <a:off x="5187701" y="4879259"/>
            <a:ext cx="659757" cy="405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Oval 98"/>
          <p:cNvSpPr/>
          <p:nvPr/>
        </p:nvSpPr>
        <p:spPr>
          <a:xfrm>
            <a:off x="6036878" y="4856840"/>
            <a:ext cx="659757" cy="405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1" name="Straight Arrow Connector 100"/>
          <p:cNvCxnSpPr>
            <a:stCxn id="91" idx="3"/>
            <a:endCxn id="93" idx="0"/>
          </p:cNvCxnSpPr>
          <p:nvPr/>
        </p:nvCxnSpPr>
        <p:spPr>
          <a:xfrm flipH="1">
            <a:off x="4726882" y="3769980"/>
            <a:ext cx="900403" cy="108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1" idx="4"/>
            <a:endCxn id="97" idx="0"/>
          </p:cNvCxnSpPr>
          <p:nvPr/>
        </p:nvCxnSpPr>
        <p:spPr>
          <a:xfrm flipH="1">
            <a:off x="5517580" y="3829308"/>
            <a:ext cx="342965" cy="1049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1" idx="5"/>
            <a:endCxn id="99" idx="0"/>
          </p:cNvCxnSpPr>
          <p:nvPr/>
        </p:nvCxnSpPr>
        <p:spPr>
          <a:xfrm>
            <a:off x="6093804" y="3769980"/>
            <a:ext cx="272953" cy="108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5106366" y="5728048"/>
            <a:ext cx="659757" cy="405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6050544" y="5733214"/>
            <a:ext cx="659757" cy="405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5" name="Straight Arrow Connector 114"/>
          <p:cNvCxnSpPr>
            <a:stCxn id="99" idx="3"/>
            <a:endCxn id="111" idx="0"/>
          </p:cNvCxnSpPr>
          <p:nvPr/>
        </p:nvCxnSpPr>
        <p:spPr>
          <a:xfrm flipH="1">
            <a:off x="5436245" y="5202626"/>
            <a:ext cx="697252" cy="52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99" idx="5"/>
            <a:endCxn id="113" idx="0"/>
          </p:cNvCxnSpPr>
          <p:nvPr/>
        </p:nvCxnSpPr>
        <p:spPr>
          <a:xfrm flipH="1">
            <a:off x="6380423" y="5202626"/>
            <a:ext cx="219593" cy="53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3050296" y="5670949"/>
            <a:ext cx="659757" cy="405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2383272" y="6453914"/>
            <a:ext cx="659757" cy="405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3385306" y="6482082"/>
            <a:ext cx="659757" cy="405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1" name="Straight Arrow Connector 120"/>
          <p:cNvCxnSpPr>
            <a:stCxn id="118" idx="3"/>
            <a:endCxn id="119" idx="0"/>
          </p:cNvCxnSpPr>
          <p:nvPr/>
        </p:nvCxnSpPr>
        <p:spPr>
          <a:xfrm flipH="1">
            <a:off x="2713151" y="6016735"/>
            <a:ext cx="433764" cy="43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8" idx="5"/>
            <a:endCxn id="120" idx="0"/>
          </p:cNvCxnSpPr>
          <p:nvPr/>
        </p:nvCxnSpPr>
        <p:spPr>
          <a:xfrm>
            <a:off x="3613434" y="6016735"/>
            <a:ext cx="101751" cy="46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826220" y="704560"/>
            <a:ext cx="377379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Enter into the next room		Head up stairway				go back</a:t>
            </a:r>
            <a:endParaRPr lang="en-US" sz="500" dirty="0"/>
          </a:p>
        </p:txBody>
      </p:sp>
      <p:sp>
        <p:nvSpPr>
          <p:cNvPr id="137" name="TextBox 136"/>
          <p:cNvSpPr txBox="1"/>
          <p:nvPr/>
        </p:nvSpPr>
        <p:spPr>
          <a:xfrm>
            <a:off x="1509494" y="1660448"/>
            <a:ext cx="487092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 smtClean="0"/>
              <a:t>Adsf</a:t>
            </a:r>
            <a:r>
              <a:rPr lang="en-US" sz="500" dirty="0" smtClean="0"/>
              <a:t>						peer out the window        interact with controls </a:t>
            </a:r>
            <a:endParaRPr lang="en-US" sz="500" dirty="0"/>
          </a:p>
        </p:txBody>
      </p:sp>
      <p:cxnSp>
        <p:nvCxnSpPr>
          <p:cNvPr id="145" name="Elbow Connector 144"/>
          <p:cNvCxnSpPr>
            <a:stCxn id="7" idx="6"/>
            <a:endCxn id="5" idx="6"/>
          </p:cNvCxnSpPr>
          <p:nvPr/>
        </p:nvCxnSpPr>
        <p:spPr>
          <a:xfrm flipH="1" flipV="1">
            <a:off x="4305783" y="526648"/>
            <a:ext cx="974564" cy="617791"/>
          </a:xfrm>
          <a:prstGeom prst="bentConnector3">
            <a:avLst>
              <a:gd name="adj1" fmla="val -104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8" idx="2"/>
            <a:endCxn id="7" idx="2"/>
          </p:cNvCxnSpPr>
          <p:nvPr/>
        </p:nvCxnSpPr>
        <p:spPr>
          <a:xfrm rot="10800000" flipH="1">
            <a:off x="3955354" y="1144439"/>
            <a:ext cx="665236" cy="1493626"/>
          </a:xfrm>
          <a:prstGeom prst="bentConnector3">
            <a:avLst>
              <a:gd name="adj1" fmla="val -20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2310129" y="2973723"/>
            <a:ext cx="377379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sz="500" dirty="0" smtClean="0"/>
              <a:t>		</a:t>
            </a:r>
            <a:r>
              <a:rPr lang="en-US" sz="500" smtClean="0"/>
              <a:t>turn key	                    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326552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018393" y="183896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56697" y="789245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00188" y="932474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88265" y="1488018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97144" y="1627386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6" idx="5"/>
            <a:endCxn id="8" idx="0"/>
          </p:cNvCxnSpPr>
          <p:nvPr/>
        </p:nvCxnSpPr>
        <p:spPr>
          <a:xfrm>
            <a:off x="4519835" y="1135031"/>
            <a:ext cx="898309" cy="35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  <a:endCxn id="9" idx="0"/>
          </p:cNvCxnSpPr>
          <p:nvPr/>
        </p:nvCxnSpPr>
        <p:spPr>
          <a:xfrm flipH="1">
            <a:off x="1727023" y="1337588"/>
            <a:ext cx="3044" cy="28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5"/>
            <a:endCxn id="6" idx="0"/>
          </p:cNvCxnSpPr>
          <p:nvPr/>
        </p:nvCxnSpPr>
        <p:spPr>
          <a:xfrm>
            <a:off x="3581531" y="529682"/>
            <a:ext cx="705045" cy="25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7" idx="0"/>
          </p:cNvCxnSpPr>
          <p:nvPr/>
        </p:nvCxnSpPr>
        <p:spPr>
          <a:xfrm flipH="1">
            <a:off x="1730067" y="529682"/>
            <a:ext cx="1384945" cy="40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272902" y="1430102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738562" y="2358324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36670" y="2339034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3" idx="3"/>
            <a:endCxn id="25" idx="0"/>
          </p:cNvCxnSpPr>
          <p:nvPr/>
        </p:nvCxnSpPr>
        <p:spPr>
          <a:xfrm flipH="1">
            <a:off x="3068441" y="1775888"/>
            <a:ext cx="301080" cy="58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5"/>
            <a:endCxn id="26" idx="0"/>
          </p:cNvCxnSpPr>
          <p:nvPr/>
        </p:nvCxnSpPr>
        <p:spPr>
          <a:xfrm>
            <a:off x="3836040" y="1775888"/>
            <a:ext cx="430509" cy="56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3"/>
            <a:endCxn id="23" idx="0"/>
          </p:cNvCxnSpPr>
          <p:nvPr/>
        </p:nvCxnSpPr>
        <p:spPr>
          <a:xfrm flipH="1">
            <a:off x="3602781" y="1135031"/>
            <a:ext cx="450535" cy="29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290860" y="2339034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8" idx="4"/>
            <a:endCxn id="56" idx="0"/>
          </p:cNvCxnSpPr>
          <p:nvPr/>
        </p:nvCxnSpPr>
        <p:spPr>
          <a:xfrm>
            <a:off x="5418144" y="1893132"/>
            <a:ext cx="202595" cy="44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90542" y="2358324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9" idx="3"/>
            <a:endCxn id="60" idx="0"/>
          </p:cNvCxnSpPr>
          <p:nvPr/>
        </p:nvCxnSpPr>
        <p:spPr>
          <a:xfrm flipH="1">
            <a:off x="1120421" y="1973172"/>
            <a:ext cx="373342" cy="38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1823642" y="2322298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>
            <a:stCxn id="9" idx="5"/>
            <a:endCxn id="121" idx="0"/>
          </p:cNvCxnSpPr>
          <p:nvPr/>
        </p:nvCxnSpPr>
        <p:spPr>
          <a:xfrm>
            <a:off x="1960282" y="1973172"/>
            <a:ext cx="193239" cy="34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1308311" y="3219767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2242780" y="3219767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/>
          <p:cNvCxnSpPr>
            <a:stCxn id="121" idx="3"/>
            <a:endCxn id="125" idx="0"/>
          </p:cNvCxnSpPr>
          <p:nvPr/>
        </p:nvCxnSpPr>
        <p:spPr>
          <a:xfrm flipH="1">
            <a:off x="1638190" y="2668084"/>
            <a:ext cx="282071" cy="551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1" idx="5"/>
            <a:endCxn id="126" idx="0"/>
          </p:cNvCxnSpPr>
          <p:nvPr/>
        </p:nvCxnSpPr>
        <p:spPr>
          <a:xfrm>
            <a:off x="2386780" y="2668084"/>
            <a:ext cx="185879" cy="551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1027903" y="4117786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398232" y="5015805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1411016" y="4956630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2358636" y="4117236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2358635" y="4934893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Arrow Connector 136"/>
          <p:cNvCxnSpPr>
            <a:stCxn id="126" idx="4"/>
            <a:endCxn id="134" idx="0"/>
          </p:cNvCxnSpPr>
          <p:nvPr/>
        </p:nvCxnSpPr>
        <p:spPr>
          <a:xfrm>
            <a:off x="2572659" y="3624881"/>
            <a:ext cx="115856" cy="492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34" idx="4"/>
            <a:endCxn id="135" idx="0"/>
          </p:cNvCxnSpPr>
          <p:nvPr/>
        </p:nvCxnSpPr>
        <p:spPr>
          <a:xfrm flipH="1">
            <a:off x="2688514" y="4522350"/>
            <a:ext cx="1" cy="41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5" idx="4"/>
            <a:endCxn id="131" idx="0"/>
          </p:cNvCxnSpPr>
          <p:nvPr/>
        </p:nvCxnSpPr>
        <p:spPr>
          <a:xfrm flipH="1">
            <a:off x="1357782" y="3624881"/>
            <a:ext cx="280408" cy="492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31" idx="3"/>
            <a:endCxn id="132" idx="0"/>
          </p:cNvCxnSpPr>
          <p:nvPr/>
        </p:nvCxnSpPr>
        <p:spPr>
          <a:xfrm flipH="1">
            <a:off x="728111" y="4463572"/>
            <a:ext cx="396411" cy="55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31" idx="5"/>
            <a:endCxn id="133" idx="0"/>
          </p:cNvCxnSpPr>
          <p:nvPr/>
        </p:nvCxnSpPr>
        <p:spPr>
          <a:xfrm>
            <a:off x="1591041" y="4463572"/>
            <a:ext cx="149854" cy="49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3457657" y="3307294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>
            <a:stCxn id="26" idx="4"/>
            <a:endCxn id="147" idx="0"/>
          </p:cNvCxnSpPr>
          <p:nvPr/>
        </p:nvCxnSpPr>
        <p:spPr>
          <a:xfrm flipH="1">
            <a:off x="3787536" y="2744148"/>
            <a:ext cx="479013" cy="56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/>
          <p:cNvSpPr/>
          <p:nvPr/>
        </p:nvSpPr>
        <p:spPr>
          <a:xfrm>
            <a:off x="4735238" y="3278942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5748022" y="3219767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183046" y="4341927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5195830" y="4282752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6143449" y="4261015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/>
          <p:cNvCxnSpPr>
            <a:stCxn id="56" idx="3"/>
            <a:endCxn id="150" idx="0"/>
          </p:cNvCxnSpPr>
          <p:nvPr/>
        </p:nvCxnSpPr>
        <p:spPr>
          <a:xfrm flipH="1">
            <a:off x="5065117" y="2684820"/>
            <a:ext cx="322362" cy="59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56" idx="5"/>
            <a:endCxn id="151" idx="0"/>
          </p:cNvCxnSpPr>
          <p:nvPr/>
        </p:nvCxnSpPr>
        <p:spPr>
          <a:xfrm>
            <a:off x="5853998" y="2684820"/>
            <a:ext cx="223903" cy="53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0" idx="4"/>
            <a:endCxn id="152" idx="0"/>
          </p:cNvCxnSpPr>
          <p:nvPr/>
        </p:nvCxnSpPr>
        <p:spPr>
          <a:xfrm flipH="1">
            <a:off x="4512925" y="3684056"/>
            <a:ext cx="552192" cy="657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1" idx="3"/>
            <a:endCxn id="153" idx="0"/>
          </p:cNvCxnSpPr>
          <p:nvPr/>
        </p:nvCxnSpPr>
        <p:spPr>
          <a:xfrm flipH="1">
            <a:off x="5525709" y="3565553"/>
            <a:ext cx="318932" cy="71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1" idx="5"/>
            <a:endCxn id="154" idx="0"/>
          </p:cNvCxnSpPr>
          <p:nvPr/>
        </p:nvCxnSpPr>
        <p:spPr>
          <a:xfrm>
            <a:off x="6311160" y="3565553"/>
            <a:ext cx="162168" cy="695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5432755" y="5332654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4803084" y="6230673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5815868" y="6171498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Arrow Connector 168"/>
          <p:cNvCxnSpPr>
            <a:stCxn id="154" idx="4"/>
            <a:endCxn id="165" idx="0"/>
          </p:cNvCxnSpPr>
          <p:nvPr/>
        </p:nvCxnSpPr>
        <p:spPr>
          <a:xfrm flipH="1">
            <a:off x="5762634" y="4666129"/>
            <a:ext cx="710694" cy="66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65" idx="3"/>
            <a:endCxn id="166" idx="0"/>
          </p:cNvCxnSpPr>
          <p:nvPr/>
        </p:nvCxnSpPr>
        <p:spPr>
          <a:xfrm flipH="1">
            <a:off x="5132963" y="5678440"/>
            <a:ext cx="396411" cy="55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5" idx="5"/>
            <a:endCxn id="167" idx="0"/>
          </p:cNvCxnSpPr>
          <p:nvPr/>
        </p:nvCxnSpPr>
        <p:spPr>
          <a:xfrm>
            <a:off x="5995893" y="5678440"/>
            <a:ext cx="149854" cy="49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75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30851" y="357517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00809" y="972904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80424" y="943143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60028" y="1678960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54464" y="1678960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12190" y="2385016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14221" y="2429860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62317" y="2385016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7" idx="4"/>
            <a:endCxn id="11" idx="0"/>
          </p:cNvCxnSpPr>
          <p:nvPr/>
        </p:nvCxnSpPr>
        <p:spPr>
          <a:xfrm flipH="1">
            <a:off x="792196" y="2084074"/>
            <a:ext cx="497711" cy="30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5" idx="0"/>
          </p:cNvCxnSpPr>
          <p:nvPr/>
        </p:nvCxnSpPr>
        <p:spPr>
          <a:xfrm flipH="1">
            <a:off x="2030688" y="703303"/>
            <a:ext cx="1096782" cy="26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6" idx="0"/>
          </p:cNvCxnSpPr>
          <p:nvPr/>
        </p:nvCxnSpPr>
        <p:spPr>
          <a:xfrm>
            <a:off x="3593989" y="703303"/>
            <a:ext cx="1516314" cy="23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5"/>
            <a:endCxn id="8" idx="0"/>
          </p:cNvCxnSpPr>
          <p:nvPr/>
        </p:nvCxnSpPr>
        <p:spPr>
          <a:xfrm>
            <a:off x="2263947" y="1318690"/>
            <a:ext cx="320396" cy="36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7" idx="0"/>
          </p:cNvCxnSpPr>
          <p:nvPr/>
        </p:nvCxnSpPr>
        <p:spPr>
          <a:xfrm flipH="1">
            <a:off x="1289907" y="1318690"/>
            <a:ext cx="507521" cy="36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9" idx="0"/>
          </p:cNvCxnSpPr>
          <p:nvPr/>
        </p:nvCxnSpPr>
        <p:spPr>
          <a:xfrm flipH="1">
            <a:off x="2142069" y="2024746"/>
            <a:ext cx="209014" cy="36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5"/>
            <a:endCxn id="10" idx="0"/>
          </p:cNvCxnSpPr>
          <p:nvPr/>
        </p:nvCxnSpPr>
        <p:spPr>
          <a:xfrm>
            <a:off x="2817602" y="2024746"/>
            <a:ext cx="426498" cy="4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6494" y="3293629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60028" y="3293629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843562" y="3293629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27096" y="3293629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9" idx="3"/>
            <a:endCxn id="30" idx="0"/>
          </p:cNvCxnSpPr>
          <p:nvPr/>
        </p:nvCxnSpPr>
        <p:spPr>
          <a:xfrm>
            <a:off x="1908809" y="2730802"/>
            <a:ext cx="264632" cy="56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5"/>
            <a:endCxn id="31" idx="0"/>
          </p:cNvCxnSpPr>
          <p:nvPr/>
        </p:nvCxnSpPr>
        <p:spPr>
          <a:xfrm>
            <a:off x="2375328" y="2730802"/>
            <a:ext cx="681647" cy="56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29" idx="0"/>
          </p:cNvCxnSpPr>
          <p:nvPr/>
        </p:nvCxnSpPr>
        <p:spPr>
          <a:xfrm>
            <a:off x="1025455" y="2730802"/>
            <a:ext cx="264452" cy="56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3"/>
            <a:endCxn id="28" idx="0"/>
          </p:cNvCxnSpPr>
          <p:nvPr/>
        </p:nvCxnSpPr>
        <p:spPr>
          <a:xfrm flipH="1">
            <a:off x="406373" y="2730802"/>
            <a:ext cx="152563" cy="56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287749" y="1678960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582185" y="1678960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715335" y="2421952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619255" y="2421952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790038" y="2385016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6" idx="3"/>
            <a:endCxn id="57" idx="0"/>
          </p:cNvCxnSpPr>
          <p:nvPr/>
        </p:nvCxnSpPr>
        <p:spPr>
          <a:xfrm flipH="1">
            <a:off x="4617628" y="1288929"/>
            <a:ext cx="259415" cy="39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" idx="5"/>
            <a:endCxn id="58" idx="0"/>
          </p:cNvCxnSpPr>
          <p:nvPr/>
        </p:nvCxnSpPr>
        <p:spPr>
          <a:xfrm>
            <a:off x="5343562" y="1288929"/>
            <a:ext cx="568502" cy="39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7" idx="3"/>
            <a:endCxn id="61" idx="0"/>
          </p:cNvCxnSpPr>
          <p:nvPr/>
        </p:nvCxnSpPr>
        <p:spPr>
          <a:xfrm flipH="1">
            <a:off x="4119917" y="2024746"/>
            <a:ext cx="264451" cy="36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7" idx="5"/>
            <a:endCxn id="59" idx="0"/>
          </p:cNvCxnSpPr>
          <p:nvPr/>
        </p:nvCxnSpPr>
        <p:spPr>
          <a:xfrm>
            <a:off x="4850887" y="2024746"/>
            <a:ext cx="194327" cy="39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8" idx="4"/>
            <a:endCxn id="60" idx="0"/>
          </p:cNvCxnSpPr>
          <p:nvPr/>
        </p:nvCxnSpPr>
        <p:spPr>
          <a:xfrm>
            <a:off x="5912064" y="2084074"/>
            <a:ext cx="37070" cy="33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110304" y="3427204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025210" y="3434920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110303" y="4335817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025210" y="4335817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892609" y="3293629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59" idx="4"/>
            <a:endCxn id="77" idx="0"/>
          </p:cNvCxnSpPr>
          <p:nvPr/>
        </p:nvCxnSpPr>
        <p:spPr>
          <a:xfrm flipH="1">
            <a:off x="4222488" y="2827066"/>
            <a:ext cx="822726" cy="466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0" idx="3"/>
            <a:endCxn id="73" idx="0"/>
          </p:cNvCxnSpPr>
          <p:nvPr/>
        </p:nvCxnSpPr>
        <p:spPr>
          <a:xfrm flipH="1">
            <a:off x="5440183" y="2767738"/>
            <a:ext cx="275691" cy="65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0" idx="5"/>
            <a:endCxn id="74" idx="0"/>
          </p:cNvCxnSpPr>
          <p:nvPr/>
        </p:nvCxnSpPr>
        <p:spPr>
          <a:xfrm>
            <a:off x="6182393" y="2767738"/>
            <a:ext cx="172696" cy="66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3" idx="4"/>
            <a:endCxn id="75" idx="0"/>
          </p:cNvCxnSpPr>
          <p:nvPr/>
        </p:nvCxnSpPr>
        <p:spPr>
          <a:xfrm flipH="1">
            <a:off x="5440182" y="3832318"/>
            <a:ext cx="1" cy="50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4" idx="4"/>
            <a:endCxn id="76" idx="0"/>
          </p:cNvCxnSpPr>
          <p:nvPr/>
        </p:nvCxnSpPr>
        <p:spPr>
          <a:xfrm>
            <a:off x="6355089" y="3840034"/>
            <a:ext cx="0" cy="49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50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79904" y="415390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696" y="1100226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04622" y="1100857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04622" y="1786955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9035" y="2472422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47961" y="2473053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439661" y="3157889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55453" y="3842094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964379" y="3842725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00856" y="4525668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109782" y="4526299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69453" y="4525037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78379" y="4525668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1" idx="3"/>
            <a:endCxn id="13" idx="0"/>
          </p:cNvCxnSpPr>
          <p:nvPr/>
        </p:nvCxnSpPr>
        <p:spPr>
          <a:xfrm flipH="1">
            <a:off x="1430735" y="4187880"/>
            <a:ext cx="621337" cy="33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5"/>
            <a:endCxn id="14" idx="0"/>
          </p:cNvCxnSpPr>
          <p:nvPr/>
        </p:nvCxnSpPr>
        <p:spPr>
          <a:xfrm flipH="1">
            <a:off x="2439661" y="4187880"/>
            <a:ext cx="78930" cy="33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15" idx="0"/>
          </p:cNvCxnSpPr>
          <p:nvPr/>
        </p:nvCxnSpPr>
        <p:spPr>
          <a:xfrm>
            <a:off x="3060998" y="4188511"/>
            <a:ext cx="438334" cy="336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6"/>
            <a:endCxn id="16" idx="0"/>
          </p:cNvCxnSpPr>
          <p:nvPr/>
        </p:nvCxnSpPr>
        <p:spPr>
          <a:xfrm>
            <a:off x="3624136" y="4045282"/>
            <a:ext cx="884122" cy="48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11" idx="0"/>
          </p:cNvCxnSpPr>
          <p:nvPr/>
        </p:nvCxnSpPr>
        <p:spPr>
          <a:xfrm flipH="1">
            <a:off x="2285332" y="3503675"/>
            <a:ext cx="250948" cy="33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5"/>
            <a:endCxn id="12" idx="0"/>
          </p:cNvCxnSpPr>
          <p:nvPr/>
        </p:nvCxnSpPr>
        <p:spPr>
          <a:xfrm>
            <a:off x="3002799" y="3503675"/>
            <a:ext cx="291459" cy="33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4"/>
            <a:endCxn id="10" idx="1"/>
          </p:cNvCxnSpPr>
          <p:nvPr/>
        </p:nvCxnSpPr>
        <p:spPr>
          <a:xfrm>
            <a:off x="2168914" y="2877536"/>
            <a:ext cx="367366" cy="33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4"/>
            <a:endCxn id="10" idx="7"/>
          </p:cNvCxnSpPr>
          <p:nvPr/>
        </p:nvCxnSpPr>
        <p:spPr>
          <a:xfrm flipH="1">
            <a:off x="3002799" y="2878167"/>
            <a:ext cx="175041" cy="33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3"/>
            <a:endCxn id="8" idx="0"/>
          </p:cNvCxnSpPr>
          <p:nvPr/>
        </p:nvCxnSpPr>
        <p:spPr>
          <a:xfrm flipH="1">
            <a:off x="2168914" y="2132741"/>
            <a:ext cx="232327" cy="33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5"/>
            <a:endCxn id="9" idx="0"/>
          </p:cNvCxnSpPr>
          <p:nvPr/>
        </p:nvCxnSpPr>
        <p:spPr>
          <a:xfrm>
            <a:off x="2867760" y="2132741"/>
            <a:ext cx="310080" cy="340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4"/>
            <a:endCxn id="7" idx="0"/>
          </p:cNvCxnSpPr>
          <p:nvPr/>
        </p:nvCxnSpPr>
        <p:spPr>
          <a:xfrm>
            <a:off x="2634501" y="1505971"/>
            <a:ext cx="0" cy="280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5"/>
            <a:endCxn id="6" idx="0"/>
          </p:cNvCxnSpPr>
          <p:nvPr/>
        </p:nvCxnSpPr>
        <p:spPr>
          <a:xfrm>
            <a:off x="2343042" y="761176"/>
            <a:ext cx="291459" cy="33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3"/>
            <a:endCxn id="5" idx="0"/>
          </p:cNvCxnSpPr>
          <p:nvPr/>
        </p:nvCxnSpPr>
        <p:spPr>
          <a:xfrm flipH="1">
            <a:off x="1625575" y="761176"/>
            <a:ext cx="250948" cy="33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178379" y="5207349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694171" y="5892185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703097" y="5892816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703097" y="6573866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218889" y="7258702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227815" y="7259333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235446" y="7940383"/>
            <a:ext cx="659757" cy="40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16" idx="4"/>
            <a:endCxn id="43" idx="0"/>
          </p:cNvCxnSpPr>
          <p:nvPr/>
        </p:nvCxnSpPr>
        <p:spPr>
          <a:xfrm>
            <a:off x="4508258" y="4930782"/>
            <a:ext cx="0" cy="27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3"/>
            <a:endCxn id="44" idx="0"/>
          </p:cNvCxnSpPr>
          <p:nvPr/>
        </p:nvCxnSpPr>
        <p:spPr>
          <a:xfrm flipH="1">
            <a:off x="4024050" y="5553135"/>
            <a:ext cx="250948" cy="33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3" idx="5"/>
            <a:endCxn id="45" idx="0"/>
          </p:cNvCxnSpPr>
          <p:nvPr/>
        </p:nvCxnSpPr>
        <p:spPr>
          <a:xfrm>
            <a:off x="4741517" y="5553135"/>
            <a:ext cx="291459" cy="33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5" idx="4"/>
            <a:endCxn id="46" idx="0"/>
          </p:cNvCxnSpPr>
          <p:nvPr/>
        </p:nvCxnSpPr>
        <p:spPr>
          <a:xfrm>
            <a:off x="5032976" y="6297930"/>
            <a:ext cx="0" cy="275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6" idx="3"/>
            <a:endCxn id="47" idx="0"/>
          </p:cNvCxnSpPr>
          <p:nvPr/>
        </p:nvCxnSpPr>
        <p:spPr>
          <a:xfrm flipH="1">
            <a:off x="4548768" y="6919652"/>
            <a:ext cx="250948" cy="33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6" idx="5"/>
            <a:endCxn id="48" idx="0"/>
          </p:cNvCxnSpPr>
          <p:nvPr/>
        </p:nvCxnSpPr>
        <p:spPr>
          <a:xfrm>
            <a:off x="5266235" y="6919652"/>
            <a:ext cx="291459" cy="33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8" idx="4"/>
            <a:endCxn id="49" idx="0"/>
          </p:cNvCxnSpPr>
          <p:nvPr/>
        </p:nvCxnSpPr>
        <p:spPr>
          <a:xfrm>
            <a:off x="5557694" y="7664447"/>
            <a:ext cx="7631" cy="275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7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41</Words>
  <Application>Microsoft Office PowerPoint</Application>
  <PresentationFormat>Letter Paper (8.5x11 in)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Tallan,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Dipippo, Kathryn</dc:creator>
  <cp:lastModifiedBy>Dipippo, Kathryn</cp:lastModifiedBy>
  <cp:revision>9</cp:revision>
  <dcterms:created xsi:type="dcterms:W3CDTF">2016-07-15T19:58:28Z</dcterms:created>
  <dcterms:modified xsi:type="dcterms:W3CDTF">2016-07-18T17:23:30Z</dcterms:modified>
</cp:coreProperties>
</file>