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8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4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1CE0-CEAB-4A82-95E4-919F8AA3419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8316-60A9-46AA-A5BA-18C0441F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6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Problem Statement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Etrix’s</a:t>
            </a:r>
            <a:r>
              <a:rPr lang="en-US" dirty="0" smtClean="0"/>
              <a:t> Business </a:t>
            </a:r>
            <a:r>
              <a:rPr lang="en-US" dirty="0"/>
              <a:t>and Sales team </a:t>
            </a:r>
            <a:r>
              <a:rPr lang="en-US" dirty="0" smtClean="0"/>
              <a:t>is following a manual and tedious process in monitoring and tracking the sales performance.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Etrix’s</a:t>
            </a:r>
            <a:r>
              <a:rPr lang="en-US" dirty="0" smtClean="0"/>
              <a:t> Finance team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creates scorecard per sales individual by pulling the data from the data warehouse at the end of the month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distributes the scorecard to the sales department among their 5 divisions.</a:t>
            </a:r>
          </a:p>
          <a:p>
            <a:r>
              <a:rPr lang="en-US" dirty="0" smtClean="0"/>
              <a:t>For the productivity improvement </a:t>
            </a:r>
            <a:r>
              <a:rPr lang="en-US" dirty="0" err="1" smtClean="0"/>
              <a:t>Etrix’s</a:t>
            </a:r>
            <a:r>
              <a:rPr lang="en-US" dirty="0" smtClean="0"/>
              <a:t> CEO is looking for on demand reports with </a:t>
            </a:r>
            <a:r>
              <a:rPr lang="en-US" dirty="0"/>
              <a:t>automation in sales tracking and planning </a:t>
            </a:r>
            <a:r>
              <a:rPr lang="en-US" dirty="0" smtClean="0"/>
              <a:t>process.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on proposed solution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we agree with the proposed solution, as solution involves building a web portal with role wise logins and automation through interfaces with the data warehouse.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CEO: Division view individually or all division at once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head: Division view of sales individual in their division only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sales: Can view own data with 3 years trend of sales and margin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145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 Problem Statement  </vt:lpstr>
      <vt:lpstr>Comment on proposed solution 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Nadar, Babitha</dc:creator>
  <cp:lastModifiedBy>Nadar, Babitha</cp:lastModifiedBy>
  <cp:revision>7</cp:revision>
  <dcterms:created xsi:type="dcterms:W3CDTF">2018-05-29T05:49:37Z</dcterms:created>
  <dcterms:modified xsi:type="dcterms:W3CDTF">2018-05-29T06:57:40Z</dcterms:modified>
</cp:coreProperties>
</file>