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2" name="Straight Connector 31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Isosceles Triangle 26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Isosceles Triangle 30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Isosceles Triangle 18"/>
            <p:cNvSpPr/>
            <p:nvPr/>
          </p:nvSpPr>
          <p:spPr>
            <a:xfrm rot="10800000">
              <a:off x="-1" y="8467"/>
              <a:ext cx="842597" cy="5666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9"/>
            <a:ext cx="8596670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26" name="TextBox 19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1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9" y="469465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10" y="2565643"/>
            <a:ext cx="6096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4" cy="5251453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468"/>
            <a:ext cx="12192002" cy="6866469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7" y="3689879"/>
              <a:ext cx="4763559" cy="3176588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5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60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8" cy="381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7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9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666"/>
              <a:ext cx="448734" cy="28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ndhf@mail.umkc.edu" TargetMode="External"/><Relationship Id="rId2" Type="http://schemas.openxmlformats.org/officeDocument/2006/relationships/hyperlink" Target="mailto:yzk4v@mail.umk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mdk2t@mail.umkc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ctrTitle"/>
          </p:nvPr>
        </p:nvSpPr>
        <p:spPr>
          <a:xfrm>
            <a:off x="1129379" y="887115"/>
            <a:ext cx="8253160" cy="23331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defRPr b="1"/>
            </a:pPr>
            <a:r>
              <a:rPr lang="en-US" dirty="0" err="1"/>
              <a:t>Subi</a:t>
            </a:r>
            <a:r>
              <a:rPr lang="en-US" dirty="0"/>
              <a:t>: A location-based pick-up game coordinator</a:t>
            </a:r>
            <a:endParaRPr sz="2400" dirty="0"/>
          </a:p>
        </p:txBody>
      </p:sp>
      <p:sp>
        <p:nvSpPr>
          <p:cNvPr id="187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1507067" y="4050832"/>
            <a:ext cx="7766937" cy="2439421"/>
          </a:xfrm>
          <a:prstGeom prst="rect">
            <a:avLst/>
          </a:prstGeom>
        </p:spPr>
        <p:txBody>
          <a:bodyPr/>
          <a:lstStyle/>
          <a:p>
            <a:r>
              <a:rPr lang="es-ES" dirty="0" err="1"/>
              <a:t>Yue</a:t>
            </a:r>
            <a:r>
              <a:rPr lang="es-ES" dirty="0"/>
              <a:t> Zeng </a:t>
            </a:r>
            <a:r>
              <a:rPr lang="es-ES" dirty="0">
                <a:hlinkClick r:id="rId2"/>
              </a:rPr>
              <a:t>yzk4v@mail.umkc.edu</a:t>
            </a:r>
            <a:endParaRPr lang="es-ES" dirty="0"/>
          </a:p>
          <a:p>
            <a:r>
              <a:rPr lang="es-ES" dirty="0"/>
              <a:t>Anh Nguyen </a:t>
            </a:r>
            <a:r>
              <a:rPr lang="es-ES" dirty="0">
                <a:hlinkClick r:id="rId3"/>
              </a:rPr>
              <a:t>lndhf@mail.umkc.edu</a:t>
            </a:r>
            <a:endParaRPr lang="es-ES" dirty="0"/>
          </a:p>
          <a:p>
            <a:r>
              <a:rPr lang="es-ES" dirty="0" err="1"/>
              <a:t>Khalid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kmdk2t@mail.umkc.edu</a:t>
            </a:r>
            <a:endParaRPr lang="es-ES" dirty="0"/>
          </a:p>
          <a:p>
            <a:pPr algn="l"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Goal</a:t>
            </a:r>
            <a:endParaRPr dirty="0"/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600" y="1676401"/>
            <a:ext cx="8664403" cy="4364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Our goal is to create an application for android and iOS devices. </a:t>
            </a:r>
          </a:p>
          <a:p>
            <a:r>
              <a:rPr lang="en-US" sz="2400" dirty="0"/>
              <a:t>In this App, the users can do the following:</a:t>
            </a:r>
          </a:p>
          <a:p>
            <a:pPr marL="0" indent="0">
              <a:buNone/>
            </a:pPr>
            <a:r>
              <a:rPr lang="en-US" sz="2400" dirty="0"/>
              <a:t>    - Sign up a new account and login using the same account.</a:t>
            </a:r>
          </a:p>
          <a:p>
            <a:pPr marL="0" indent="0">
              <a:buNone/>
            </a:pPr>
            <a:r>
              <a:rPr lang="en-US" sz="2400" dirty="0"/>
              <a:t>    - The user can rest their password if they forget it. </a:t>
            </a:r>
          </a:p>
          <a:p>
            <a:pPr marL="0" indent="0">
              <a:buNone/>
            </a:pPr>
            <a:r>
              <a:rPr lang="en-US" sz="2400" dirty="0"/>
              <a:t>    - The user can surf the games available in the app.</a:t>
            </a:r>
          </a:p>
          <a:p>
            <a:pPr marL="0" indent="0">
              <a:buNone/>
            </a:pPr>
            <a:r>
              <a:rPr lang="en-US" sz="2400" dirty="0"/>
              <a:t>    - They can also create a new game and other users can register for it.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Technologies</a:t>
            </a:r>
            <a:endParaRPr dirty="0"/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609600" y="1676401"/>
            <a:ext cx="8664403" cy="43649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We used for the frontend the following technologies:</a:t>
            </a:r>
          </a:p>
          <a:p>
            <a:pPr marL="0" indent="0">
              <a:buNone/>
            </a:pPr>
            <a:r>
              <a:rPr lang="en-US" dirty="0"/>
              <a:t>      - Ionic.</a:t>
            </a:r>
          </a:p>
          <a:p>
            <a:pPr marL="0" indent="0">
              <a:buNone/>
            </a:pPr>
            <a:r>
              <a:rPr lang="en-US" dirty="0"/>
              <a:t>      - Angular.</a:t>
            </a:r>
          </a:p>
          <a:p>
            <a:r>
              <a:rPr lang="en-US" dirty="0"/>
              <a:t> We also used bootstrap.</a:t>
            </a:r>
          </a:p>
          <a:p>
            <a:r>
              <a:rPr lang="en-US" dirty="0"/>
              <a:t>For the Backend, we have used Firebase.</a:t>
            </a:r>
          </a:p>
        </p:txBody>
      </p:sp>
    </p:spTree>
    <p:extLst>
      <p:ext uri="{BB962C8B-B14F-4D97-AF65-F5344CB8AC3E}">
        <p14:creationId xmlns:p14="http://schemas.microsoft.com/office/powerpoint/2010/main" val="34782895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0194EA-3ABF-44E2-B3EC-C1D7ACD98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9024620" cy="5791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847AF07-7FFC-41D7-A603-4D5FD0907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Architecture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57828-BC03-47F3-B64E-597EA032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5029200" cy="5227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FD6F7-228F-4B62-ADA2-F5CF0B80E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7200"/>
            <a:ext cx="5676900" cy="44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30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57C96-920C-4836-B4BC-0729E34C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" y="838200"/>
            <a:ext cx="5437645" cy="4556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D3574-395D-4E9E-84AC-77025FC23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01" y="1752600"/>
            <a:ext cx="5006340" cy="41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58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xfrm>
            <a:off x="3429000" y="2768600"/>
            <a:ext cx="3491468" cy="1320800"/>
          </a:xfrm>
          <a:prstGeom prst="rect">
            <a:avLst/>
          </a:prstGeom>
        </p:spPr>
        <p:txBody>
          <a:bodyPr/>
          <a:lstStyle/>
          <a:p>
            <a: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128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Facet</vt:lpstr>
      <vt:lpstr>Subi: A location-based pick-up game coordinator</vt:lpstr>
      <vt:lpstr>Goal</vt:lpstr>
      <vt:lpstr>Technologies</vt:lpstr>
      <vt:lpstr>Architecture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Worth Responding to Reviews? Studying the Top Free Apps in Google Play</dc:title>
  <dc:creator>Michael</dc:creator>
  <cp:lastModifiedBy>nguyen tuan anh</cp:lastModifiedBy>
  <cp:revision>29</cp:revision>
  <dcterms:modified xsi:type="dcterms:W3CDTF">2019-04-08T05:02:46Z</dcterms:modified>
</cp:coreProperties>
</file>