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DD46-0E1A-2733-44B6-AC31B5469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FD165-CFF1-27BF-7B57-F45238A0E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7F87E-FFBE-B229-ABBD-7A92F15B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7CF27-B49B-43EA-9CBC-A0043E82BAA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35EE9-79FD-694D-C1A4-9E356105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0DC33-3F14-EC8F-B6C2-E4989F5B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53EF-5326-4406-8BB1-14BD5A18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6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C757-4469-6BFE-1361-FA785A52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45A22-0F79-F26E-7115-6DD0E8131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70AC8-CB0A-867E-A299-6C25E1E2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7CF27-B49B-43EA-9CBC-A0043E82BAA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57576-EE07-FB64-36F0-7EA8BC62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A1328-20E0-6732-F2D9-F23E51F5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53EF-5326-4406-8BB1-14BD5A18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2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AD3DE-F60A-9497-244C-5D31E29D6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0FC85-D637-C991-5995-EF7A2F5B9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4B02E-8CAD-D184-153C-00A88556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7CF27-B49B-43EA-9CBC-A0043E82BAA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FD165-ADD2-DEB5-8B46-51CD6AF0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FEE3F-49FB-E9A2-008E-343CE3FD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53EF-5326-4406-8BB1-14BD5A18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8FD1-CC46-02B6-72EA-1C82C055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8995F-EC9D-5240-8CA0-D84BECC22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4A2A8-959F-021C-1630-FCA44AAE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7CF27-B49B-43EA-9CBC-A0043E82BAA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8FD7C-FEB3-CA3F-3F82-7C15B6B6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04FAE-482C-FAC8-3270-9C5C8597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53EF-5326-4406-8BB1-14BD5A18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5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289E-65CB-1A36-49DC-B6D629BD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04D5D-F34E-F999-3EFC-14F54F3E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C677E-D9C3-9DF0-6792-49759129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7CF27-B49B-43EA-9CBC-A0043E82BAA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1F748-BC22-A930-07CF-047FD088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6FEE8-FCFD-6709-A5B8-6010B07F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53EF-5326-4406-8BB1-14BD5A18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1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010B-B40C-098B-2915-47A1124C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ECE0E-6EEF-4FF6-050C-337BE9E9C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FE719-FF1C-4328-4831-3E01383CF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7EF8B-7B59-8A53-0F18-C89D818E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7CF27-B49B-43EA-9CBC-A0043E82BAA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FA7B1-A660-EC0B-1931-CE8B4925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66ED7-56ED-6C97-F416-E50730E5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53EF-5326-4406-8BB1-14BD5A18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1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446C-9F68-EE3E-9E01-3FDD48CA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5C5D3-B252-6A3C-947C-E933A8359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24727-D11C-0182-9BCD-D89F0AF46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3D0CF2-7A98-F15F-94F3-8ED55EF92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5802D-F827-64B5-1493-55AC6A15D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49037-6D05-4601-670A-A32B9426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7CF27-B49B-43EA-9CBC-A0043E82BAA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999CA-D547-362D-AE9D-6655D17F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F566D-E11B-24F8-C5F8-EA0FEF07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53EF-5326-4406-8BB1-14BD5A18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2FEC-A80E-6422-91D8-F930EF18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A30A2-C389-38C9-5686-7FB996FD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7CF27-B49B-43EA-9CBC-A0043E82BAA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7FC29-4252-F9B4-24D4-B8975B2F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D0104-2602-F1CB-1DEE-760A010E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53EF-5326-4406-8BB1-14BD5A18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1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09BE9-AE87-77F8-0236-91029612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7CF27-B49B-43EA-9CBC-A0043E82BAA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A7462-B2C2-9787-28AD-4A708DAA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D39FD-28F5-9796-D7FB-CA4E42B4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53EF-5326-4406-8BB1-14BD5A18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7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C5C2-211C-54A8-A442-5E55F7E7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57942-6A11-B3BB-E205-ED3F0C952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9B1E3-5E61-D318-91AE-EE765F3AE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D41A2-6D05-D54A-B1FC-7EBFF5AD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7CF27-B49B-43EA-9CBC-A0043E82BAA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50A02-6056-A34D-F73B-36BF8D60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79D82-9B11-7324-4653-027D4205F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53EF-5326-4406-8BB1-14BD5A18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8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610D-7DA5-5EE8-F0FF-185DE1D7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87425-8413-3814-7340-A9272C140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0B233-2141-6EF1-DFE8-465A306D5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7AD97-C6DF-3777-C155-29C8C0D9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7CF27-B49B-43EA-9CBC-A0043E82BAA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1B13A-A9C0-9F16-4926-36F98C29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1964B-13AE-645C-5B28-72B607CA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53EF-5326-4406-8BB1-14BD5A18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9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6125D-C3C5-B8C0-00DC-71585CEE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7330F-8D3D-2F38-EBAF-742DCEE26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F6786-7C83-67AA-AEB6-49FD3389C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F7CF27-B49B-43EA-9CBC-A0043E82BAA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70769-276E-AFC0-1DFC-AAE251052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17649-6922-2AE3-CCF2-1A960261C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CC53EF-5326-4406-8BB1-14BD5A180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9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54CD32-F489-A6A2-69E2-985C9ABBA944}"/>
              </a:ext>
            </a:extLst>
          </p:cNvPr>
          <p:cNvSpPr txBox="1"/>
          <p:nvPr/>
        </p:nvSpPr>
        <p:spPr>
          <a:xfrm rot="5400000">
            <a:off x="2450374" y="657246"/>
            <a:ext cx="4471852" cy="56820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Neuropolitical Rg" panose="020B0605020201080104" pitchFamily="34" charset="0"/>
              </a:rPr>
              <a:t>Mission Statement: "Fueling your journey to the stars, one sip at a time!“</a:t>
            </a:r>
          </a:p>
          <a:p>
            <a:endParaRPr lang="en-US" dirty="0">
              <a:solidFill>
                <a:schemeClr val="bg1"/>
              </a:solidFill>
              <a:latin typeface="Neuropolitical Rg" panose="020B06050202010801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Neuropolitical Rg" panose="020B0605020201080104" pitchFamily="34" charset="0"/>
              </a:rPr>
              <a:t>Ingredients: Carbonated Starlight Water-40%, Meteorite Juice-20%, Comet Caffeine-15%, Nebula Extract-10%, Rocket Fuel Essence-10%, Astronaut Vitamins-5%</a:t>
            </a:r>
          </a:p>
          <a:p>
            <a:endParaRPr lang="en-US" dirty="0">
              <a:solidFill>
                <a:schemeClr val="bg1"/>
              </a:solidFill>
              <a:latin typeface="Neuropolitical Rg" panose="020B06050202010801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Neuropolitical Rg" panose="020B0605020201080104" pitchFamily="34" charset="0"/>
              </a:rPr>
              <a:t>Engineer’s Note: "Warning: Consuming this drink may result in spontaneous bouts of genius, excessive stargazing, and occasional anti-gravity experiences. Handle with astronomical care!"</a:t>
            </a:r>
          </a:p>
        </p:txBody>
      </p:sp>
    </p:spTree>
    <p:extLst>
      <p:ext uri="{BB962C8B-B14F-4D97-AF65-F5344CB8AC3E}">
        <p14:creationId xmlns:p14="http://schemas.microsoft.com/office/powerpoint/2010/main" val="82803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Neuropolitical Rg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Kircher</dc:creator>
  <cp:lastModifiedBy>Sebastian Kircher</cp:lastModifiedBy>
  <cp:revision>2</cp:revision>
  <dcterms:created xsi:type="dcterms:W3CDTF">2024-10-17T12:24:38Z</dcterms:created>
  <dcterms:modified xsi:type="dcterms:W3CDTF">2024-10-17T12:34:10Z</dcterms:modified>
</cp:coreProperties>
</file>