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1271" r:id="rId2"/>
  </p:sldIdLst>
  <p:sldSz cx="12192000" cy="6858000"/>
  <p:notesSz cx="6805613" cy="9944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, Pepper [Student]" initials="ZP[" lastIdx="1" clrIdx="0">
    <p:extLst>
      <p:ext uri="{19B8F6BF-5375-455C-9EA6-DF929625EA0E}">
        <p15:presenceInfo xmlns:p15="http://schemas.microsoft.com/office/powerpoint/2012/main" userId="ZHAO, Pepper [Student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C5"/>
    <a:srgbClr val="FF9FBF"/>
    <a:srgbClr val="8A4704"/>
    <a:srgbClr val="600000"/>
    <a:srgbClr val="FF6699"/>
    <a:srgbClr val="FF6600"/>
    <a:srgbClr val="E2F3E1"/>
    <a:srgbClr val="CCFFCC"/>
    <a:srgbClr val="155340"/>
    <a:srgbClr val="2CA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94" autoAdjust="0"/>
    <p:restoredTop sz="84085" autoAdjust="0"/>
  </p:normalViewPr>
  <p:slideViewPr>
    <p:cSldViewPr>
      <p:cViewPr varScale="1">
        <p:scale>
          <a:sx n="56" d="100"/>
          <a:sy n="56" d="100"/>
        </p:scale>
        <p:origin x="5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l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2" y="1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r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fld id="{3127E6CE-E3B7-BB45-B3E6-009308D68BF3}" type="datetimeFigureOut">
              <a:rPr lang="zh-TW" altLang="en-US"/>
              <a:pPr>
                <a:defRPr/>
              </a:pPr>
              <a:t>2021/5/27</a:t>
            </a:fld>
            <a:endParaRPr lang="en-US" altLang="zh-TW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5024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l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2" y="9445024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r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fld id="{16590455-2B33-614D-A6D6-AAFC9BA136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450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l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54452" y="1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r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fld id="{4F3CFBDA-09B0-414B-848A-F699A5CCC958}" type="datetimeFigureOut">
              <a:rPr lang="en-US" altLang="zh-CN"/>
              <a:pPr>
                <a:defRPr/>
              </a:pPr>
              <a:t>5/27/2021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89501" tIns="44751" rIns="89501" bIns="4475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0562" y="4724072"/>
            <a:ext cx="5444490" cy="4474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445024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l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54452" y="9445024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r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fld id="{4DDD64AC-B278-FE4B-91A1-631D62D7D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34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55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3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609600"/>
            <a:ext cx="11387667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412875"/>
            <a:ext cx="11523133" cy="5024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C3C65"/>
          </a:solidFill>
          <a:latin typeface="Sans serif"/>
          <a:ea typeface="新細明體" pitchFamily="18" charset="-120"/>
          <a:cs typeface="Sans serif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3C65"/>
        </a:buClr>
        <a:buSzPct val="110000"/>
        <a:buFont typeface="Arial" charset="0"/>
        <a:buChar char="•"/>
        <a:defRPr sz="3000">
          <a:solidFill>
            <a:srgbClr val="3C3C65"/>
          </a:solidFill>
          <a:latin typeface="Helvetica"/>
          <a:ea typeface="+mn-ea"/>
          <a:cs typeface="Helvetica"/>
        </a:defRPr>
      </a:lvl1pPr>
      <a:lvl2pPr marL="733425" indent="-347663" algn="l" rtl="0" eaLnBrk="0" fontAlgn="base" hangingPunct="0">
        <a:spcBef>
          <a:spcPts val="600"/>
        </a:spcBef>
        <a:spcAft>
          <a:spcPct val="0"/>
        </a:spcAft>
        <a:buClr>
          <a:srgbClr val="651425"/>
        </a:buClr>
        <a:buSzPct val="100000"/>
        <a:buFont typeface="Lucida Grande" charset="0"/>
        <a:buChar char="-"/>
        <a:defRPr sz="2800">
          <a:solidFill>
            <a:srgbClr val="3C3C65"/>
          </a:solidFill>
          <a:latin typeface="Helvetica"/>
          <a:ea typeface="+mn-ea"/>
          <a:cs typeface="Helvetica"/>
        </a:defRPr>
      </a:lvl2pPr>
      <a:lvl3pPr marL="1000125" indent="-265113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SzPct val="100000"/>
        <a:buFont typeface="Menlo Bold" charset="0"/>
        <a:buChar char="‣"/>
        <a:defRPr sz="2400">
          <a:solidFill>
            <a:srgbClr val="3C3C65"/>
          </a:solidFill>
          <a:latin typeface="Helvetica"/>
          <a:ea typeface="+mn-ea"/>
          <a:cs typeface="Helvetic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rgbClr val="3C3C65"/>
          </a:solidFill>
          <a:latin typeface="Helvetica"/>
          <a:ea typeface="+mn-ea"/>
          <a:cs typeface="Helvetic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rgbClr val="3C3C65"/>
          </a:solidFill>
          <a:latin typeface="Helvetica"/>
          <a:ea typeface="+mn-ea"/>
          <a:cs typeface="Helvetic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A7E1856-8E59-408F-AA7D-915CF2912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530" y="476672"/>
            <a:ext cx="3974958" cy="284089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6D15CF-62C4-4339-85B0-249E47DC0BB0}"/>
              </a:ext>
            </a:extLst>
          </p:cNvPr>
          <p:cNvSpPr txBox="1"/>
          <p:nvPr/>
        </p:nvSpPr>
        <p:spPr>
          <a:xfrm>
            <a:off x="1451484" y="1073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basic G + basic 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09299D-83E4-4457-8049-BA5F6075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76672"/>
            <a:ext cx="4176464" cy="28481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1916B2C-8120-4C51-A2EA-685EA891F957}"/>
              </a:ext>
            </a:extLst>
          </p:cNvPr>
          <p:cNvSpPr txBox="1"/>
          <p:nvPr/>
        </p:nvSpPr>
        <p:spPr>
          <a:xfrm>
            <a:off x="7168861" y="1073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convlstm G + basic D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5A8EB19-F1CC-4E82-90EA-C4AA78BA1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66" y="3861048"/>
            <a:ext cx="3980890" cy="279340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240B845-5E9E-4C60-A8C7-EE8E670AB0D4}"/>
              </a:ext>
            </a:extLst>
          </p:cNvPr>
          <p:cNvSpPr txBox="1"/>
          <p:nvPr/>
        </p:nvSpPr>
        <p:spPr>
          <a:xfrm>
            <a:off x="1451484" y="3408244"/>
            <a:ext cx="28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convlstm G + convlstm D</a:t>
            </a:r>
            <a:endParaRPr lang="zh-CN" altLang="en-US" dirty="0"/>
          </a:p>
        </p:txBody>
      </p:sp>
      <p:graphicFrame>
        <p:nvGraphicFramePr>
          <p:cNvPr id="20" name="表格 3">
            <a:extLst>
              <a:ext uri="{FF2B5EF4-FFF2-40B4-BE49-F238E27FC236}">
                <a16:creationId xmlns:a16="http://schemas.microsoft.com/office/drawing/2014/main" id="{59BB107F-3715-4BC8-BBAD-51CA073D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75702"/>
              </p:ext>
            </p:extLst>
          </p:nvPr>
        </p:nvGraphicFramePr>
        <p:xfrm>
          <a:off x="5591944" y="4581128"/>
          <a:ext cx="61049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226">
                  <a:extLst>
                    <a:ext uri="{9D8B030D-6E8A-4147-A177-3AD203B41FA5}">
                      <a16:colId xmlns:a16="http://schemas.microsoft.com/office/drawing/2014/main" val="2927508109"/>
                    </a:ext>
                  </a:extLst>
                </a:gridCol>
                <a:gridCol w="1526226">
                  <a:extLst>
                    <a:ext uri="{9D8B030D-6E8A-4147-A177-3AD203B41FA5}">
                      <a16:colId xmlns:a16="http://schemas.microsoft.com/office/drawing/2014/main" val="9970303"/>
                    </a:ext>
                  </a:extLst>
                </a:gridCol>
                <a:gridCol w="1526226">
                  <a:extLst>
                    <a:ext uri="{9D8B030D-6E8A-4147-A177-3AD203B41FA5}">
                      <a16:colId xmlns:a16="http://schemas.microsoft.com/office/drawing/2014/main" val="2187815635"/>
                    </a:ext>
                  </a:extLst>
                </a:gridCol>
                <a:gridCol w="1526226">
                  <a:extLst>
                    <a:ext uri="{9D8B030D-6E8A-4147-A177-3AD203B41FA5}">
                      <a16:colId xmlns:a16="http://schemas.microsoft.com/office/drawing/2014/main" val="1281021496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Basic G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Basic 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Convlstm G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Basic 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Convlstm G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Convlstm 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47208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MSE loss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0.308259342619746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0.9732511286446791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1.3893313126076463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718713"/>
                  </a:ext>
                </a:extLst>
              </a:tr>
            </a:tbl>
          </a:graphicData>
        </a:graphic>
      </p:graphicFrame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FAD1873-3674-49BA-A1AB-88CC2375E63B}"/>
              </a:ext>
            </a:extLst>
          </p:cNvPr>
          <p:cNvCxnSpPr>
            <a:cxnSpLocks/>
          </p:cNvCxnSpPr>
          <p:nvPr/>
        </p:nvCxnSpPr>
        <p:spPr>
          <a:xfrm>
            <a:off x="5591944" y="4581128"/>
            <a:ext cx="1550441" cy="709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 Rounded MT Bold"/>
        <a:ea typeface="PMingLiU"/>
        <a:cs typeface=""/>
      </a:majorFont>
      <a:minorFont>
        <a:latin typeface="Arial Rounded MT Bold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30296</TotalTime>
  <Words>33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Lucida Grande</vt:lpstr>
      <vt:lpstr>Menlo Bold</vt:lpstr>
      <vt:lpstr>Sans serif</vt:lpstr>
      <vt:lpstr>Arial</vt:lpstr>
      <vt:lpstr>Arial Rounded MT Bold</vt:lpstr>
      <vt:lpstr>Calibri</vt:lpstr>
      <vt:lpstr>Helvetica</vt:lpstr>
      <vt:lpstr>Wingdings</vt:lpstr>
      <vt:lpstr>1_Pixel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ZHAO, Pepper [Student]</dc:creator>
  <cp:lastModifiedBy>ZHAO, Pepper [Student]</cp:lastModifiedBy>
  <cp:revision>679</cp:revision>
  <dcterms:created xsi:type="dcterms:W3CDTF">2020-12-29T12:15:49Z</dcterms:created>
  <dcterms:modified xsi:type="dcterms:W3CDTF">2021-05-27T12:01:52Z</dcterms:modified>
</cp:coreProperties>
</file>