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1271" r:id="rId2"/>
    <p:sldId id="1272" r:id="rId3"/>
  </p:sldIdLst>
  <p:sldSz cx="12192000" cy="6858000"/>
  <p:notesSz cx="6805613" cy="9944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Pepper [Student]" initials="ZP[" lastIdx="1" clrIdx="0">
    <p:extLst>
      <p:ext uri="{19B8F6BF-5375-455C-9EA6-DF929625EA0E}">
        <p15:presenceInfo xmlns:p15="http://schemas.microsoft.com/office/powerpoint/2012/main" userId="ZHAO, Pepper [Studen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C5"/>
    <a:srgbClr val="FF9FBF"/>
    <a:srgbClr val="8A4704"/>
    <a:srgbClr val="600000"/>
    <a:srgbClr val="FF6699"/>
    <a:srgbClr val="FF6600"/>
    <a:srgbClr val="E2F3E1"/>
    <a:srgbClr val="CCFFCC"/>
    <a:srgbClr val="155340"/>
    <a:srgbClr val="2CA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4" autoAdjust="0"/>
    <p:restoredTop sz="94236" autoAdjust="0"/>
  </p:normalViewPr>
  <p:slideViewPr>
    <p:cSldViewPr>
      <p:cViewPr varScale="1">
        <p:scale>
          <a:sx n="68" d="100"/>
          <a:sy n="68" d="100"/>
        </p:scale>
        <p:origin x="2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3127E6CE-E3B7-BB45-B3E6-009308D68BF3}" type="datetimeFigureOut">
              <a:rPr lang="zh-TW" altLang="en-US"/>
              <a:pPr>
                <a:defRPr/>
              </a:pPr>
              <a:t>2021/6/4</a:t>
            </a:fld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16590455-2B33-614D-A6D6-AAFC9BA13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50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F3CFBDA-09B0-414B-848A-F699A5CCC958}" type="datetimeFigureOut">
              <a:rPr lang="en-US" altLang="zh-CN"/>
              <a:pPr>
                <a:defRPr/>
              </a:pPr>
              <a:t>6/4/2021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9501" tIns="44751" rIns="89501" bIns="447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0562" y="4724072"/>
            <a:ext cx="5444490" cy="4474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DDD64AC-B278-FE4B-91A1-631D62D7D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55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25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609600"/>
            <a:ext cx="11387667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12875"/>
            <a:ext cx="11523133" cy="5024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C3C65"/>
          </a:solidFill>
          <a:latin typeface="Sans serif"/>
          <a:ea typeface="新細明體" pitchFamily="18" charset="-120"/>
          <a:cs typeface="Sans serif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3C65"/>
        </a:buClr>
        <a:buSzPct val="110000"/>
        <a:buFont typeface="Arial" charset="0"/>
        <a:buChar char="•"/>
        <a:defRPr sz="3000">
          <a:solidFill>
            <a:srgbClr val="3C3C65"/>
          </a:solidFill>
          <a:latin typeface="Helvetica"/>
          <a:ea typeface="+mn-ea"/>
          <a:cs typeface="Helvetica"/>
        </a:defRPr>
      </a:lvl1pPr>
      <a:lvl2pPr marL="733425" indent="-347663" algn="l" rtl="0" eaLnBrk="0" fontAlgn="base" hangingPunct="0">
        <a:spcBef>
          <a:spcPts val="600"/>
        </a:spcBef>
        <a:spcAft>
          <a:spcPct val="0"/>
        </a:spcAft>
        <a:buClr>
          <a:srgbClr val="651425"/>
        </a:buClr>
        <a:buSzPct val="100000"/>
        <a:buFont typeface="Lucida Grande" charset="0"/>
        <a:buChar char="-"/>
        <a:defRPr sz="2800">
          <a:solidFill>
            <a:srgbClr val="3C3C65"/>
          </a:solidFill>
          <a:latin typeface="Helvetica"/>
          <a:ea typeface="+mn-ea"/>
          <a:cs typeface="Helvetica"/>
        </a:defRPr>
      </a:lvl2pPr>
      <a:lvl3pPr marL="1000125" indent="-265113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SzPct val="100000"/>
        <a:buFont typeface="Menlo Bold" charset="0"/>
        <a:buChar char="‣"/>
        <a:defRPr sz="2400">
          <a:solidFill>
            <a:srgbClr val="3C3C65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5ACCDC-79DC-4A80-BED0-F5774D27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4864"/>
            <a:ext cx="1371581" cy="180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549981-9257-49A1-B2E5-C8AECC15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80" y="2211722"/>
            <a:ext cx="1371581" cy="1800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10D4E4-64AC-40BB-8E80-F82E7BEE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560" y="2211722"/>
            <a:ext cx="1371581" cy="1800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18C058-144F-4D1B-A24B-F2872EE7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840" y="2204864"/>
            <a:ext cx="1371581" cy="1800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881F9D-C16D-49B5-BDD9-1113BB88A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789" y="2204865"/>
            <a:ext cx="1376806" cy="18070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F206E3-65AE-497D-A56A-38E006BC3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892" y="2198119"/>
            <a:ext cx="1376806" cy="18070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1394B3-1FA9-47CA-8FDC-AE2983293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3892" y="2204865"/>
            <a:ext cx="1376806" cy="18070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B103D78-FC8E-4112-961B-1137975AF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7892" y="2204865"/>
            <a:ext cx="1376806" cy="18070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3100B90-FE2F-4F28-B474-A55E042EE121}"/>
              </a:ext>
            </a:extLst>
          </p:cNvPr>
          <p:cNvSpPr txBox="1"/>
          <p:nvPr/>
        </p:nvSpPr>
        <p:spPr>
          <a:xfrm>
            <a:off x="263352" y="17008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B423B2-84AD-4549-BE5B-8137EFDB1B68}"/>
              </a:ext>
            </a:extLst>
          </p:cNvPr>
          <p:cNvSpPr txBox="1"/>
          <p:nvPr/>
        </p:nvSpPr>
        <p:spPr>
          <a:xfrm>
            <a:off x="5989420" y="1700808"/>
            <a:ext cx="137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B0FBF4-258D-42A4-8777-298AC85F988F}"/>
              </a:ext>
            </a:extLst>
          </p:cNvPr>
          <p:cNvSpPr txBox="1"/>
          <p:nvPr/>
        </p:nvSpPr>
        <p:spPr>
          <a:xfrm>
            <a:off x="5989420" y="4149791"/>
            <a:ext cx="137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3716F7E-2DF7-4726-9F84-2DBC0644C9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754" y="4519123"/>
            <a:ext cx="1376806" cy="180705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298D963-A7E9-46F0-830D-617805BB2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6754" y="4519123"/>
            <a:ext cx="1376806" cy="18070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4802968-ADCA-499F-B7D0-5D498AAAA0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2208" y="4524439"/>
            <a:ext cx="1376806" cy="1807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986F1F3-E532-4E93-A604-E3CFF838AB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6208" y="4519123"/>
            <a:ext cx="1376806" cy="18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5ACCDC-79DC-4A80-BED0-F5774D27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9" y="404664"/>
            <a:ext cx="881799" cy="11573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549981-9257-49A1-B2E5-C8AECC15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39" y="404664"/>
            <a:ext cx="881799" cy="11573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10D4E4-64AC-40BB-8E80-F82E7BEE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39" y="404664"/>
            <a:ext cx="881799" cy="11573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18C058-144F-4D1B-A24B-F2872EE7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39" y="387399"/>
            <a:ext cx="881799" cy="11573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881F9D-C16D-49B5-BDD9-1113BB88A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816" y="382990"/>
            <a:ext cx="885158" cy="11617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F206E3-65AE-497D-A56A-38E006BC3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477" y="1828065"/>
            <a:ext cx="898312" cy="11790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1394B3-1FA9-47CA-8FDC-AE2983293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3312800"/>
            <a:ext cx="898311" cy="11790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B103D78-FC8E-4112-961B-1137975AF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256" y="4793860"/>
            <a:ext cx="898311" cy="1179033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A0C0DD64-C7C5-496C-A9A9-B22DFF5679D7}"/>
              </a:ext>
            </a:extLst>
          </p:cNvPr>
          <p:cNvSpPr/>
          <p:nvPr/>
        </p:nvSpPr>
        <p:spPr>
          <a:xfrm flipH="1">
            <a:off x="4074914" y="839328"/>
            <a:ext cx="3128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1B88559-4714-44E9-99F4-8465AA97B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39" y="1866498"/>
            <a:ext cx="881799" cy="11573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23396CA-A805-42D0-9A00-D59182053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39" y="1866498"/>
            <a:ext cx="881799" cy="11573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ECF207E-4D59-4304-8403-31FC99052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39" y="1849233"/>
            <a:ext cx="881799" cy="11573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574DFCF-9853-433A-AD3A-497ECFD06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816" y="1838660"/>
            <a:ext cx="885158" cy="1161770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3519465D-10E7-4403-AAD5-E99524CC52FF}"/>
              </a:ext>
            </a:extLst>
          </p:cNvPr>
          <p:cNvSpPr/>
          <p:nvPr/>
        </p:nvSpPr>
        <p:spPr>
          <a:xfrm flipH="1">
            <a:off x="5369962" y="2373170"/>
            <a:ext cx="3128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18A26A4-DD7B-4801-B034-DD388A461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053" y="3304189"/>
            <a:ext cx="898312" cy="117903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B03CE3E-5BBD-49B5-9799-6CB81E082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39" y="3334496"/>
            <a:ext cx="881799" cy="115736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81C2FED-BFA7-4C61-9E4A-9FB962925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39" y="3317231"/>
            <a:ext cx="881799" cy="115736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3576187-9478-4C72-9760-3F76233D6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234" y="3304189"/>
            <a:ext cx="885158" cy="1161770"/>
          </a:xfrm>
          <a:prstGeom prst="rect">
            <a:avLst/>
          </a:prstGeom>
        </p:spPr>
      </p:pic>
      <p:sp>
        <p:nvSpPr>
          <p:cNvPr id="34" name="箭头: 右 33">
            <a:extLst>
              <a:ext uri="{FF2B5EF4-FFF2-40B4-BE49-F238E27FC236}">
                <a16:creationId xmlns:a16="http://schemas.microsoft.com/office/drawing/2014/main" id="{BE2F0556-2FD4-46EF-BFD7-63E4F7D82BE6}"/>
              </a:ext>
            </a:extLst>
          </p:cNvPr>
          <p:cNvSpPr/>
          <p:nvPr/>
        </p:nvSpPr>
        <p:spPr>
          <a:xfrm>
            <a:off x="6647270" y="3821698"/>
            <a:ext cx="3128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602AF6B-7C5E-486D-B60A-042097E22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4802471"/>
            <a:ext cx="898311" cy="117903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19CBB6B-8C23-4C99-AFFE-FAEB62568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053" y="4793860"/>
            <a:ext cx="898312" cy="117903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38800288-E0FD-47ED-AAFC-66275A800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39" y="4806902"/>
            <a:ext cx="881799" cy="115736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82D96CB-34BE-4AA9-A711-F7D1FE1B2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234" y="4793860"/>
            <a:ext cx="885158" cy="1161770"/>
          </a:xfrm>
          <a:prstGeom prst="rect">
            <a:avLst/>
          </a:prstGeom>
        </p:spPr>
      </p:pic>
      <p:sp>
        <p:nvSpPr>
          <p:cNvPr id="44" name="箭头: 右 43">
            <a:extLst>
              <a:ext uri="{FF2B5EF4-FFF2-40B4-BE49-F238E27FC236}">
                <a16:creationId xmlns:a16="http://schemas.microsoft.com/office/drawing/2014/main" id="{60F0329E-6EF4-42D6-B5FB-7F622180252D}"/>
              </a:ext>
            </a:extLst>
          </p:cNvPr>
          <p:cNvSpPr/>
          <p:nvPr/>
        </p:nvSpPr>
        <p:spPr>
          <a:xfrm>
            <a:off x="8021328" y="5319980"/>
            <a:ext cx="31282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 Rounded MT Bold"/>
        <a:ea typeface="PMingLiU"/>
        <a:cs typeface=""/>
      </a:majorFont>
      <a:minorFont>
        <a:latin typeface="Arial Rounded MT Bol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30328</TotalTime>
  <Words>5</Words>
  <Application>Microsoft Office PowerPoint</Application>
  <PresentationFormat>宽屏</PresentationFormat>
  <Paragraphs>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Lucida Grande</vt:lpstr>
      <vt:lpstr>Menlo Bold</vt:lpstr>
      <vt:lpstr>Sans serif</vt:lpstr>
      <vt:lpstr>Arial</vt:lpstr>
      <vt:lpstr>Arial Rounded MT Bold</vt:lpstr>
      <vt:lpstr>Calibri</vt:lpstr>
      <vt:lpstr>Helvetica</vt:lpstr>
      <vt:lpstr>Wingdings</vt:lpstr>
      <vt:lpstr>1_Pixel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ZHAO, Pepper [Student]</dc:creator>
  <cp:lastModifiedBy>ZHAO, Pepper [Student]</cp:lastModifiedBy>
  <cp:revision>683</cp:revision>
  <dcterms:created xsi:type="dcterms:W3CDTF">2020-12-29T12:15:49Z</dcterms:created>
  <dcterms:modified xsi:type="dcterms:W3CDTF">2021-06-04T06:32:49Z</dcterms:modified>
</cp:coreProperties>
</file>