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65" r:id="rId5"/>
    <p:sldId id="266" r:id="rId6"/>
    <p:sldId id="267" r:id="rId7"/>
    <p:sldId id="268" r:id="rId8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2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C863A36-E8D7-4D17-86DF-2A99EFFC0F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858F73D-0434-47CE-ACD6-08244A8E65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2B4E5-7C25-44BF-8CC0-C8E04383896B}" type="datetimeFigureOut">
              <a:rPr lang="nl-NL" smtClean="0"/>
              <a:t>7-12-2022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6FCF71C-E205-4A62-A0E7-43C5A8DC96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FC36654-309A-4FB9-9038-FDF711C5DE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9F009-5602-433C-92AE-BA7BED1DF9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111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90B14-146F-4C9C-9291-957A91E8D1C0}" type="datetimeFigureOut">
              <a:rPr lang="nl-NL" noProof="0" smtClean="0"/>
              <a:t>7-12-2022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4007A-7119-4839-8B75-A44BB13E5743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75783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007A-7119-4839-8B75-A44BB13E574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007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735701-43D5-46D4-95E0-19D7F98DB461}" type="datetime1">
              <a:rPr lang="nl-NL" noProof="0" smtClean="0"/>
              <a:t>7-12-2022</a:t>
            </a:fld>
            <a:endParaRPr lang="nl-NL" noProof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61AE5C-A50A-40EC-B02F-FC9D9C936657}" type="datetime1">
              <a:rPr lang="nl-NL" noProof="0" smtClean="0"/>
              <a:t>7-12-2022</a:t>
            </a:fld>
            <a:endParaRPr lang="nl-NL" noProof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4AE1B7-3733-4B9A-A427-1331CAFC55B8}" type="datetime1">
              <a:rPr lang="nl-NL" noProof="0" smtClean="0"/>
              <a:t>7-12-2022</a:t>
            </a:fld>
            <a:endParaRPr lang="nl-NL" noProof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D22B16-F417-4A1F-B4FB-6E681D99F135}" type="datetime1">
              <a:rPr lang="nl-NL" noProof="0" smtClean="0"/>
              <a:t>7-12-2022</a:t>
            </a:fld>
            <a:endParaRPr lang="nl-NL" noProof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1E9F25-AED6-4740-9D0F-4D523C785121}" type="datetime1">
              <a:rPr lang="nl-NL" noProof="0" smtClean="0"/>
              <a:t>7-12-2022</a:t>
            </a:fld>
            <a:endParaRPr lang="nl-NL" noProof="0"/>
          </a:p>
        </p:txBody>
      </p:sp>
      <p:sp>
        <p:nvSpPr>
          <p:cNvPr id="11" name="Tijdelijke aanduiding voor voettekst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432944-CFC2-40C1-9C6E-DB1DF2719E0D}" type="datetime1">
              <a:rPr lang="nl-NL" noProof="0" smtClean="0"/>
              <a:t>7-12-2022</a:t>
            </a:fld>
            <a:endParaRPr lang="nl-NL" noProof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5F88D6-D7AD-4557-97EE-A5DD87909D3E}" type="datetime1">
              <a:rPr lang="nl-NL" noProof="0" smtClean="0"/>
              <a:t>7-12-2022</a:t>
            </a:fld>
            <a:endParaRPr lang="nl-NL" noProof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CC043D4-1AB9-46D8-9374-B5A85387568A}" type="datetime1">
              <a:rPr lang="nl-NL" noProof="0" smtClean="0"/>
              <a:t>7-12-2022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F8E9AF3-43FA-4F08-AAB3-899A5314CD2D}" type="datetime1">
              <a:rPr lang="nl-NL" noProof="0" smtClean="0"/>
              <a:t>7-12-2022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41B59B72-F667-4C20-8ACC-8523AD14F84F}" type="datetime1">
              <a:rPr lang="nl-NL" noProof="0" smtClean="0"/>
              <a:t>7-12-2022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hthoek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pPr rtl="0"/>
            <a:r>
              <a:rPr lang="nl-NL" sz="4400" dirty="0" err="1">
                <a:solidFill>
                  <a:schemeClr val="tx1"/>
                </a:solidFill>
              </a:rPr>
              <a:t>Lascaux</a:t>
            </a:r>
            <a:br>
              <a:rPr lang="nl-NL" sz="4400" dirty="0">
                <a:solidFill>
                  <a:schemeClr val="tx1"/>
                </a:solidFill>
              </a:rPr>
            </a:br>
            <a:r>
              <a:rPr lang="nl-NL" sz="4400" dirty="0">
                <a:solidFill>
                  <a:schemeClr val="tx1"/>
                </a:solidFill>
              </a:rPr>
              <a:t>Demo</a:t>
            </a:r>
            <a:br>
              <a:rPr lang="nl-NL" sz="4400" dirty="0">
                <a:solidFill>
                  <a:schemeClr val="tx1"/>
                </a:solidFill>
              </a:rPr>
            </a:br>
            <a:r>
              <a:rPr lang="nl-NL" sz="4400" dirty="0" err="1">
                <a:solidFill>
                  <a:schemeClr val="tx1"/>
                </a:solidFill>
              </a:rPr>
              <a:t>CineMille</a:t>
            </a:r>
            <a:endParaRPr lang="nl-NL" sz="4400" dirty="0">
              <a:solidFill>
                <a:schemeClr val="tx1"/>
              </a:solidFill>
            </a:endParaRPr>
          </a:p>
        </p:txBody>
      </p: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hoek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FF0C4-3256-E186-7282-C4BB313B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7188"/>
          </a:xfrm>
        </p:spPr>
        <p:txBody>
          <a:bodyPr/>
          <a:lstStyle/>
          <a:p>
            <a:r>
              <a:rPr lang="en-US" dirty="0" err="1"/>
              <a:t>Modelli</a:t>
            </a:r>
            <a:r>
              <a:rPr lang="en-US" dirty="0"/>
              <a:t>:</a:t>
            </a:r>
            <a:endParaRPr lang="it-IT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61FBD034-4021-FF1D-C58D-0FADE8E373F8}"/>
              </a:ext>
            </a:extLst>
          </p:cNvPr>
          <p:cNvSpPr/>
          <p:nvPr/>
        </p:nvSpPr>
        <p:spPr>
          <a:xfrm>
            <a:off x="1803633" y="4003647"/>
            <a:ext cx="1110141" cy="1147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/>
              <a:t>Movie</a:t>
            </a:r>
          </a:p>
          <a:p>
            <a:r>
              <a:rPr lang="en-US" sz="1050" dirty="0"/>
              <a:t>-Id</a:t>
            </a:r>
            <a:br>
              <a:rPr lang="en-US" sz="1050" dirty="0"/>
            </a:br>
            <a:r>
              <a:rPr lang="en-US" sz="1050" dirty="0"/>
              <a:t>-Name</a:t>
            </a:r>
          </a:p>
          <a:p>
            <a:r>
              <a:rPr lang="en-US" sz="1050" dirty="0"/>
              <a:t>-</a:t>
            </a:r>
            <a:r>
              <a:rPr lang="en-US" sz="1050" dirty="0" err="1"/>
              <a:t>ReleaseDate</a:t>
            </a:r>
            <a:endParaRPr lang="en-US" sz="1050" dirty="0"/>
          </a:p>
          <a:p>
            <a:r>
              <a:rPr lang="en-US" sz="1050" dirty="0"/>
              <a:t>-</a:t>
            </a:r>
            <a:r>
              <a:rPr lang="en-US" sz="1050" dirty="0" err="1"/>
              <a:t>Posterlink</a:t>
            </a:r>
            <a:endParaRPr lang="it-IT" sz="1050" dirty="0"/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E9232FD8-0DB2-3EF2-A7C7-182A6505F1E4}"/>
              </a:ext>
            </a:extLst>
          </p:cNvPr>
          <p:cNvSpPr/>
          <p:nvPr/>
        </p:nvSpPr>
        <p:spPr>
          <a:xfrm>
            <a:off x="5856914" y="4003647"/>
            <a:ext cx="1483454" cy="1055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/>
              <a:t>CinemaRoom</a:t>
            </a:r>
            <a:endParaRPr lang="en-US" sz="1600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-Id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-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RoomName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-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SeatingCapacity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-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RoomType</a:t>
            </a:r>
            <a:endParaRPr kumimoji="0" lang="it-IT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algn="ctr"/>
            <a:endParaRPr lang="it-IT" sz="1600" u="sng" dirty="0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9F3ED640-A739-5863-0C3B-BDBE6C865349}"/>
              </a:ext>
            </a:extLst>
          </p:cNvPr>
          <p:cNvSpPr/>
          <p:nvPr/>
        </p:nvSpPr>
        <p:spPr>
          <a:xfrm>
            <a:off x="4050487" y="2418127"/>
            <a:ext cx="1175855" cy="127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/>
              <a:t>TimeSlot</a:t>
            </a:r>
            <a:endParaRPr lang="en-US" sz="1600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-Id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-StartDate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-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EndDate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-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RoomId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prstClr val="white"/>
                </a:solidFill>
                <a:latin typeface="Franklin Gothic Book" panose="020F0502020204030204"/>
              </a:rPr>
              <a:t>-</a:t>
            </a:r>
            <a:r>
              <a:rPr lang="en-US" sz="1050" dirty="0" err="1">
                <a:solidFill>
                  <a:prstClr val="white"/>
                </a:solidFill>
                <a:latin typeface="Franklin Gothic Book" panose="020F0502020204030204"/>
              </a:rPr>
              <a:t>MovieId</a:t>
            </a:r>
            <a:endParaRPr kumimoji="0" lang="it-IT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algn="ctr"/>
            <a:endParaRPr lang="it-IT" sz="1600" dirty="0"/>
          </a:p>
        </p:txBody>
      </p:sp>
      <p:cxnSp>
        <p:nvCxnSpPr>
          <p:cNvPr id="8" name="Verbindingslijn: gebogen 7">
            <a:extLst>
              <a:ext uri="{FF2B5EF4-FFF2-40B4-BE49-F238E27FC236}">
                <a16:creationId xmlns:a16="http://schemas.microsoft.com/office/drawing/2014/main" id="{74093227-D2FB-9E10-0FAC-A75B1F17731A}"/>
              </a:ext>
            </a:extLst>
          </p:cNvPr>
          <p:cNvCxnSpPr>
            <a:stCxn id="6" idx="1"/>
            <a:endCxn id="4" idx="0"/>
          </p:cNvCxnSpPr>
          <p:nvPr/>
        </p:nvCxnSpPr>
        <p:spPr>
          <a:xfrm rot="10800000" flipV="1">
            <a:off x="2358705" y="3054641"/>
            <a:ext cx="1691783" cy="9490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erbindingslijn: gebogen 8">
            <a:extLst>
              <a:ext uri="{FF2B5EF4-FFF2-40B4-BE49-F238E27FC236}">
                <a16:creationId xmlns:a16="http://schemas.microsoft.com/office/drawing/2014/main" id="{ADF02C5F-27F8-EEC4-0AF7-9C5DA889D11F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16200000" flipV="1">
            <a:off x="5437990" y="2842995"/>
            <a:ext cx="949005" cy="13722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397EB814-D23E-853C-4A55-4895EF749168}"/>
              </a:ext>
            </a:extLst>
          </p:cNvPr>
          <p:cNvSpPr txBox="1"/>
          <p:nvPr/>
        </p:nvSpPr>
        <p:spPr>
          <a:xfrm>
            <a:off x="3624742" y="2701671"/>
            <a:ext cx="2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it-IT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A9902A0-10CD-86E2-A0AD-24978C777260}"/>
              </a:ext>
            </a:extLst>
          </p:cNvPr>
          <p:cNvSpPr txBox="1"/>
          <p:nvPr/>
        </p:nvSpPr>
        <p:spPr>
          <a:xfrm>
            <a:off x="5262342" y="2701671"/>
            <a:ext cx="2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it-IT" dirty="0"/>
          </a:p>
        </p:txBody>
      </p:sp>
      <p:pic>
        <p:nvPicPr>
          <p:cNvPr id="15" name="Afbeelding 14" descr="Afbeelding met binnen, auditorium, vergaderruimte&#10;&#10;Automatisch gegenereerde beschrijving">
            <a:extLst>
              <a:ext uri="{FF2B5EF4-FFF2-40B4-BE49-F238E27FC236}">
                <a16:creationId xmlns:a16="http://schemas.microsoft.com/office/drawing/2014/main" id="{D612B28D-6CD6-1BE2-452B-DC0BBAAF6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008" y="3958031"/>
            <a:ext cx="1531746" cy="1147194"/>
          </a:xfrm>
          <a:prstGeom prst="rect">
            <a:avLst/>
          </a:prstGeom>
        </p:spPr>
      </p:pic>
      <p:pic>
        <p:nvPicPr>
          <p:cNvPr id="17" name="Afbeelding 16" descr="Afbeelding met tekst, vissen, haai&#10;&#10;Automatisch gegenereerde beschrijving">
            <a:extLst>
              <a:ext uri="{FF2B5EF4-FFF2-40B4-BE49-F238E27FC236}">
                <a16:creationId xmlns:a16="http://schemas.microsoft.com/office/drawing/2014/main" id="{2F542915-A90E-4B03-E407-2B78637E0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72" y="3958031"/>
            <a:ext cx="770831" cy="1167630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072F0CAE-B35E-CE3C-FC00-D32BDB8FC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487" y="1596226"/>
            <a:ext cx="1090477" cy="7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9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1C64F-D233-7707-E7DF-E75FDB48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Backend:</a:t>
            </a:r>
            <a:endParaRPr lang="it-IT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1FF063-A10A-5392-C832-E5D0141D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N-Tier architecture</a:t>
            </a:r>
          </a:p>
          <a:p>
            <a:r>
              <a:rPr lang="en-US" sz="1400" dirty="0"/>
              <a:t>API Rest</a:t>
            </a:r>
          </a:p>
          <a:p>
            <a:r>
              <a:rPr lang="en-US" sz="1400" dirty="0" err="1"/>
              <a:t>Inmemory</a:t>
            </a:r>
            <a:r>
              <a:rPr lang="en-US" sz="1400" dirty="0"/>
              <a:t> Database con EF Core</a:t>
            </a:r>
          </a:p>
          <a:p>
            <a:r>
              <a:rPr lang="en-US" sz="1400" dirty="0"/>
              <a:t>Feature: </a:t>
            </a:r>
            <a:r>
              <a:rPr lang="en-US" sz="1400" dirty="0" err="1"/>
              <a:t>Cercare</a:t>
            </a:r>
            <a:r>
              <a:rPr lang="en-US" sz="1400" dirty="0"/>
              <a:t> </a:t>
            </a:r>
            <a:r>
              <a:rPr lang="en-US" sz="1400" dirty="0" err="1"/>
              <a:t>programmazione</a:t>
            </a:r>
            <a:r>
              <a:rPr lang="en-US" sz="1400" dirty="0"/>
              <a:t> </a:t>
            </a:r>
            <a:r>
              <a:rPr lang="en-US" sz="1400" dirty="0" err="1"/>
              <a:t>su</a:t>
            </a:r>
            <a:r>
              <a:rPr lang="en-US" sz="1400" dirty="0"/>
              <a:t> data,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vedere</a:t>
            </a:r>
            <a:r>
              <a:rPr lang="en-US" sz="1400" dirty="0"/>
              <a:t> tutti I timeslot </a:t>
            </a:r>
            <a:r>
              <a:rPr lang="en-US" sz="1400" dirty="0" err="1"/>
              <a:t>nel</a:t>
            </a:r>
            <a:r>
              <a:rPr lang="en-US" sz="1400" dirty="0"/>
              <a:t> DB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vedere</a:t>
            </a:r>
            <a:r>
              <a:rPr lang="en-US" sz="1400" dirty="0"/>
              <a:t> tutti I film </a:t>
            </a:r>
            <a:r>
              <a:rPr lang="en-US" sz="1400" dirty="0" err="1"/>
              <a:t>nel</a:t>
            </a:r>
            <a:r>
              <a:rPr lang="en-US" sz="1400" dirty="0"/>
              <a:t> DB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vedere</a:t>
            </a:r>
            <a:r>
              <a:rPr lang="en-US" sz="1400" dirty="0"/>
              <a:t> </a:t>
            </a:r>
            <a:r>
              <a:rPr lang="en-US" sz="1400" dirty="0" err="1"/>
              <a:t>tutte</a:t>
            </a:r>
            <a:r>
              <a:rPr lang="en-US" sz="1400" dirty="0"/>
              <a:t> le sale </a:t>
            </a:r>
            <a:r>
              <a:rPr lang="en-US" sz="1400" dirty="0" err="1"/>
              <a:t>nel</a:t>
            </a:r>
            <a:r>
              <a:rPr lang="en-US" sz="1400" dirty="0"/>
              <a:t> DB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Cercare</a:t>
            </a:r>
            <a:r>
              <a:rPr lang="en-US" sz="1400" dirty="0"/>
              <a:t> timeslot </a:t>
            </a:r>
            <a:r>
              <a:rPr lang="en-US" sz="1400" dirty="0" err="1"/>
              <a:t>su</a:t>
            </a:r>
            <a:r>
              <a:rPr lang="en-US" sz="1400" dirty="0"/>
              <a:t> </a:t>
            </a:r>
            <a:r>
              <a:rPr lang="en-US" sz="1400" dirty="0" err="1"/>
              <a:t>titolo</a:t>
            </a:r>
            <a:r>
              <a:rPr lang="en-US" sz="1400" dirty="0"/>
              <a:t> e data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Cercare</a:t>
            </a:r>
            <a:r>
              <a:rPr lang="en-US" sz="1400" dirty="0"/>
              <a:t> film </a:t>
            </a:r>
            <a:r>
              <a:rPr lang="en-US" sz="1400" dirty="0" err="1"/>
              <a:t>su</a:t>
            </a:r>
            <a:r>
              <a:rPr lang="en-US" sz="1400" dirty="0"/>
              <a:t> ID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Cercare</a:t>
            </a:r>
            <a:r>
              <a:rPr lang="en-US" sz="1400" dirty="0"/>
              <a:t> timeslot </a:t>
            </a:r>
            <a:r>
              <a:rPr lang="en-US" sz="1400" dirty="0" err="1"/>
              <a:t>su</a:t>
            </a:r>
            <a:r>
              <a:rPr lang="en-US" sz="1400" dirty="0"/>
              <a:t> </a:t>
            </a:r>
            <a:r>
              <a:rPr lang="en-US" sz="1400" dirty="0" err="1"/>
              <a:t>titolo</a:t>
            </a:r>
            <a:r>
              <a:rPr lang="en-US" sz="1400" dirty="0"/>
              <a:t> e data</a:t>
            </a:r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0" indent="0">
              <a:buNone/>
            </a:pPr>
            <a:endParaRPr lang="it-IT" sz="14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BA1AD37-65E1-5E81-F129-C6A943896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073" y="192833"/>
            <a:ext cx="2901820" cy="145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6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569C4-9D3A-A3B7-8185-8B6CE3A0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  <a:endParaRPr lang="it-IT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AB41F7-78E3-C3D4-0F7F-723AD90B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Applicazione</a:t>
            </a:r>
            <a:r>
              <a:rPr lang="en-US" dirty="0"/>
              <a:t> React</a:t>
            </a:r>
          </a:p>
          <a:p>
            <a:r>
              <a:rPr lang="en-US" dirty="0" err="1"/>
              <a:t>Componenti</a:t>
            </a:r>
            <a:r>
              <a:rPr lang="en-US" dirty="0"/>
              <a:t> Class e Functional</a:t>
            </a:r>
          </a:p>
          <a:p>
            <a:r>
              <a:rPr lang="en-US" dirty="0"/>
              <a:t>Feature: </a:t>
            </a:r>
            <a:r>
              <a:rPr lang="en-US" dirty="0" err="1"/>
              <a:t>Cercare</a:t>
            </a:r>
            <a:r>
              <a:rPr lang="en-US" dirty="0"/>
              <a:t> </a:t>
            </a:r>
            <a:r>
              <a:rPr lang="en-US" dirty="0" err="1"/>
              <a:t>programmazione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data,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vedere</a:t>
            </a:r>
            <a:r>
              <a:rPr lang="en-US" dirty="0"/>
              <a:t> tutti I timeslot </a:t>
            </a:r>
            <a:r>
              <a:rPr lang="en-US" dirty="0" err="1"/>
              <a:t>nel</a:t>
            </a:r>
            <a:r>
              <a:rPr lang="en-US" dirty="0"/>
              <a:t> DB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vedere</a:t>
            </a:r>
            <a:r>
              <a:rPr lang="en-US" dirty="0"/>
              <a:t> tutti I film </a:t>
            </a:r>
            <a:r>
              <a:rPr lang="en-US" dirty="0" err="1"/>
              <a:t>nel</a:t>
            </a:r>
            <a:r>
              <a:rPr lang="en-US" dirty="0"/>
              <a:t> DB</a:t>
            </a:r>
          </a:p>
          <a:p>
            <a:endParaRPr lang="it-IT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AD97F55-504A-33D4-60C7-1F6362AC3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922" y="286603"/>
            <a:ext cx="1450758" cy="14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1735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408155_TF11429527_Win32" id="{F340BEED-F9C1-44F6-BE9F-F0D0DAE36947}" vid="{B0E7C966-FAE1-4369-992B-54500E043723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Moderne hoeken</Template>
  <TotalTime>31</TotalTime>
  <Words>138</Words>
  <Application>Microsoft Office PowerPoint</Application>
  <PresentationFormat>Breedbeeld</PresentationFormat>
  <Paragraphs>28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Bookman Old Style</vt:lpstr>
      <vt:lpstr>Calibri</vt:lpstr>
      <vt:lpstr>Franklin Gothic Book</vt:lpstr>
      <vt:lpstr>1_RetrospectVTI</vt:lpstr>
      <vt:lpstr>Lascaux Demo CineMille</vt:lpstr>
      <vt:lpstr>Modelli:</vt:lpstr>
      <vt:lpstr>Backend:</vt:lpstr>
      <vt:lpstr>Front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Lascaux Demo CineMille</dc:title>
  <dc:creator>Evan Bruno (18053033)</dc:creator>
  <cp:lastModifiedBy>Evan Bruno (18053033)</cp:lastModifiedBy>
  <cp:revision>4</cp:revision>
  <dcterms:created xsi:type="dcterms:W3CDTF">2022-12-07T15:22:15Z</dcterms:created>
  <dcterms:modified xsi:type="dcterms:W3CDTF">2022-12-07T15:53:34Z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