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72" r:id="rId4"/>
    <p:sldId id="274" r:id="rId5"/>
    <p:sldId id="273" r:id="rId6"/>
    <p:sldId id="291" r:id="rId7"/>
    <p:sldId id="275" r:id="rId8"/>
    <p:sldId id="289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>
      <p:cViewPr varScale="1">
        <p:scale>
          <a:sx n="60" d="100"/>
          <a:sy n="60" d="100"/>
        </p:scale>
        <p:origin x="-109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63988-1D16-4E3F-9085-AC361209073E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26C61-3ED8-4A9E-AA75-7D7034449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424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26C61-3ED8-4A9E-AA75-7D7034449AD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729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8380" y="1700808"/>
            <a:ext cx="87129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项目答辩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4117" y="3068960"/>
            <a:ext cx="4536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辛 李正 王博文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项目名称：辛姐的小吃铺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指导教师：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成少雷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788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56170" cy="91841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框 6"/>
          <p:cNvSpPr txBox="1"/>
          <p:nvPr/>
        </p:nvSpPr>
        <p:spPr>
          <a:xfrm>
            <a:off x="2729710" y="114109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项目准备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5778" y="1566488"/>
            <a:ext cx="8088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查阅资料并了解电商平台的流程，寻找合适的模板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5778" y="2996952"/>
            <a:ext cx="6846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模板分析项目功能点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5778" y="4225775"/>
            <a:ext cx="6846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根据功能点设计表结构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5778" y="5517232"/>
            <a:ext cx="6846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集中讨论，敲定数据库的结构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079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7651" cy="91841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6"/>
          <p:cNvSpPr txBox="1"/>
          <p:nvPr/>
        </p:nvSpPr>
        <p:spPr>
          <a:xfrm>
            <a:off x="2721191" y="114109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项目实施与开发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6568" y="1422471"/>
            <a:ext cx="6587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、小组分工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前端、后端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9488" y="2780928"/>
            <a:ext cx="82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、在服务器创建数据库，之后的对数据库的修改都由同一人完成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9488" y="4293096"/>
            <a:ext cx="8296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、建立了三个应用：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good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：商品相关页面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：订单相关页面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：后台相关页面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598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91841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6"/>
          <p:cNvSpPr txBox="1"/>
          <p:nvPr/>
        </p:nvSpPr>
        <p:spPr>
          <a:xfrm>
            <a:off x="2717540" y="114109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实践难点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0352" y="2060848"/>
            <a:ext cx="7684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商品表的设计结构：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创建共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模型使用不熟练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356" y="3573016"/>
            <a:ext cx="841413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JS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代码的运用、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b="1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实现动态功能；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合并冲突 、回退版本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0356" y="5367732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个页面的联动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945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91841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6"/>
          <p:cNvSpPr txBox="1"/>
          <p:nvPr/>
        </p:nvSpPr>
        <p:spPr>
          <a:xfrm>
            <a:off x="2717540" y="114109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7532" y="2725469"/>
            <a:ext cx="82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搜索、口味、包装、数量、宝贝详情、购物车、下单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3780" y="1470749"/>
            <a:ext cx="82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邮箱登录、手机号登录、用户名登录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7532" y="4077072"/>
            <a:ext cx="82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订单状态、个人资料、账户安全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3780" y="5373216"/>
            <a:ext cx="82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后台管理：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商品的增删改、订单、用户、补货、点击量、利润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001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65" y="0"/>
            <a:ext cx="9144000" cy="6858000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34527" y="3105834"/>
            <a:ext cx="248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213"/>
          <p:cNvSpPr>
            <a:spLocks noChangeArrowheads="1"/>
          </p:cNvSpPr>
          <p:nvPr/>
        </p:nvSpPr>
        <p:spPr bwMode="auto">
          <a:xfrm>
            <a:off x="2947276" y="3243260"/>
            <a:ext cx="382586" cy="371475"/>
          </a:xfrm>
          <a:custGeom>
            <a:avLst/>
            <a:gdLst>
              <a:gd name="T0" fmla="*/ 212384 w 634"/>
              <a:gd name="T1" fmla="*/ 84625 h 619"/>
              <a:gd name="T2" fmla="*/ 212384 w 634"/>
              <a:gd name="T3" fmla="*/ 84625 h 619"/>
              <a:gd name="T4" fmla="*/ 212384 w 634"/>
              <a:gd name="T5" fmla="*/ 195427 h 619"/>
              <a:gd name="T6" fmla="*/ 196518 w 634"/>
              <a:gd name="T7" fmla="*/ 211205 h 619"/>
              <a:gd name="T8" fmla="*/ 32092 w 634"/>
              <a:gd name="T9" fmla="*/ 211205 h 619"/>
              <a:gd name="T10" fmla="*/ 16226 w 634"/>
              <a:gd name="T11" fmla="*/ 195427 h 619"/>
              <a:gd name="T12" fmla="*/ 16226 w 634"/>
              <a:gd name="T13" fmla="*/ 26535 h 619"/>
              <a:gd name="T14" fmla="*/ 32092 w 634"/>
              <a:gd name="T15" fmla="*/ 10399 h 619"/>
              <a:gd name="T16" fmla="*/ 143512 w 634"/>
              <a:gd name="T17" fmla="*/ 10399 h 619"/>
              <a:gd name="T18" fmla="*/ 143512 w 634"/>
              <a:gd name="T19" fmla="*/ 0 h 619"/>
              <a:gd name="T20" fmla="*/ 32092 w 634"/>
              <a:gd name="T21" fmla="*/ 0 h 619"/>
              <a:gd name="T22" fmla="*/ 0 w 634"/>
              <a:gd name="T23" fmla="*/ 26535 h 619"/>
              <a:gd name="T24" fmla="*/ 0 w 634"/>
              <a:gd name="T25" fmla="*/ 195427 h 619"/>
              <a:gd name="T26" fmla="*/ 32092 w 634"/>
              <a:gd name="T27" fmla="*/ 221603 h 619"/>
              <a:gd name="T28" fmla="*/ 196518 w 634"/>
              <a:gd name="T29" fmla="*/ 221603 h 619"/>
              <a:gd name="T30" fmla="*/ 228249 w 634"/>
              <a:gd name="T31" fmla="*/ 195427 h 619"/>
              <a:gd name="T32" fmla="*/ 228249 w 634"/>
              <a:gd name="T33" fmla="*/ 84625 h 619"/>
              <a:gd name="T34" fmla="*/ 212384 w 634"/>
              <a:gd name="T35" fmla="*/ 84625 h 619"/>
              <a:gd name="T36" fmla="*/ 58415 w 634"/>
              <a:gd name="T37" fmla="*/ 126938 h 619"/>
              <a:gd name="T38" fmla="*/ 58415 w 634"/>
              <a:gd name="T39" fmla="*/ 126938 h 619"/>
              <a:gd name="T40" fmla="*/ 26683 w 634"/>
              <a:gd name="T41" fmla="*/ 185028 h 619"/>
              <a:gd name="T42" fmla="*/ 37140 w 634"/>
              <a:gd name="T43" fmla="*/ 195427 h 619"/>
              <a:gd name="T44" fmla="*/ 100963 w 634"/>
              <a:gd name="T45" fmla="*/ 163872 h 619"/>
              <a:gd name="T46" fmla="*/ 106372 w 634"/>
              <a:gd name="T47" fmla="*/ 163872 h 619"/>
              <a:gd name="T48" fmla="*/ 217792 w 634"/>
              <a:gd name="T49" fmla="*/ 52711 h 619"/>
              <a:gd name="T50" fmla="*/ 217792 w 634"/>
              <a:gd name="T51" fmla="*/ 31555 h 619"/>
              <a:gd name="T52" fmla="*/ 191109 w 634"/>
              <a:gd name="T53" fmla="*/ 10399 h 619"/>
              <a:gd name="T54" fmla="*/ 169835 w 634"/>
              <a:gd name="T55" fmla="*/ 10399 h 619"/>
              <a:gd name="T56" fmla="*/ 63823 w 634"/>
              <a:gd name="T57" fmla="*/ 116180 h 619"/>
              <a:gd name="T58" fmla="*/ 58415 w 634"/>
              <a:gd name="T59" fmla="*/ 126938 h 619"/>
              <a:gd name="T60" fmla="*/ 175244 w 634"/>
              <a:gd name="T61" fmla="*/ 26535 h 619"/>
              <a:gd name="T62" fmla="*/ 175244 w 634"/>
              <a:gd name="T63" fmla="*/ 26535 h 619"/>
              <a:gd name="T64" fmla="*/ 186061 w 634"/>
              <a:gd name="T65" fmla="*/ 26535 h 619"/>
              <a:gd name="T66" fmla="*/ 201927 w 634"/>
              <a:gd name="T67" fmla="*/ 36934 h 619"/>
              <a:gd name="T68" fmla="*/ 201927 w 634"/>
              <a:gd name="T69" fmla="*/ 47691 h 619"/>
              <a:gd name="T70" fmla="*/ 186061 w 634"/>
              <a:gd name="T71" fmla="*/ 63469 h 619"/>
              <a:gd name="T72" fmla="*/ 164787 w 634"/>
              <a:gd name="T73" fmla="*/ 36934 h 619"/>
              <a:gd name="T74" fmla="*/ 175244 w 634"/>
              <a:gd name="T75" fmla="*/ 26535 h 619"/>
              <a:gd name="T76" fmla="*/ 154330 w 634"/>
              <a:gd name="T77" fmla="*/ 47691 h 619"/>
              <a:gd name="T78" fmla="*/ 154330 w 634"/>
              <a:gd name="T79" fmla="*/ 47691 h 619"/>
              <a:gd name="T80" fmla="*/ 175244 w 634"/>
              <a:gd name="T81" fmla="*/ 73868 h 619"/>
              <a:gd name="T82" fmla="*/ 95915 w 634"/>
              <a:gd name="T83" fmla="*/ 153114 h 619"/>
              <a:gd name="T84" fmla="*/ 74641 w 634"/>
              <a:gd name="T85" fmla="*/ 126938 h 619"/>
              <a:gd name="T86" fmla="*/ 154330 w 634"/>
              <a:gd name="T87" fmla="*/ 47691 h 619"/>
              <a:gd name="T88" fmla="*/ 85098 w 634"/>
              <a:gd name="T89" fmla="*/ 158493 h 619"/>
              <a:gd name="T90" fmla="*/ 85098 w 634"/>
              <a:gd name="T91" fmla="*/ 158493 h 619"/>
              <a:gd name="T92" fmla="*/ 47958 w 634"/>
              <a:gd name="T93" fmla="*/ 185028 h 619"/>
              <a:gd name="T94" fmla="*/ 42549 w 634"/>
              <a:gd name="T95" fmla="*/ 179649 h 619"/>
              <a:gd name="T96" fmla="*/ 63823 w 634"/>
              <a:gd name="T97" fmla="*/ 142715 h 619"/>
              <a:gd name="T98" fmla="*/ 85098 w 634"/>
              <a:gd name="T99" fmla="*/ 158493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91431" tIns="45716" rIns="91431" bIns="45716" anchor="ctr"/>
          <a:lstStyle/>
          <a:p>
            <a:pPr eaLnBrk="1" hangingPunct="1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12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108" y="0"/>
            <a:ext cx="9146108" cy="91841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6"/>
          <p:cNvSpPr txBox="1"/>
          <p:nvPr/>
        </p:nvSpPr>
        <p:spPr>
          <a:xfrm>
            <a:off x="2717540" y="114109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9368" y="1196752"/>
            <a:ext cx="69127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项目初始应该对表结构的字段的设计考虑充分，尽量减少后期对数据结构的操作，每个字段一定要有详细的说明。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在项目实施过程中一定会遇到很多问题，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但是一个问题总会有其解决的方法，如果自己解决不了一定要及时求助。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在公共资源修改时，一定要与队友商量。每天做到代码合并，不要等到最后。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相信自己的队友，三个臭皮匠顶一个诸葛亮。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变秃了，但也变强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238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87830"/>
            <a:ext cx="4876800" cy="348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4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261</Words>
  <Application>Microsoft Office PowerPoint</Application>
  <PresentationFormat>全屏显示(4:3)</PresentationFormat>
  <Paragraphs>45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花椒土豆侠</dc:creator>
  <cp:lastModifiedBy>Windows 用户</cp:lastModifiedBy>
  <cp:revision>119</cp:revision>
  <dcterms:created xsi:type="dcterms:W3CDTF">2018-06-10T08:11:08Z</dcterms:created>
  <dcterms:modified xsi:type="dcterms:W3CDTF">2019-07-12T02:50:39Z</dcterms:modified>
</cp:coreProperties>
</file>