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448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CC4-FB9E-7B43-A738-A9357EA2A38F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11DE-8158-CD4F-9DA4-1F7BDA3BBF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0" y="-1206500"/>
            <a:ext cx="12801600" cy="927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Ackerly</dc:creator>
  <cp:lastModifiedBy>David Ackerly</cp:lastModifiedBy>
  <cp:revision>1</cp:revision>
  <dcterms:created xsi:type="dcterms:W3CDTF">2013-06-29T02:11:24Z</dcterms:created>
  <dcterms:modified xsi:type="dcterms:W3CDTF">2013-06-29T02:11:57Z</dcterms:modified>
</cp:coreProperties>
</file>