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5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2B78-AA35-7541-9F66-F4038A96E85C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C686-B36A-6245-B725-EE5F40D3A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2B78-AA35-7541-9F66-F4038A96E85C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C686-B36A-6245-B725-EE5F40D3A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2B78-AA35-7541-9F66-F4038A96E85C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C686-B36A-6245-B725-EE5F40D3A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2B78-AA35-7541-9F66-F4038A96E85C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C686-B36A-6245-B725-EE5F40D3A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2B78-AA35-7541-9F66-F4038A96E85C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C686-B36A-6245-B725-EE5F40D3A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2B78-AA35-7541-9F66-F4038A96E85C}" type="datetimeFigureOut">
              <a:rPr lang="en-US" smtClean="0"/>
              <a:t>5/31/13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C686-B36A-6245-B725-EE5F40D3A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2B78-AA35-7541-9F66-F4038A96E85C}" type="datetimeFigureOut">
              <a:rPr lang="en-US" smtClean="0"/>
              <a:t>5/31/13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C686-B36A-6245-B725-EE5F40D3A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2B78-AA35-7541-9F66-F4038A96E85C}" type="datetimeFigureOut">
              <a:rPr lang="en-US" smtClean="0"/>
              <a:t>5/31/13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C686-B36A-6245-B725-EE5F40D3A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2B78-AA35-7541-9F66-F4038A96E85C}" type="datetimeFigureOut">
              <a:rPr lang="en-US" smtClean="0"/>
              <a:t>5/31/13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C686-B36A-6245-B725-EE5F40D3A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2B78-AA35-7541-9F66-F4038A96E85C}" type="datetimeFigureOut">
              <a:rPr lang="en-US" smtClean="0"/>
              <a:t>5/31/13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C686-B36A-6245-B725-EE5F40D3A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2B78-AA35-7541-9F66-F4038A96E85C}" type="datetimeFigureOut">
              <a:rPr lang="en-US" smtClean="0"/>
              <a:t>5/31/13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C686-B36A-6245-B725-EE5F40D3A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22B78-AA35-7541-9F66-F4038A96E85C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C686-B36A-6245-B725-EE5F40D3AC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19200" y="87868"/>
            <a:ext cx="6556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Pepperwood Woody </a:t>
            </a:r>
            <a:r>
              <a:rPr lang="en-US" u="sng" dirty="0" err="1" smtClean="0"/>
              <a:t>Veg</a:t>
            </a:r>
            <a:r>
              <a:rPr lang="en-US" u="sng" dirty="0" smtClean="0"/>
              <a:t> data processing workflow</a:t>
            </a:r>
          </a:p>
          <a:p>
            <a:pPr algn="ctr"/>
            <a:r>
              <a:rPr lang="en-US" dirty="0" smtClean="0"/>
              <a:t>All directory locations refer to: Dropbox/PepperwoodVegPlots_2013</a:t>
            </a:r>
            <a:endParaRPr lang="en-US" dirty="0"/>
          </a:p>
        </p:txBody>
      </p:sp>
      <p:sp>
        <p:nvSpPr>
          <p:cNvPr id="7" name="Document 6"/>
          <p:cNvSpPr/>
          <p:nvPr/>
        </p:nvSpPr>
        <p:spPr>
          <a:xfrm>
            <a:off x="381000" y="3276600"/>
            <a:ext cx="1981200" cy="8382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Feb-Apr plot data Field data sheet</a:t>
            </a:r>
            <a:endParaRPr lang="en-US" dirty="0"/>
          </a:p>
        </p:txBody>
      </p:sp>
      <p:sp>
        <p:nvSpPr>
          <p:cNvPr id="8" name="Document 7"/>
          <p:cNvSpPr/>
          <p:nvPr/>
        </p:nvSpPr>
        <p:spPr>
          <a:xfrm>
            <a:off x="3124200" y="2438400"/>
            <a:ext cx="1981200" cy="8382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 doc scan</a:t>
            </a:r>
          </a:p>
          <a:p>
            <a:pPr algn="ctr"/>
            <a:r>
              <a:rPr lang="en-US" dirty="0" smtClean="0"/>
              <a:t>/xxx</a:t>
            </a:r>
            <a:endParaRPr lang="en-US" dirty="0"/>
          </a:p>
        </p:txBody>
      </p:sp>
      <p:sp>
        <p:nvSpPr>
          <p:cNvPr id="11" name="Document 10"/>
          <p:cNvSpPr/>
          <p:nvPr/>
        </p:nvSpPr>
        <p:spPr>
          <a:xfrm>
            <a:off x="3124200" y="4533900"/>
            <a:ext cx="1981200" cy="8382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 excel file</a:t>
            </a:r>
          </a:p>
          <a:p>
            <a:pPr algn="ctr"/>
            <a:r>
              <a:rPr lang="en-US" dirty="0" smtClean="0"/>
              <a:t>/xxx</a:t>
            </a:r>
            <a:endParaRPr lang="en-US" dirty="0"/>
          </a:p>
        </p:txBody>
      </p:sp>
      <p:sp>
        <p:nvSpPr>
          <p:cNvPr id="12" name="Document 11"/>
          <p:cNvSpPr/>
          <p:nvPr/>
        </p:nvSpPr>
        <p:spPr>
          <a:xfrm>
            <a:off x="6019800" y="1447800"/>
            <a:ext cx="2209800" cy="12192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plot info </a:t>
            </a:r>
            <a:r>
              <a:rPr lang="en-US" dirty="0" err="1" smtClean="0"/>
              <a:t>csv</a:t>
            </a:r>
            <a:endParaRPr lang="en-US" dirty="0" smtClean="0"/>
          </a:p>
          <a:p>
            <a:pPr algn="ctr"/>
            <a:r>
              <a:rPr lang="en-US" dirty="0" smtClean="0"/>
              <a:t>/xxx</a:t>
            </a:r>
          </a:p>
          <a:p>
            <a:pPr algn="ctr"/>
            <a:r>
              <a:rPr lang="en-US" dirty="0" smtClean="0"/>
              <a:t>naming convention?</a:t>
            </a:r>
            <a:endParaRPr lang="en-US" dirty="0"/>
          </a:p>
        </p:txBody>
      </p:sp>
      <p:sp>
        <p:nvSpPr>
          <p:cNvPr id="13" name="Document 12"/>
          <p:cNvSpPr/>
          <p:nvPr/>
        </p:nvSpPr>
        <p:spPr>
          <a:xfrm>
            <a:off x="6019800" y="3276600"/>
            <a:ext cx="2209800" cy="12192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 data </a:t>
            </a:r>
            <a:r>
              <a:rPr lang="en-US" dirty="0" err="1" smtClean="0"/>
              <a:t>csv</a:t>
            </a:r>
            <a:endParaRPr lang="en-US" dirty="0" smtClean="0"/>
          </a:p>
          <a:p>
            <a:pPr algn="ctr"/>
            <a:r>
              <a:rPr lang="en-US" dirty="0" smtClean="0"/>
              <a:t>/xxx</a:t>
            </a:r>
          </a:p>
          <a:p>
            <a:pPr algn="ctr"/>
            <a:r>
              <a:rPr lang="en-US" dirty="0" smtClean="0"/>
              <a:t>naming convention?</a:t>
            </a:r>
            <a:endParaRPr lang="en-US" dirty="0"/>
          </a:p>
        </p:txBody>
      </p:sp>
      <p:sp>
        <p:nvSpPr>
          <p:cNvPr id="14" name="Document 13"/>
          <p:cNvSpPr/>
          <p:nvPr/>
        </p:nvSpPr>
        <p:spPr>
          <a:xfrm>
            <a:off x="6019800" y="4953000"/>
            <a:ext cx="2209800" cy="12192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juvenile </a:t>
            </a:r>
            <a:r>
              <a:rPr lang="en-US" dirty="0" smtClean="0"/>
              <a:t>data </a:t>
            </a:r>
            <a:r>
              <a:rPr lang="en-US" dirty="0" err="1" smtClean="0"/>
              <a:t>csv</a:t>
            </a:r>
            <a:endParaRPr lang="en-US" dirty="0" smtClean="0"/>
          </a:p>
          <a:p>
            <a:pPr algn="ctr"/>
            <a:r>
              <a:rPr lang="en-US" dirty="0" smtClean="0"/>
              <a:t>/xxx</a:t>
            </a:r>
          </a:p>
          <a:p>
            <a:pPr algn="ctr"/>
            <a:r>
              <a:rPr lang="en-US" dirty="0" smtClean="0"/>
              <a:t>naming convention?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19200" y="87868"/>
            <a:ext cx="6556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Pepperwood Woody </a:t>
            </a:r>
            <a:r>
              <a:rPr lang="en-US" u="sng" dirty="0" err="1" smtClean="0"/>
              <a:t>Veg</a:t>
            </a:r>
            <a:r>
              <a:rPr lang="en-US" u="sng" dirty="0" smtClean="0"/>
              <a:t> data processing workflow</a:t>
            </a:r>
          </a:p>
          <a:p>
            <a:pPr algn="ctr"/>
            <a:r>
              <a:rPr lang="en-US" dirty="0" smtClean="0"/>
              <a:t>All directory locations refer to: Dropbox/PepperwoodVegPlots_2013</a:t>
            </a:r>
            <a:endParaRPr lang="en-US" dirty="0"/>
          </a:p>
        </p:txBody>
      </p:sp>
      <p:sp>
        <p:nvSpPr>
          <p:cNvPr id="12" name="Document 11"/>
          <p:cNvSpPr/>
          <p:nvPr/>
        </p:nvSpPr>
        <p:spPr>
          <a:xfrm>
            <a:off x="381000" y="1295400"/>
            <a:ext cx="2209800" cy="12192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plot info </a:t>
            </a:r>
            <a:r>
              <a:rPr lang="en-US" dirty="0" err="1" smtClean="0"/>
              <a:t>csv</a:t>
            </a:r>
            <a:endParaRPr lang="en-US" dirty="0" smtClean="0"/>
          </a:p>
          <a:p>
            <a:pPr algn="ctr"/>
            <a:r>
              <a:rPr lang="en-US" dirty="0" smtClean="0"/>
              <a:t>/xxx</a:t>
            </a:r>
          </a:p>
          <a:p>
            <a:pPr algn="ctr"/>
            <a:r>
              <a:rPr lang="en-US" dirty="0" smtClean="0"/>
              <a:t>naming convention?</a:t>
            </a:r>
            <a:endParaRPr lang="en-US" dirty="0"/>
          </a:p>
        </p:txBody>
      </p:sp>
      <p:sp>
        <p:nvSpPr>
          <p:cNvPr id="13" name="Document 12"/>
          <p:cNvSpPr/>
          <p:nvPr/>
        </p:nvSpPr>
        <p:spPr>
          <a:xfrm>
            <a:off x="381000" y="3124200"/>
            <a:ext cx="2209800" cy="12192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 data </a:t>
            </a:r>
            <a:r>
              <a:rPr lang="en-US" dirty="0" err="1" smtClean="0"/>
              <a:t>csv</a:t>
            </a:r>
            <a:endParaRPr lang="en-US" dirty="0" smtClean="0"/>
          </a:p>
          <a:p>
            <a:pPr algn="ctr"/>
            <a:r>
              <a:rPr lang="en-US" dirty="0" smtClean="0"/>
              <a:t>/xxx</a:t>
            </a:r>
          </a:p>
          <a:p>
            <a:pPr algn="ctr"/>
            <a:r>
              <a:rPr lang="en-US" dirty="0" smtClean="0"/>
              <a:t>naming convention?</a:t>
            </a:r>
            <a:endParaRPr lang="en-US" dirty="0"/>
          </a:p>
        </p:txBody>
      </p:sp>
      <p:sp>
        <p:nvSpPr>
          <p:cNvPr id="14" name="Document 13"/>
          <p:cNvSpPr/>
          <p:nvPr/>
        </p:nvSpPr>
        <p:spPr>
          <a:xfrm>
            <a:off x="381000" y="4800600"/>
            <a:ext cx="2209800" cy="12192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juvenile </a:t>
            </a:r>
            <a:r>
              <a:rPr lang="en-US" dirty="0" smtClean="0"/>
              <a:t>data </a:t>
            </a:r>
            <a:r>
              <a:rPr lang="en-US" dirty="0" err="1" smtClean="0"/>
              <a:t>csv</a:t>
            </a:r>
            <a:endParaRPr lang="en-US" dirty="0" smtClean="0"/>
          </a:p>
          <a:p>
            <a:pPr algn="ctr"/>
            <a:r>
              <a:rPr lang="en-US" dirty="0" smtClean="0"/>
              <a:t>/xxx</a:t>
            </a:r>
          </a:p>
          <a:p>
            <a:pPr algn="ctr"/>
            <a:r>
              <a:rPr lang="en-US" dirty="0" smtClean="0"/>
              <a:t>naming convention?</a:t>
            </a:r>
            <a:endParaRPr lang="en-US" dirty="0"/>
          </a:p>
        </p:txBody>
      </p:sp>
      <p:sp>
        <p:nvSpPr>
          <p:cNvPr id="9" name="Document 8"/>
          <p:cNvSpPr/>
          <p:nvPr/>
        </p:nvSpPr>
        <p:spPr>
          <a:xfrm>
            <a:off x="5143500" y="3124200"/>
            <a:ext cx="2209800" cy="12192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 master </a:t>
            </a:r>
            <a:r>
              <a:rPr lang="en-US" dirty="0" err="1" smtClean="0"/>
              <a:t>csv</a:t>
            </a:r>
            <a:endParaRPr lang="en-US" dirty="0" smtClean="0"/>
          </a:p>
          <a:p>
            <a:pPr algn="ctr"/>
            <a:r>
              <a:rPr lang="en-US" dirty="0" smtClean="0"/>
              <a:t>/xxx</a:t>
            </a:r>
          </a:p>
          <a:p>
            <a:pPr algn="ctr"/>
            <a:r>
              <a:rPr lang="en-US" dirty="0" smtClean="0"/>
              <a:t>naming convention?</a:t>
            </a:r>
            <a:endParaRPr lang="en-US" dirty="0"/>
          </a:p>
        </p:txBody>
      </p:sp>
      <p:sp>
        <p:nvSpPr>
          <p:cNvPr id="10" name="Preparation 9"/>
          <p:cNvSpPr/>
          <p:nvPr/>
        </p:nvSpPr>
        <p:spPr>
          <a:xfrm>
            <a:off x="2590800" y="3124200"/>
            <a:ext cx="2552700" cy="990600"/>
          </a:xfrm>
          <a:prstGeom prst="flowChartPrepa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R script for processing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111</Words>
  <Application>Microsoft Macintosh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University of California,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Ackerly</dc:creator>
  <cp:lastModifiedBy>David Ackerly</cp:lastModifiedBy>
  <cp:revision>1</cp:revision>
  <dcterms:created xsi:type="dcterms:W3CDTF">2013-05-31T15:08:29Z</dcterms:created>
  <dcterms:modified xsi:type="dcterms:W3CDTF">2013-05-31T15:16:40Z</dcterms:modified>
</cp:coreProperties>
</file>