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4847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Maurice Auguste Kalieu Pagop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>
                <a:solidFill>
                  <a:srgbClr val="616E52"/>
                </a:solidFill>
                <a:latin typeface="Arial"/>
                <a:cs typeface="Arial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n-US" sz="2400" spc="130" dirty="0">
              <a:solidFill>
                <a:srgbClr val="616E5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190232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00039" y="1704703"/>
            <a:ext cx="8401050" cy="120481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l: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2562</Words>
  <Application>Microsoft Office PowerPoint</Application>
  <PresentationFormat>Widescreen</PresentationFormat>
  <Paragraphs>268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Maurice Auguste Kalieu Pagop</cp:lastModifiedBy>
  <cp:revision>4</cp:revision>
  <dcterms:created xsi:type="dcterms:W3CDTF">2021-08-26T16:53:12Z</dcterms:created>
  <dcterms:modified xsi:type="dcterms:W3CDTF">2025-01-24T09:51:28Z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