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2" r:id="rId5"/>
    <p:sldId id="265" r:id="rId6"/>
    <p:sldId id="263" r:id="rId7"/>
    <p:sldId id="264" r:id="rId8"/>
    <p:sldId id="260" r:id="rId9"/>
    <p:sldId id="261" r:id="rId10"/>
    <p:sldId id="269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9A1D-D90E-954D-90C9-EC1667CF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1A1-08A6-D84C-832D-8584A0D3E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6FE77-DC51-A14E-A003-009E7857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725C-EF7E-584B-8DB3-FA2C016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07CA-D61D-8D41-A262-D57C426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1118-0712-374A-813B-F3ED30B0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CD5E-1343-5745-9AAB-4F7860D4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80B-672E-F94E-88B5-86BA425A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0450-2AD9-B64D-A5EE-D548F843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2ABD1-B6CF-AB4E-B0E7-15EB3AB5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7A8E0-5721-4447-81DA-04581C260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0E23-6CBA-B743-A15A-7E0DD649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2335-A809-8E43-ABC6-E98C3240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341F-AB20-7E4F-8B1A-8DA4328D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BA7F-955B-854E-BB19-26A8518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AC41-9092-3C43-BB91-1BE3C7EB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A8DE-3B47-B54D-958F-8DD6EBF3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5CA1-670B-2948-B43C-B9DF0E6F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FB65-3914-354B-9CFB-2132F6AC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9DEC-EB2F-BC4D-B04A-03C44433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8625-D8A5-7D47-8E5F-0BBEA3FD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E2BB6-93ED-2E40-9BF4-31A713C4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68D0-7595-244E-BC72-6DC3C199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78F5-FA0C-AC4E-81DE-50E90959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EB11-17EE-C94C-B2D2-46021477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ABF4-8101-3048-B63D-C0CCEDB6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5CE7-D65E-8142-B7CF-F6280736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D9F7-7C3F-F344-8A47-FA07B1DF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3FCD-50CF-1B49-BEB9-811D779E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965BE-C5CB-B945-9A08-20555941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5FDA-D70C-6140-9DA3-44044ABC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A734-B4BD-AD41-9ACD-F8D98CED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1787E-ECB4-B54A-9159-0081F837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A0E6-B1D6-5744-8673-83CAA5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30E32-7C07-2347-9EDC-14A4CBBB5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55562-085C-654A-852D-08DFD0DD4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77FA2-0AB9-CB42-B052-938936DA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7E509-C2AD-E043-9EAD-72DAA858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F10BB-0FE8-8F41-8C94-7DA29E29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F151-BE8B-6D4B-87E5-5B62F7F9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AA21-B89F-6542-B946-2FCCF547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872AA-C5D0-7E41-9386-53323E29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7090-FC36-8049-AC64-C237BE1F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F5A73-AB60-064E-B519-A6BEA25E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FE1D4-CA87-2D4E-8615-023DE82E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BD10-F75B-7F44-B5BE-E0D17267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E536-EF28-9147-BE7E-C45AB394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4586-7B00-654B-BA0C-AA5B9552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514F7-D6FD-8942-9163-0DC74D045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D961-D340-1E4C-993F-2A0F65C5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7628-0AF3-784C-BD8E-30872F4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65901-CBBE-9A44-AF1C-522327CA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93A4-2230-504D-989A-33758CC5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CC81D-09C6-604B-85C3-3081366D5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192B-76A2-C741-A320-1AC698E45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C505-F56B-0E43-9F8E-D510AC5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7403-CC4C-904A-9766-333B4E1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101C2-B87C-C144-A912-C8A6E4A3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14B-AB80-0E40-9CAB-DADEEE78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1634-0B06-5D46-974C-491AFB0E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BC3D-176A-8244-A5D9-652FB7932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3199-97DE-5E47-9F12-8CC68F23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3DF1-5485-1D43-AD77-9246EE301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9118134" y="337145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9118134" y="430665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0AAD0-B27D-864E-A258-632D2D759AD8}"/>
              </a:ext>
            </a:extLst>
          </p:cNvPr>
          <p:cNvSpPr txBox="1"/>
          <p:nvPr/>
        </p:nvSpPr>
        <p:spPr>
          <a:xfrm>
            <a:off x="5428324" y="287722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930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2F1361-4F3A-8540-8AB4-83B15BE80BB6}"/>
              </a:ext>
            </a:extLst>
          </p:cNvPr>
          <p:cNvSpPr/>
          <p:nvPr/>
        </p:nvSpPr>
        <p:spPr>
          <a:xfrm rot="577662" flipH="1">
            <a:off x="2453821" y="2088096"/>
            <a:ext cx="7284356" cy="2681807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17B23-699F-3C44-92A2-E19B613E34A1}"/>
              </a:ext>
            </a:extLst>
          </p:cNvPr>
          <p:cNvCxnSpPr/>
          <p:nvPr/>
        </p:nvCxnSpPr>
        <p:spPr>
          <a:xfrm>
            <a:off x="2358081" y="2433919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DE9AE9-8650-564A-BD0C-EECCDDC6F6C4}"/>
              </a:ext>
            </a:extLst>
          </p:cNvPr>
          <p:cNvSpPr txBox="1"/>
          <p:nvPr/>
        </p:nvSpPr>
        <p:spPr>
          <a:xfrm>
            <a:off x="4065188" y="2233864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9AC2D-B05A-3D47-9DD1-03DC4D85B14F}"/>
              </a:ext>
            </a:extLst>
          </p:cNvPr>
          <p:cNvSpPr txBox="1"/>
          <p:nvPr/>
        </p:nvSpPr>
        <p:spPr>
          <a:xfrm>
            <a:off x="4065187" y="310201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03D46-E746-2A4A-B8B9-24A088C8053A}"/>
              </a:ext>
            </a:extLst>
          </p:cNvPr>
          <p:cNvSpPr txBox="1"/>
          <p:nvPr/>
        </p:nvSpPr>
        <p:spPr>
          <a:xfrm>
            <a:off x="6339308" y="2372176"/>
            <a:ext cx="56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78B56-01FD-0545-A1E5-354D31638C4C}"/>
              </a:ext>
            </a:extLst>
          </p:cNvPr>
          <p:cNvSpPr txBox="1"/>
          <p:nvPr/>
        </p:nvSpPr>
        <p:spPr>
          <a:xfrm>
            <a:off x="6339307" y="3797221"/>
            <a:ext cx="56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3811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2F1361-4F3A-8540-8AB4-83B15BE80BB6}"/>
              </a:ext>
            </a:extLst>
          </p:cNvPr>
          <p:cNvSpPr/>
          <p:nvPr/>
        </p:nvSpPr>
        <p:spPr>
          <a:xfrm rot="577662" flipH="1">
            <a:off x="2453821" y="2088096"/>
            <a:ext cx="7284356" cy="2681807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74C9F6-4981-B34B-B629-CED904061FE9}"/>
              </a:ext>
            </a:extLst>
          </p:cNvPr>
          <p:cNvCxnSpPr/>
          <p:nvPr/>
        </p:nvCxnSpPr>
        <p:spPr>
          <a:xfrm>
            <a:off x="3987966" y="1242218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17B23-699F-3C44-92A2-E19B613E34A1}"/>
              </a:ext>
            </a:extLst>
          </p:cNvPr>
          <p:cNvCxnSpPr/>
          <p:nvPr/>
        </p:nvCxnSpPr>
        <p:spPr>
          <a:xfrm>
            <a:off x="2358081" y="2433919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6E8D49-473F-784D-BB82-BAB1D9DE3B56}"/>
              </a:ext>
            </a:extLst>
          </p:cNvPr>
          <p:cNvSpPr txBox="1"/>
          <p:nvPr/>
        </p:nvSpPr>
        <p:spPr>
          <a:xfrm>
            <a:off x="8834626" y="258429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42C09-194E-A542-88C5-F918CBAFE1E1}"/>
              </a:ext>
            </a:extLst>
          </p:cNvPr>
          <p:cNvSpPr txBox="1"/>
          <p:nvPr/>
        </p:nvSpPr>
        <p:spPr>
          <a:xfrm>
            <a:off x="2754406" y="156577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E9AE9-8650-564A-BD0C-EECCDDC6F6C4}"/>
              </a:ext>
            </a:extLst>
          </p:cNvPr>
          <p:cNvSpPr txBox="1"/>
          <p:nvPr/>
        </p:nvSpPr>
        <p:spPr>
          <a:xfrm>
            <a:off x="4065188" y="2233864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9AC2D-B05A-3D47-9DD1-03DC4D85B14F}"/>
              </a:ext>
            </a:extLst>
          </p:cNvPr>
          <p:cNvSpPr txBox="1"/>
          <p:nvPr/>
        </p:nvSpPr>
        <p:spPr>
          <a:xfrm>
            <a:off x="4065187" y="310201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5DCAB8D-8289-7E49-B697-9D279B1314BB}"/>
              </a:ext>
            </a:extLst>
          </p:cNvPr>
          <p:cNvSpPr/>
          <p:nvPr/>
        </p:nvSpPr>
        <p:spPr>
          <a:xfrm rot="577662" flipH="1">
            <a:off x="2655387" y="2675403"/>
            <a:ext cx="1504517" cy="1629118"/>
          </a:xfrm>
          <a:prstGeom prst="parallelogram">
            <a:avLst>
              <a:gd name="adj" fmla="val 18269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A0AAD0-B27D-864E-A258-632D2D759AD8}"/>
              </a:ext>
            </a:extLst>
          </p:cNvPr>
          <p:cNvSpPr txBox="1"/>
          <p:nvPr/>
        </p:nvSpPr>
        <p:spPr>
          <a:xfrm>
            <a:off x="5428324" y="287722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D3B8D98-F11E-764D-AAD3-111F92DC9FC2}"/>
              </a:ext>
            </a:extLst>
          </p:cNvPr>
          <p:cNvSpPr/>
          <p:nvPr/>
        </p:nvSpPr>
        <p:spPr>
          <a:xfrm rot="577662" flipH="1">
            <a:off x="4037231" y="3244128"/>
            <a:ext cx="1019756" cy="1037853"/>
          </a:xfrm>
          <a:prstGeom prst="parallelogram">
            <a:avLst>
              <a:gd name="adj" fmla="val 18269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9EFDD-D15B-A044-A7AB-CD6847422374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1C208-9AF0-3E4A-906E-08830693BDF0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C89D1-C449-944A-BB9B-835ABBC61A1F}"/>
              </a:ext>
            </a:extLst>
          </p:cNvPr>
          <p:cNvSpPr txBox="1"/>
          <p:nvPr/>
        </p:nvSpPr>
        <p:spPr>
          <a:xfrm>
            <a:off x="9118134" y="337145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077D4-B99A-994E-BC8F-02EE3CC604AE}"/>
              </a:ext>
            </a:extLst>
          </p:cNvPr>
          <p:cNvSpPr txBox="1"/>
          <p:nvPr/>
        </p:nvSpPr>
        <p:spPr>
          <a:xfrm>
            <a:off x="9118134" y="430665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8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5176329" y="265072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5176329" y="3585914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4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2579593" y="245886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2546746" y="313540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58DD7-3249-A245-BA64-63A0569E381F}"/>
              </a:ext>
            </a:extLst>
          </p:cNvPr>
          <p:cNvSpPr/>
          <p:nvPr/>
        </p:nvSpPr>
        <p:spPr>
          <a:xfrm>
            <a:off x="4961614" y="1407381"/>
            <a:ext cx="4864351" cy="4060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2579593" y="245886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2546746" y="313540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58DD7-3249-A245-BA64-63A0569E381F}"/>
              </a:ext>
            </a:extLst>
          </p:cNvPr>
          <p:cNvSpPr/>
          <p:nvPr/>
        </p:nvSpPr>
        <p:spPr>
          <a:xfrm>
            <a:off x="4961614" y="1407381"/>
            <a:ext cx="4864351" cy="4060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9139611" y="3480818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9106764" y="415735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DAB03-158B-0C44-851D-0D324DF21F3A}"/>
              </a:ext>
            </a:extLst>
          </p:cNvPr>
          <p:cNvSpPr/>
          <p:nvPr/>
        </p:nvSpPr>
        <p:spPr>
          <a:xfrm>
            <a:off x="2358081" y="1407381"/>
            <a:ext cx="2584622" cy="4060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9139611" y="3480818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9106764" y="415735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DAB03-158B-0C44-851D-0D324DF21F3A}"/>
              </a:ext>
            </a:extLst>
          </p:cNvPr>
          <p:cNvSpPr/>
          <p:nvPr/>
        </p:nvSpPr>
        <p:spPr>
          <a:xfrm>
            <a:off x="2358081" y="1407381"/>
            <a:ext cx="2584622" cy="4060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2F1361-4F3A-8540-8AB4-83B15BE80BB6}"/>
              </a:ext>
            </a:extLst>
          </p:cNvPr>
          <p:cNvSpPr/>
          <p:nvPr/>
        </p:nvSpPr>
        <p:spPr>
          <a:xfrm rot="577662" flipH="1">
            <a:off x="2453821" y="2088096"/>
            <a:ext cx="7284356" cy="2681807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22494-7DA0-3F46-97DF-DEE8F59FA9E2}"/>
              </a:ext>
            </a:extLst>
          </p:cNvPr>
          <p:cNvSpPr txBox="1"/>
          <p:nvPr/>
        </p:nvSpPr>
        <p:spPr>
          <a:xfrm>
            <a:off x="3112114" y="2603649"/>
            <a:ext cx="56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74C9F6-4981-B34B-B629-CED904061FE9}"/>
              </a:ext>
            </a:extLst>
          </p:cNvPr>
          <p:cNvCxnSpPr/>
          <p:nvPr/>
        </p:nvCxnSpPr>
        <p:spPr>
          <a:xfrm>
            <a:off x="3987966" y="1242218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0D1899-D193-0641-A6CF-07575B10066E}"/>
              </a:ext>
            </a:extLst>
          </p:cNvPr>
          <p:cNvSpPr txBox="1"/>
          <p:nvPr/>
        </p:nvSpPr>
        <p:spPr>
          <a:xfrm>
            <a:off x="6334704" y="3087263"/>
            <a:ext cx="56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FF2D-F570-D94D-96D1-27C23BC6CA18}"/>
              </a:ext>
            </a:extLst>
          </p:cNvPr>
          <p:cNvSpPr txBox="1"/>
          <p:nvPr/>
        </p:nvSpPr>
        <p:spPr>
          <a:xfrm>
            <a:off x="8834626" y="258429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C6B63-8D36-D44E-994C-4D201F83D267}"/>
              </a:ext>
            </a:extLst>
          </p:cNvPr>
          <p:cNvSpPr txBox="1"/>
          <p:nvPr/>
        </p:nvSpPr>
        <p:spPr>
          <a:xfrm>
            <a:off x="2754406" y="156577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4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2F1361-4F3A-8540-8AB4-83B15BE80BB6}"/>
              </a:ext>
            </a:extLst>
          </p:cNvPr>
          <p:cNvSpPr/>
          <p:nvPr/>
        </p:nvSpPr>
        <p:spPr>
          <a:xfrm rot="577662" flipH="1">
            <a:off x="2453821" y="2088096"/>
            <a:ext cx="7284356" cy="2681807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74C9F6-4981-B34B-B629-CED904061FE9}"/>
              </a:ext>
            </a:extLst>
          </p:cNvPr>
          <p:cNvCxnSpPr/>
          <p:nvPr/>
        </p:nvCxnSpPr>
        <p:spPr>
          <a:xfrm>
            <a:off x="3987966" y="1242218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17B23-699F-3C44-92A2-E19B613E34A1}"/>
              </a:ext>
            </a:extLst>
          </p:cNvPr>
          <p:cNvCxnSpPr/>
          <p:nvPr/>
        </p:nvCxnSpPr>
        <p:spPr>
          <a:xfrm>
            <a:off x="2358081" y="2433919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6E8D49-473F-784D-BB82-BAB1D9DE3B56}"/>
              </a:ext>
            </a:extLst>
          </p:cNvPr>
          <p:cNvSpPr txBox="1"/>
          <p:nvPr/>
        </p:nvSpPr>
        <p:spPr>
          <a:xfrm>
            <a:off x="8834626" y="258429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42C09-194E-A542-88C5-F918CBAFE1E1}"/>
              </a:ext>
            </a:extLst>
          </p:cNvPr>
          <p:cNvSpPr txBox="1"/>
          <p:nvPr/>
        </p:nvSpPr>
        <p:spPr>
          <a:xfrm>
            <a:off x="2754406" y="156577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E9AE9-8650-564A-BD0C-EECCDDC6F6C4}"/>
              </a:ext>
            </a:extLst>
          </p:cNvPr>
          <p:cNvSpPr txBox="1"/>
          <p:nvPr/>
        </p:nvSpPr>
        <p:spPr>
          <a:xfrm>
            <a:off x="4065188" y="2233864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9AC2D-B05A-3D47-9DD1-03DC4D85B14F}"/>
              </a:ext>
            </a:extLst>
          </p:cNvPr>
          <p:cNvSpPr txBox="1"/>
          <p:nvPr/>
        </p:nvSpPr>
        <p:spPr>
          <a:xfrm>
            <a:off x="4065187" y="310201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7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Kadaba</dc:creator>
  <cp:lastModifiedBy>Shreyas Kadaba</cp:lastModifiedBy>
  <cp:revision>6</cp:revision>
  <dcterms:created xsi:type="dcterms:W3CDTF">2020-05-29T06:41:28Z</dcterms:created>
  <dcterms:modified xsi:type="dcterms:W3CDTF">2020-05-29T09:01:36Z</dcterms:modified>
</cp:coreProperties>
</file>