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264" r:id="rId2"/>
    <p:sldId id="262" r:id="rId3"/>
  </p:sldIdLst>
  <p:sldSz cx="9144000" cy="109728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09E"/>
    <a:srgbClr val="5C005C"/>
    <a:srgbClr val="107C10"/>
    <a:srgbClr val="00188F"/>
    <a:srgbClr val="008272"/>
    <a:srgbClr val="D83B01"/>
    <a:srgbClr val="5C2D91"/>
    <a:srgbClr val="0078D7"/>
    <a:srgbClr val="D2D2D2"/>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5" autoAdjust="0"/>
  </p:normalViewPr>
  <p:slideViewPr>
    <p:cSldViewPr snapToGrid="0">
      <p:cViewPr varScale="1">
        <p:scale>
          <a:sx n="55" d="100"/>
          <a:sy n="55" d="100"/>
        </p:scale>
        <p:origin x="1824" y="44"/>
      </p:cViewPr>
      <p:guideLst>
        <p:guide orient="horz" pos="3456"/>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635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4" y="2"/>
            <a:ext cx="2971800" cy="463567"/>
          </a:xfrm>
          <a:prstGeom prst="rect">
            <a:avLst/>
          </a:prstGeom>
        </p:spPr>
        <p:txBody>
          <a:bodyPr vert="horz" lIns="91440" tIns="45720" rIns="91440" bIns="45720" rtlCol="0"/>
          <a:lstStyle>
            <a:lvl1pPr algn="r">
              <a:defRPr sz="1200"/>
            </a:lvl1pPr>
          </a:lstStyle>
          <a:p>
            <a:fld id="{6587238D-C8CF-467F-96F1-5569C8E3D49D}" type="datetimeFigureOut">
              <a:rPr lang="en-US" smtClean="0"/>
              <a:t>9/12/2016</a:t>
            </a:fld>
            <a:endParaRPr lang="en-US" dirty="0"/>
          </a:p>
        </p:txBody>
      </p:sp>
      <p:sp>
        <p:nvSpPr>
          <p:cNvPr id="4" name="Slide Image Placeholder 3"/>
          <p:cNvSpPr>
            <a:spLocks noGrp="1" noRot="1" noChangeAspect="1"/>
          </p:cNvSpPr>
          <p:nvPr>
            <p:ph type="sldImg" idx="2"/>
          </p:nvPr>
        </p:nvSpPr>
        <p:spPr>
          <a:xfrm>
            <a:off x="2130425" y="1154113"/>
            <a:ext cx="2597150"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46390"/>
            <a:ext cx="5486400" cy="36379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686"/>
            <a:ext cx="2971800" cy="46356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75686"/>
            <a:ext cx="2971800" cy="463566"/>
          </a:xfrm>
          <a:prstGeom prst="rect">
            <a:avLst/>
          </a:prstGeom>
        </p:spPr>
        <p:txBody>
          <a:bodyPr vert="horz" lIns="91440" tIns="45720" rIns="91440" bIns="45720" rtlCol="0" anchor="b"/>
          <a:lstStyle>
            <a:lvl1pPr algn="r">
              <a:defRPr sz="1200"/>
            </a:lvl1pPr>
          </a:lstStyle>
          <a:p>
            <a:fld id="{6E500801-5FC2-43A5-AEE8-CA53F4AF4590}" type="slidenum">
              <a:rPr lang="en-US" smtClean="0"/>
              <a:t>‹#›</a:t>
            </a:fld>
            <a:endParaRPr lang="en-US" dirty="0"/>
          </a:p>
        </p:txBody>
      </p:sp>
    </p:spTree>
    <p:extLst>
      <p:ext uri="{BB962C8B-B14F-4D97-AF65-F5344CB8AC3E}">
        <p14:creationId xmlns:p14="http://schemas.microsoft.com/office/powerpoint/2010/main" val="352912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01931" y="5127785"/>
            <a:ext cx="4706230" cy="3944829"/>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1967" tIns="105573" rIns="131967" bIns="105573" numCol="1" spcCol="0" rtlCol="0" fromWordArt="0" anchor="t" anchorCtr="0" forceAA="0" compatLnSpc="1">
            <a:prstTxWarp prst="textNoShape">
              <a:avLst/>
            </a:prstTxWarp>
            <a:noAutofit/>
          </a:bodyPr>
          <a:lstStyle/>
          <a:p>
            <a:pPr algn="ctr" defTabSz="672821" fontAlgn="base">
              <a:lnSpc>
                <a:spcPct val="90000"/>
              </a:lnSpc>
              <a:spcBef>
                <a:spcPct val="0"/>
              </a:spcBef>
              <a:spcAft>
                <a:spcPct val="0"/>
              </a:spcAft>
            </a:pPr>
            <a:endParaRPr lang="en-US" sz="1732"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89790" y="5127780"/>
            <a:ext cx="4707398" cy="1905520"/>
          </a:xfrm>
          <a:noFill/>
        </p:spPr>
        <p:txBody>
          <a:bodyPr lIns="146304" tIns="91440" rIns="146304" bIns="91440" anchor="t" anchorCtr="0"/>
          <a:lstStyle>
            <a:lvl1pPr>
              <a:defRPr sz="3897" spc="-72"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00762" y="7033299"/>
            <a:ext cx="4707398" cy="2034320"/>
          </a:xfrm>
        </p:spPr>
        <p:txBody>
          <a:bodyPr tIns="109728" bIns="109728">
            <a:noAutofit/>
          </a:bodyPr>
          <a:lstStyle>
            <a:lvl1pPr marL="0" indent="0">
              <a:spcBef>
                <a:spcPts val="0"/>
              </a:spcBef>
              <a:buNone/>
              <a:defRPr sz="2308">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462934" y="752670"/>
            <a:ext cx="1344633" cy="614571"/>
          </a:xfrm>
          <a:prstGeom prst="rect">
            <a:avLst/>
          </a:prstGeom>
        </p:spPr>
      </p:pic>
    </p:spTree>
    <p:extLst>
      <p:ext uri="{BB962C8B-B14F-4D97-AF65-F5344CB8AC3E}">
        <p14:creationId xmlns:p14="http://schemas.microsoft.com/office/powerpoint/2010/main" val="386966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1" y="1902684"/>
            <a:ext cx="4033911" cy="1801262"/>
          </a:xfrm>
        </p:spPr>
        <p:txBody>
          <a:bodyPr wrap="square">
            <a:spAutoFit/>
          </a:bodyPr>
          <a:lstStyle>
            <a:lvl1pPr marL="207325" indent="-207325">
              <a:spcBef>
                <a:spcPts val="884"/>
              </a:spcBef>
              <a:buClr>
                <a:schemeClr val="tx1"/>
              </a:buClr>
              <a:buFont typeface="Arial" pitchFamily="34" charset="0"/>
              <a:buChar char="•"/>
              <a:defRPr sz="2308"/>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1" y="1902684"/>
            <a:ext cx="4033911" cy="1801262"/>
          </a:xfrm>
        </p:spPr>
        <p:txBody>
          <a:bodyPr wrap="square">
            <a:spAutoFit/>
          </a:bodyPr>
          <a:lstStyle>
            <a:lvl1pPr marL="207325" indent="-207325">
              <a:spcBef>
                <a:spcPts val="884"/>
              </a:spcBef>
              <a:buClr>
                <a:schemeClr val="tx1"/>
              </a:buClr>
              <a:buFont typeface="Arial" pitchFamily="34" charset="0"/>
              <a:buChar char="•"/>
              <a:defRPr sz="2308"/>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2959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10083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1" y="1898177"/>
            <a:ext cx="7394337" cy="4316781"/>
          </a:xfrm>
          <a:noFill/>
        </p:spPr>
        <p:txBody>
          <a:bodyPr tIns="91440" bIns="91440" anchor="t" anchorCtr="0"/>
          <a:lstStyle>
            <a:lvl1pPr>
              <a:defRPr sz="5195" spc="-72"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1" y="6203655"/>
            <a:ext cx="7395506" cy="2870209"/>
          </a:xfrm>
          <a:noFill/>
        </p:spPr>
        <p:txBody>
          <a:bodyPr lIns="182880" tIns="146304" rIns="182880" bIns="146304">
            <a:noAutofit/>
          </a:bodyPr>
          <a:lstStyle>
            <a:lvl1pPr marL="0" indent="0">
              <a:spcBef>
                <a:spcPts val="0"/>
              </a:spcBef>
              <a:buNone/>
              <a:defRPr sz="259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99643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1" y="1898177"/>
            <a:ext cx="7394337" cy="4316781"/>
          </a:xfrm>
          <a:noFill/>
        </p:spPr>
        <p:txBody>
          <a:bodyPr tIns="91440" bIns="91440" anchor="t" anchorCtr="0"/>
          <a:lstStyle>
            <a:lvl1pPr>
              <a:defRPr lang="en-US" sz="5195" b="0" kern="1200" cap="none" spc="-72"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503472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715285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53321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3334681"/>
            <a:ext cx="8740142" cy="904158"/>
          </a:xfrm>
          <a:noFill/>
        </p:spPr>
        <p:txBody>
          <a:bodyPr tIns="91440" bIns="91440" anchor="t" anchorCtr="0">
            <a:spAutoFit/>
          </a:bodyPr>
          <a:lstStyle>
            <a:lvl1pPr>
              <a:defRPr sz="5195" spc="-72"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3475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8087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8081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955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9" y="6203643"/>
            <a:ext cx="4705063" cy="2871457"/>
          </a:xfrm>
          <a:noFill/>
        </p:spPr>
        <p:txBody>
          <a:bodyPr lIns="146304" tIns="109728" rIns="146304" bIns="109728">
            <a:noAutofit/>
          </a:bodyPr>
          <a:lstStyle>
            <a:lvl1pPr marL="0" indent="0">
              <a:spcBef>
                <a:spcPts val="0"/>
              </a:spcBef>
              <a:buNone/>
              <a:defRPr sz="230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8" y="3321347"/>
            <a:ext cx="6050820" cy="2882297"/>
          </a:xfrm>
          <a:noFill/>
        </p:spPr>
        <p:txBody>
          <a:bodyPr lIns="146304" tIns="91440" rIns="146304" bIns="91440" anchor="t" anchorCtr="0"/>
          <a:lstStyle>
            <a:lvl1pPr>
              <a:defRPr sz="3897" spc="-72"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6439" y="762119"/>
            <a:ext cx="1344638" cy="614571"/>
          </a:xfrm>
          <a:prstGeom prst="rect">
            <a:avLst/>
          </a:prstGeom>
        </p:spPr>
      </p:pic>
    </p:spTree>
    <p:extLst>
      <p:ext uri="{BB962C8B-B14F-4D97-AF65-F5344CB8AC3E}">
        <p14:creationId xmlns:p14="http://schemas.microsoft.com/office/powerpoint/2010/main" val="550340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9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902685"/>
            <a:ext cx="9144000" cy="907011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55" tIns="33655" rIns="33655" bIns="33655" numCol="1" spcCol="0" rtlCol="0" fromWordArt="0" anchor="ctr" anchorCtr="0" forceAA="0" compatLnSpc="1">
            <a:prstTxWarp prst="textNoShape">
              <a:avLst/>
            </a:prstTxWarp>
            <a:noAutofit/>
          </a:bodyPr>
          <a:lstStyle/>
          <a:p>
            <a:pPr algn="ctr" defTabSz="672821" fontAlgn="base">
              <a:spcBef>
                <a:spcPct val="0"/>
              </a:spcBef>
              <a:spcAft>
                <a:spcPct val="0"/>
              </a:spcAft>
            </a:pPr>
            <a:endParaRPr lang="en-US" sz="12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40" y="1915725"/>
            <a:ext cx="8740141" cy="1491627"/>
          </a:xfrm>
        </p:spPr>
        <p:txBody>
          <a:bodyPr/>
          <a:lstStyle>
            <a:lvl1pPr marL="0" indent="0">
              <a:buNone/>
              <a:defRPr sz="238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00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1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877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583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52886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2" y="9872099"/>
            <a:ext cx="8717498" cy="290922"/>
          </a:xfrm>
          <a:prstGeom prst="rect">
            <a:avLst/>
          </a:prstGeom>
          <a:noFill/>
          <a:ln w="12700">
            <a:noFill/>
            <a:miter lim="800000"/>
            <a:headEnd type="none" w="sm" len="sm"/>
            <a:tailEnd type="none" w="sm" len="sm"/>
          </a:ln>
          <a:effectLst/>
        </p:spPr>
        <p:txBody>
          <a:bodyPr vert="horz" wrap="square" lIns="131967" tIns="105573" rIns="131967" bIns="105573" numCol="1" anchor="t" anchorCtr="0" compatLnSpc="1">
            <a:prstTxWarp prst="textNoShape">
              <a:avLst/>
            </a:prstTxWarp>
            <a:spAutoFit/>
          </a:bodyPr>
          <a:lstStyle/>
          <a:p>
            <a:pPr defTabSz="672689" eaLnBrk="0" hangingPunct="0"/>
            <a:r>
              <a:rPr lang="en-US" sz="505" dirty="0">
                <a:gradFill>
                  <a:gsLst>
                    <a:gs pos="0">
                      <a:srgbClr val="505050"/>
                    </a:gs>
                    <a:gs pos="100000">
                      <a:srgbClr val="505050"/>
                    </a:gs>
                  </a:gsLst>
                  <a:lin ang="5400000" scaled="0"/>
                </a:gradFill>
                <a:cs typeface="Segoe UI" pitchFamily="34" charset="0"/>
              </a:rPr>
              <a:t>© 2014 MSFT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652" y="4933847"/>
            <a:ext cx="2417896" cy="1105111"/>
          </a:xfrm>
          <a:prstGeom prst="rect">
            <a:avLst/>
          </a:prstGeom>
        </p:spPr>
      </p:pic>
    </p:spTree>
    <p:extLst>
      <p:ext uri="{BB962C8B-B14F-4D97-AF65-F5344CB8AC3E}">
        <p14:creationId xmlns:p14="http://schemas.microsoft.com/office/powerpoint/2010/main" val="13028058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902692"/>
            <a:ext cx="8740142" cy="1875984"/>
          </a:xfrm>
          <a:prstGeom prst="rect">
            <a:avLst/>
          </a:prstGeom>
        </p:spPr>
        <p:txBody>
          <a:bodyPr/>
          <a:lstStyle>
            <a:lvl1pPr marL="209617" indent="-209617">
              <a:buClr>
                <a:schemeClr val="tx1"/>
              </a:buClr>
              <a:buSzPct val="90000"/>
              <a:buFont typeface="Arial" pitchFamily="34" charset="0"/>
              <a:buChar char="•"/>
              <a:defRPr sz="259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12362" indent="-202746">
              <a:buClr>
                <a:schemeClr val="tx1"/>
              </a:buClr>
              <a:buSzPct val="90000"/>
              <a:buFont typeface="Arial" pitchFamily="34" charset="0"/>
              <a:buChar char="•"/>
              <a:defRPr sz="230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21979" indent="-209617">
              <a:buClr>
                <a:schemeClr val="tx1"/>
              </a:buClr>
              <a:buSzPct val="90000"/>
              <a:buFont typeface="Arial" pitchFamily="34" charset="0"/>
              <a:buChar char="•"/>
              <a:defRPr sz="202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786926" indent="-164947">
              <a:buClr>
                <a:schemeClr val="tx1"/>
              </a:buClr>
              <a:buSzPct val="90000"/>
              <a:buFont typeface="Arial" pitchFamily="34" charset="0"/>
              <a:buChar char="•"/>
              <a:defRPr sz="173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51870" indent="-164947">
              <a:buClr>
                <a:schemeClr val="tx1"/>
              </a:buClr>
              <a:buSzPct val="90000"/>
              <a:buFont typeface="Arial" pitchFamily="34" charset="0"/>
              <a:buChar char="•"/>
              <a:defRPr sz="144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2" y="9982204"/>
            <a:ext cx="9144001" cy="99060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669"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3666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7086600" y="10388603"/>
            <a:ext cx="2057400" cy="584200"/>
          </a:xfrm>
          <a:prstGeom prst="rect">
            <a:avLst/>
          </a:prstGeom>
        </p:spPr>
        <p:txBody>
          <a:bodyPr vert="horz" lIns="91440" tIns="45720" rIns="91440" bIns="45720" rtlCol="0" anchor="ctr"/>
          <a:lstStyle>
            <a:lvl1pPr algn="r">
              <a:defRPr sz="884">
                <a:solidFill>
                  <a:srgbClr val="808080"/>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35223185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902688"/>
            <a:ext cx="8740142" cy="1512722"/>
          </a:xfrm>
        </p:spPr>
        <p:txBody>
          <a:bodyPr/>
          <a:lstStyle>
            <a:lvl1pPr marL="0" indent="0">
              <a:buNone/>
              <a:defRPr>
                <a:gradFill>
                  <a:gsLst>
                    <a:gs pos="1250">
                      <a:schemeClr val="tx2"/>
                    </a:gs>
                    <a:gs pos="99000">
                      <a:schemeClr val="tx2"/>
                    </a:gs>
                  </a:gsLst>
                  <a:lin ang="5400000" scaled="0"/>
                </a:gradFill>
              </a:defRPr>
            </a:lvl1pPr>
            <a:lvl2pPr marL="0" indent="0">
              <a:buFontTx/>
              <a:buNone/>
              <a:defRPr sz="1443"/>
            </a:lvl2pPr>
            <a:lvl3pPr marL="164947" indent="0">
              <a:buNone/>
              <a:defRPr/>
            </a:lvl3pPr>
            <a:lvl4pPr marL="329889" indent="0">
              <a:buNone/>
              <a:defRPr/>
            </a:lvl4pPr>
            <a:lvl5pPr marL="4948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2125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902688"/>
            <a:ext cx="8740142" cy="1512722"/>
          </a:xfrm>
        </p:spPr>
        <p:txBody>
          <a:bodyPr/>
          <a:lstStyle>
            <a:lvl1pPr marL="0" indent="0">
              <a:buNone/>
              <a:defRPr>
                <a:gradFill>
                  <a:gsLst>
                    <a:gs pos="1250">
                      <a:schemeClr val="tx1"/>
                    </a:gs>
                    <a:gs pos="99000">
                      <a:schemeClr val="tx1"/>
                    </a:gs>
                  </a:gsLst>
                  <a:lin ang="5400000" scaled="0"/>
                </a:gradFill>
              </a:defRPr>
            </a:lvl1pPr>
            <a:lvl2pPr marL="0" indent="0">
              <a:buFontTx/>
              <a:buNone/>
              <a:defRPr sz="1443"/>
            </a:lvl2pPr>
            <a:lvl3pPr marL="164947" indent="0">
              <a:buNone/>
              <a:defRPr/>
            </a:lvl3pPr>
            <a:lvl4pPr marL="329889" indent="0">
              <a:buNone/>
              <a:defRPr/>
            </a:lvl4pPr>
            <a:lvl5pPr marL="49483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353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902694"/>
            <a:ext cx="8740142" cy="1521699"/>
          </a:xfrm>
        </p:spPr>
        <p:txBody>
          <a:bodyPr>
            <a:spAutoFit/>
          </a:bodyPr>
          <a:lstStyle>
            <a:lvl1pPr>
              <a:defRPr sz="259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3246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902694"/>
            <a:ext cx="8740142" cy="1521699"/>
          </a:xfrm>
        </p:spPr>
        <p:txBody>
          <a:bodyPr>
            <a:spAutoFit/>
          </a:bodyPr>
          <a:lstStyle>
            <a:lvl1pPr>
              <a:defRPr sz="259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69789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1" y="1902691"/>
            <a:ext cx="4033911" cy="1832553"/>
          </a:xfrm>
        </p:spPr>
        <p:txBody>
          <a:bodyPr wrap="square">
            <a:spAutoFit/>
          </a:bodyPr>
          <a:lstStyle>
            <a:lvl1pPr marL="0" indent="0">
              <a:spcBef>
                <a:spcPts val="884"/>
              </a:spcBef>
              <a:buClr>
                <a:schemeClr val="tx1"/>
              </a:buClr>
              <a:buFont typeface="Wingdings" pitchFamily="2" charset="2"/>
              <a:buNone/>
              <a:defRPr sz="2597">
                <a:gradFill>
                  <a:gsLst>
                    <a:gs pos="1250">
                      <a:schemeClr val="tx2"/>
                    </a:gs>
                    <a:gs pos="99000">
                      <a:schemeClr val="tx2"/>
                    </a:gs>
                  </a:gsLst>
                  <a:lin ang="5400000" scaled="0"/>
                </a:gradFill>
              </a:defRPr>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1" y="1902691"/>
            <a:ext cx="4033911" cy="1832553"/>
          </a:xfrm>
        </p:spPr>
        <p:txBody>
          <a:bodyPr wrap="square">
            <a:spAutoFit/>
          </a:bodyPr>
          <a:lstStyle>
            <a:lvl1pPr marL="0" indent="0">
              <a:spcBef>
                <a:spcPts val="884"/>
              </a:spcBef>
              <a:buClr>
                <a:schemeClr val="tx1"/>
              </a:buClr>
              <a:buFont typeface="Wingdings" pitchFamily="2" charset="2"/>
              <a:buNone/>
              <a:defRPr sz="2597">
                <a:gradFill>
                  <a:gsLst>
                    <a:gs pos="1250">
                      <a:schemeClr val="tx2"/>
                    </a:gs>
                    <a:gs pos="99000">
                      <a:schemeClr val="tx2"/>
                    </a:gs>
                  </a:gsLst>
                  <a:lin ang="5400000" scaled="0"/>
                </a:gradFill>
              </a:defRPr>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1998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1" y="1902691"/>
            <a:ext cx="4033911" cy="1832553"/>
          </a:xfrm>
        </p:spPr>
        <p:txBody>
          <a:bodyPr wrap="square">
            <a:spAutoFit/>
          </a:bodyPr>
          <a:lstStyle>
            <a:lvl1pPr marL="0" indent="0">
              <a:spcBef>
                <a:spcPts val="884"/>
              </a:spcBef>
              <a:buClr>
                <a:schemeClr val="tx1"/>
              </a:buClr>
              <a:buFont typeface="Wingdings" pitchFamily="2" charset="2"/>
              <a:buNone/>
              <a:defRPr sz="2597"/>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1" y="1902691"/>
            <a:ext cx="4033911" cy="1832553"/>
          </a:xfrm>
        </p:spPr>
        <p:txBody>
          <a:bodyPr wrap="square">
            <a:spAutoFit/>
          </a:bodyPr>
          <a:lstStyle>
            <a:lvl1pPr marL="0" indent="0">
              <a:spcBef>
                <a:spcPts val="884"/>
              </a:spcBef>
              <a:buClr>
                <a:schemeClr val="tx1"/>
              </a:buClr>
              <a:buFont typeface="Wingdings" pitchFamily="2" charset="2"/>
              <a:buNone/>
              <a:defRPr sz="2597"/>
            </a:lvl1pPr>
            <a:lvl2pPr marL="0" indent="0">
              <a:buNone/>
              <a:defRPr sz="1443"/>
            </a:lvl2pPr>
            <a:lvl3pPr marL="167234" indent="0">
              <a:buNone/>
              <a:tabLst/>
              <a:defRPr sz="1443"/>
            </a:lvl3pPr>
            <a:lvl4pPr marL="332182" indent="0">
              <a:buNone/>
              <a:defRPr/>
            </a:lvl4pPr>
            <a:lvl5pPr marL="49483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2877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1" y="1902684"/>
            <a:ext cx="4033911" cy="1801262"/>
          </a:xfrm>
        </p:spPr>
        <p:txBody>
          <a:bodyPr wrap="square">
            <a:spAutoFit/>
          </a:bodyPr>
          <a:lstStyle>
            <a:lvl1pPr marL="207325" indent="-207325">
              <a:spcBef>
                <a:spcPts val="884"/>
              </a:spcBef>
              <a:buClr>
                <a:schemeClr val="tx2"/>
              </a:buClr>
              <a:buFont typeface="Arial" pitchFamily="34" charset="0"/>
              <a:buChar char="•"/>
              <a:defRPr sz="2308">
                <a:gradFill>
                  <a:gsLst>
                    <a:gs pos="1250">
                      <a:schemeClr val="tx2"/>
                    </a:gs>
                    <a:gs pos="99000">
                      <a:schemeClr val="tx2"/>
                    </a:gs>
                  </a:gsLst>
                  <a:lin ang="5400000" scaled="0"/>
                </a:gradFill>
              </a:defRPr>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1" y="1902684"/>
            <a:ext cx="4033911" cy="1801262"/>
          </a:xfrm>
        </p:spPr>
        <p:txBody>
          <a:bodyPr wrap="square">
            <a:spAutoFit/>
          </a:bodyPr>
          <a:lstStyle>
            <a:lvl1pPr marL="207325" indent="-207325">
              <a:spcBef>
                <a:spcPts val="884"/>
              </a:spcBef>
              <a:buClr>
                <a:schemeClr val="tx2"/>
              </a:buClr>
              <a:buFont typeface="Arial" pitchFamily="34" charset="0"/>
              <a:buChar char="•"/>
              <a:defRPr sz="2308">
                <a:gradFill>
                  <a:gsLst>
                    <a:gs pos="1250">
                      <a:schemeClr val="tx2"/>
                    </a:gs>
                    <a:gs pos="99000">
                      <a:schemeClr val="tx2"/>
                    </a:gs>
                  </a:gsLst>
                  <a:lin ang="5400000" scaled="0"/>
                </a:gradFill>
              </a:defRPr>
            </a:lvl1pPr>
            <a:lvl2pPr marL="383258" indent="-168260">
              <a:defRPr sz="1732"/>
            </a:lvl2pPr>
            <a:lvl3pPr marL="504779" indent="-121521">
              <a:tabLst/>
              <a:defRPr sz="1443"/>
            </a:lvl3pPr>
            <a:lvl4pPr marL="635649" indent="-130870">
              <a:defRPr/>
            </a:lvl4pPr>
            <a:lvl5pPr marL="757170" indent="-12152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6316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463223"/>
            <a:ext cx="8741880" cy="1439464"/>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42" y="1902692"/>
            <a:ext cx="8740141" cy="162309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7086600" y="10388603"/>
            <a:ext cx="2057400" cy="584200"/>
          </a:xfrm>
          <a:prstGeom prst="rect">
            <a:avLst/>
          </a:prstGeom>
        </p:spPr>
        <p:txBody>
          <a:bodyPr vert="horz" lIns="91440" tIns="45720" rIns="91440" bIns="45720" rtlCol="0" anchor="ctr"/>
          <a:lstStyle>
            <a:lvl1pPr algn="r">
              <a:defRPr sz="884">
                <a:solidFill>
                  <a:srgbClr val="808080"/>
                </a:solidFill>
              </a:defRPr>
            </a:lvl1pPr>
          </a:lstStyle>
          <a:p>
            <a:fld id="{A34B8C21-472C-43AD-8B9F-5964D09AB204}" type="slidenum">
              <a:rPr lang="en-IN" smtClean="0"/>
              <a:pPr/>
              <a:t>‹#›</a:t>
            </a:fld>
            <a:endParaRPr lang="en-IN" dirty="0"/>
          </a:p>
        </p:txBody>
      </p:sp>
      <p:pic>
        <p:nvPicPr>
          <p:cNvPr id="5" name="Picture 4"/>
          <p:cNvPicPr>
            <a:picLocks noChangeAspect="1"/>
          </p:cNvPicPr>
          <p:nvPr userDrawn="1"/>
        </p:nvPicPr>
        <p:blipFill>
          <a:blip r:embed="rId26"/>
          <a:stretch>
            <a:fillRect/>
          </a:stretch>
        </p:blipFill>
        <p:spPr>
          <a:xfrm rot="5400000">
            <a:off x="3991653" y="5158195"/>
            <a:ext cx="10973797" cy="657418"/>
          </a:xfrm>
          <a:prstGeom prst="rect">
            <a:avLst/>
          </a:prstGeom>
        </p:spPr>
      </p:pic>
    </p:spTree>
    <p:extLst>
      <p:ext uri="{BB962C8B-B14F-4D97-AF65-F5344CB8AC3E}">
        <p14:creationId xmlns:p14="http://schemas.microsoft.com/office/powerpoint/2010/main" val="12452265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Lst>
  <p:transition>
    <p:fade/>
  </p:transition>
  <p:hf hdr="0" ftr="0" dt="0"/>
  <p:txStyles>
    <p:titleStyle>
      <a:lvl1pPr algn="l" defTabSz="673014" rtl="0" eaLnBrk="1" latinLnBrk="0" hangingPunct="1">
        <a:lnSpc>
          <a:spcPct val="90000"/>
        </a:lnSpc>
        <a:spcBef>
          <a:spcPct val="0"/>
        </a:spcBef>
        <a:buNone/>
        <a:defRPr lang="en-US" sz="3464"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47418" marR="0" indent="-247418" algn="l" defTabSz="673014" rtl="0" eaLnBrk="1" fontAlgn="auto" latinLnBrk="0" hangingPunct="1">
        <a:lnSpc>
          <a:spcPct val="90000"/>
        </a:lnSpc>
        <a:spcBef>
          <a:spcPct val="20000"/>
        </a:spcBef>
        <a:spcAft>
          <a:spcPts val="0"/>
        </a:spcAft>
        <a:buClrTx/>
        <a:buSzPct val="90000"/>
        <a:buFont typeface="Arial" pitchFamily="34" charset="0"/>
        <a:buChar char="•"/>
        <a:tabLst/>
        <a:defRPr sz="2885" kern="1200" spc="0" baseline="0">
          <a:gradFill>
            <a:gsLst>
              <a:gs pos="1250">
                <a:schemeClr val="tx1"/>
              </a:gs>
              <a:gs pos="100000">
                <a:schemeClr val="tx1"/>
              </a:gs>
            </a:gsLst>
            <a:lin ang="5400000" scaled="0"/>
          </a:gradFill>
          <a:latin typeface="+mj-lt"/>
          <a:ea typeface="+mn-ea"/>
          <a:cs typeface="+mn-cs"/>
        </a:defRPr>
      </a:lvl1pPr>
      <a:lvl2pPr marL="421525" marR="0" indent="-174108" algn="l" defTabSz="673014" rtl="0" eaLnBrk="1" fontAlgn="auto" latinLnBrk="0" hangingPunct="1">
        <a:lnSpc>
          <a:spcPct val="90000"/>
        </a:lnSpc>
        <a:spcBef>
          <a:spcPct val="20000"/>
        </a:spcBef>
        <a:spcAft>
          <a:spcPts val="0"/>
        </a:spcAft>
        <a:buClrTx/>
        <a:buSzPct val="90000"/>
        <a:buFont typeface="Arial" pitchFamily="34" charset="0"/>
        <a:buChar char="•"/>
        <a:tabLst/>
        <a:defRPr sz="1732" kern="1200" spc="0" baseline="0">
          <a:gradFill>
            <a:gsLst>
              <a:gs pos="1250">
                <a:schemeClr val="tx1"/>
              </a:gs>
              <a:gs pos="100000">
                <a:schemeClr val="tx1"/>
              </a:gs>
            </a:gsLst>
            <a:lin ang="5400000" scaled="0"/>
          </a:gradFill>
          <a:latin typeface="+mn-lt"/>
          <a:ea typeface="+mn-ea"/>
          <a:cs typeface="+mn-cs"/>
        </a:defRPr>
      </a:lvl2pPr>
      <a:lvl3pPr marL="577307"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443" kern="1200" spc="0" baseline="0">
          <a:gradFill>
            <a:gsLst>
              <a:gs pos="1250">
                <a:schemeClr val="tx1"/>
              </a:gs>
              <a:gs pos="100000">
                <a:schemeClr val="tx1"/>
              </a:gs>
            </a:gsLst>
            <a:lin ang="5400000" scaled="0"/>
          </a:gradFill>
          <a:latin typeface="+mn-lt"/>
          <a:ea typeface="+mn-ea"/>
          <a:cs typeface="+mn-cs"/>
        </a:defRPr>
      </a:lvl3pPr>
      <a:lvl4pPr marL="742252"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299" kern="1200" spc="0" baseline="0">
          <a:gradFill>
            <a:gsLst>
              <a:gs pos="1250">
                <a:schemeClr val="tx1"/>
              </a:gs>
              <a:gs pos="100000">
                <a:schemeClr val="tx1"/>
              </a:gs>
            </a:gsLst>
            <a:lin ang="5400000" scaled="0"/>
          </a:gradFill>
          <a:latin typeface="+mn-lt"/>
          <a:ea typeface="+mn-ea"/>
          <a:cs typeface="+mn-cs"/>
        </a:defRPr>
      </a:lvl4pPr>
      <a:lvl5pPr marL="907196" marR="0" indent="-164947" algn="l" defTabSz="673014" rtl="0" eaLnBrk="1" fontAlgn="auto" latinLnBrk="0" hangingPunct="1">
        <a:lnSpc>
          <a:spcPct val="90000"/>
        </a:lnSpc>
        <a:spcBef>
          <a:spcPct val="20000"/>
        </a:spcBef>
        <a:spcAft>
          <a:spcPts val="0"/>
        </a:spcAft>
        <a:buClrTx/>
        <a:buSzPct val="90000"/>
        <a:buFont typeface="Arial" pitchFamily="34" charset="0"/>
        <a:buChar char="•"/>
        <a:tabLst/>
        <a:defRPr sz="1299" kern="1200" spc="0" baseline="0">
          <a:gradFill>
            <a:gsLst>
              <a:gs pos="1250">
                <a:schemeClr val="tx1"/>
              </a:gs>
              <a:gs pos="100000">
                <a:schemeClr val="tx1"/>
              </a:gs>
            </a:gsLst>
            <a:lin ang="5400000" scaled="0"/>
          </a:gradFill>
          <a:latin typeface="+mn-lt"/>
          <a:ea typeface="+mn-ea"/>
          <a:cs typeface="+mn-cs"/>
        </a:defRPr>
      </a:lvl5pPr>
      <a:lvl6pPr marL="1850787"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6pPr>
      <a:lvl7pPr marL="2187293"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7pPr>
      <a:lvl8pPr marL="2523801"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8pPr>
      <a:lvl9pPr marL="2860308" indent="-168253" algn="l" defTabSz="673014" rtl="0" eaLnBrk="1" latinLnBrk="0" hangingPunct="1">
        <a:spcBef>
          <a:spcPct val="20000"/>
        </a:spcBef>
        <a:buFont typeface="Arial" pitchFamily="34" charset="0"/>
        <a:buChar char="•"/>
        <a:defRPr sz="1443" kern="1200">
          <a:solidFill>
            <a:schemeClr val="tx1"/>
          </a:solidFill>
          <a:latin typeface="+mn-lt"/>
          <a:ea typeface="+mn-ea"/>
          <a:cs typeface="+mn-cs"/>
        </a:defRPr>
      </a:lvl9pPr>
    </p:bodyStyle>
    <p:otherStyle>
      <a:defPPr>
        <a:defRPr lang="en-US"/>
      </a:defPPr>
      <a:lvl1pPr marL="0" algn="l" defTabSz="673014" rtl="0" eaLnBrk="1" latinLnBrk="0" hangingPunct="1">
        <a:defRPr sz="1299" kern="1200">
          <a:solidFill>
            <a:schemeClr val="tx1"/>
          </a:solidFill>
          <a:latin typeface="+mn-lt"/>
          <a:ea typeface="+mn-ea"/>
          <a:cs typeface="+mn-cs"/>
        </a:defRPr>
      </a:lvl1pPr>
      <a:lvl2pPr marL="336506" algn="l" defTabSz="673014" rtl="0" eaLnBrk="1" latinLnBrk="0" hangingPunct="1">
        <a:defRPr sz="1299" kern="1200">
          <a:solidFill>
            <a:schemeClr val="tx1"/>
          </a:solidFill>
          <a:latin typeface="+mn-lt"/>
          <a:ea typeface="+mn-ea"/>
          <a:cs typeface="+mn-cs"/>
        </a:defRPr>
      </a:lvl2pPr>
      <a:lvl3pPr marL="673014" algn="l" defTabSz="673014" rtl="0" eaLnBrk="1" latinLnBrk="0" hangingPunct="1">
        <a:defRPr sz="1299" kern="1200">
          <a:solidFill>
            <a:schemeClr val="tx1"/>
          </a:solidFill>
          <a:latin typeface="+mn-lt"/>
          <a:ea typeface="+mn-ea"/>
          <a:cs typeface="+mn-cs"/>
        </a:defRPr>
      </a:lvl3pPr>
      <a:lvl4pPr marL="1009521" algn="l" defTabSz="673014" rtl="0" eaLnBrk="1" latinLnBrk="0" hangingPunct="1">
        <a:defRPr sz="1299" kern="1200">
          <a:solidFill>
            <a:schemeClr val="tx1"/>
          </a:solidFill>
          <a:latin typeface="+mn-lt"/>
          <a:ea typeface="+mn-ea"/>
          <a:cs typeface="+mn-cs"/>
        </a:defRPr>
      </a:lvl4pPr>
      <a:lvl5pPr marL="1346029" algn="l" defTabSz="673014" rtl="0" eaLnBrk="1" latinLnBrk="0" hangingPunct="1">
        <a:defRPr sz="1299" kern="1200">
          <a:solidFill>
            <a:schemeClr val="tx1"/>
          </a:solidFill>
          <a:latin typeface="+mn-lt"/>
          <a:ea typeface="+mn-ea"/>
          <a:cs typeface="+mn-cs"/>
        </a:defRPr>
      </a:lvl5pPr>
      <a:lvl6pPr marL="1682535" algn="l" defTabSz="673014" rtl="0" eaLnBrk="1" latinLnBrk="0" hangingPunct="1">
        <a:defRPr sz="1299" kern="1200">
          <a:solidFill>
            <a:schemeClr val="tx1"/>
          </a:solidFill>
          <a:latin typeface="+mn-lt"/>
          <a:ea typeface="+mn-ea"/>
          <a:cs typeface="+mn-cs"/>
        </a:defRPr>
      </a:lvl6pPr>
      <a:lvl7pPr marL="2019040" algn="l" defTabSz="673014" rtl="0" eaLnBrk="1" latinLnBrk="0" hangingPunct="1">
        <a:defRPr sz="1299" kern="1200">
          <a:solidFill>
            <a:schemeClr val="tx1"/>
          </a:solidFill>
          <a:latin typeface="+mn-lt"/>
          <a:ea typeface="+mn-ea"/>
          <a:cs typeface="+mn-cs"/>
        </a:defRPr>
      </a:lvl7pPr>
      <a:lvl8pPr marL="2355548" algn="l" defTabSz="673014" rtl="0" eaLnBrk="1" latinLnBrk="0" hangingPunct="1">
        <a:defRPr sz="1299" kern="1200">
          <a:solidFill>
            <a:schemeClr val="tx1"/>
          </a:solidFill>
          <a:latin typeface="+mn-lt"/>
          <a:ea typeface="+mn-ea"/>
          <a:cs typeface="+mn-cs"/>
        </a:defRPr>
      </a:lvl8pPr>
      <a:lvl9pPr marL="2692055" algn="l" defTabSz="673014" rtl="0" eaLnBrk="1" latinLnBrk="0" hangingPunct="1">
        <a:defRPr sz="12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3"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0" y="0"/>
            <a:ext cx="9144000" cy="3198813"/>
            <a:chOff x="0" y="30"/>
            <a:chExt cx="5760" cy="2015"/>
          </a:xfrm>
        </p:grpSpPr>
        <p:sp>
          <p:nvSpPr>
            <p:cNvPr id="12" name="Rectangle 5"/>
            <p:cNvSpPr>
              <a:spLocks noChangeArrowheads="1"/>
            </p:cNvSpPr>
            <p:nvPr/>
          </p:nvSpPr>
          <p:spPr bwMode="auto">
            <a:xfrm>
              <a:off x="0" y="30"/>
              <a:ext cx="5760" cy="201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6"/>
            <p:cNvSpPr>
              <a:spLocks noChangeArrowheads="1"/>
            </p:cNvSpPr>
            <p:nvPr/>
          </p:nvSpPr>
          <p:spPr bwMode="auto">
            <a:xfrm>
              <a:off x="0" y="30"/>
              <a:ext cx="5760" cy="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0" y="768"/>
              <a:ext cx="1372" cy="1085"/>
            </a:xfrm>
            <a:custGeom>
              <a:avLst/>
              <a:gdLst>
                <a:gd name="T0" fmla="*/ 546 w 686"/>
                <a:gd name="T1" fmla="*/ 239 h 543"/>
                <a:gd name="T2" fmla="*/ 546 w 686"/>
                <a:gd name="T3" fmla="*/ 228 h 543"/>
                <a:gd name="T4" fmla="*/ 303 w 686"/>
                <a:gd name="T5" fmla="*/ 0 h 543"/>
                <a:gd name="T6" fmla="*/ 101 w 686"/>
                <a:gd name="T7" fmla="*/ 102 h 543"/>
                <a:gd name="T8" fmla="*/ 34 w 686"/>
                <a:gd name="T9" fmla="*/ 84 h 543"/>
                <a:gd name="T10" fmla="*/ 0 w 686"/>
                <a:gd name="T11" fmla="*/ 89 h 543"/>
                <a:gd name="T12" fmla="*/ 0 w 686"/>
                <a:gd name="T13" fmla="*/ 543 h 543"/>
                <a:gd name="T14" fmla="*/ 17 w 686"/>
                <a:gd name="T15" fmla="*/ 543 h 543"/>
                <a:gd name="T16" fmla="*/ 413 w 686"/>
                <a:gd name="T17" fmla="*/ 543 h 543"/>
                <a:gd name="T18" fmla="*/ 420 w 686"/>
                <a:gd name="T19" fmla="*/ 543 h 543"/>
                <a:gd name="T20" fmla="*/ 432 w 686"/>
                <a:gd name="T21" fmla="*/ 543 h 543"/>
                <a:gd name="T22" fmla="*/ 460 w 686"/>
                <a:gd name="T23" fmla="*/ 543 h 543"/>
                <a:gd name="T24" fmla="*/ 523 w 686"/>
                <a:gd name="T25" fmla="*/ 543 h 543"/>
                <a:gd name="T26" fmla="*/ 686 w 686"/>
                <a:gd name="T27" fmla="*/ 389 h 543"/>
                <a:gd name="T28" fmla="*/ 546 w 686"/>
                <a:gd name="T29" fmla="*/ 23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6" h="543">
                  <a:moveTo>
                    <a:pt x="546" y="239"/>
                  </a:moveTo>
                  <a:cubicBezTo>
                    <a:pt x="546" y="235"/>
                    <a:pt x="546" y="230"/>
                    <a:pt x="546" y="228"/>
                  </a:cubicBezTo>
                  <a:cubicBezTo>
                    <a:pt x="546" y="102"/>
                    <a:pt x="437" y="0"/>
                    <a:pt x="303" y="0"/>
                  </a:cubicBezTo>
                  <a:cubicBezTo>
                    <a:pt x="219" y="0"/>
                    <a:pt x="145" y="41"/>
                    <a:pt x="101" y="102"/>
                  </a:cubicBezTo>
                  <a:cubicBezTo>
                    <a:pt x="82" y="92"/>
                    <a:pt x="59" y="84"/>
                    <a:pt x="34" y="84"/>
                  </a:cubicBezTo>
                  <a:cubicBezTo>
                    <a:pt x="22" y="84"/>
                    <a:pt x="11" y="86"/>
                    <a:pt x="0" y="89"/>
                  </a:cubicBezTo>
                  <a:cubicBezTo>
                    <a:pt x="0" y="543"/>
                    <a:pt x="0" y="543"/>
                    <a:pt x="0" y="543"/>
                  </a:cubicBezTo>
                  <a:cubicBezTo>
                    <a:pt x="5" y="543"/>
                    <a:pt x="12" y="543"/>
                    <a:pt x="17" y="543"/>
                  </a:cubicBezTo>
                  <a:cubicBezTo>
                    <a:pt x="106" y="543"/>
                    <a:pt x="315" y="543"/>
                    <a:pt x="413" y="543"/>
                  </a:cubicBezTo>
                  <a:cubicBezTo>
                    <a:pt x="416" y="543"/>
                    <a:pt x="418" y="543"/>
                    <a:pt x="420" y="543"/>
                  </a:cubicBezTo>
                  <a:cubicBezTo>
                    <a:pt x="432" y="543"/>
                    <a:pt x="432" y="543"/>
                    <a:pt x="432" y="543"/>
                  </a:cubicBezTo>
                  <a:cubicBezTo>
                    <a:pt x="435" y="543"/>
                    <a:pt x="451" y="543"/>
                    <a:pt x="460" y="543"/>
                  </a:cubicBezTo>
                  <a:cubicBezTo>
                    <a:pt x="523" y="543"/>
                    <a:pt x="523" y="543"/>
                    <a:pt x="523" y="543"/>
                  </a:cubicBezTo>
                  <a:cubicBezTo>
                    <a:pt x="613" y="541"/>
                    <a:pt x="686" y="473"/>
                    <a:pt x="686" y="389"/>
                  </a:cubicBezTo>
                  <a:cubicBezTo>
                    <a:pt x="686" y="312"/>
                    <a:pt x="625" y="249"/>
                    <a:pt x="546" y="239"/>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p:nvSpPr>
          <p:spPr bwMode="auto">
            <a:xfrm>
              <a:off x="140" y="1227"/>
              <a:ext cx="214" cy="214"/>
            </a:xfrm>
            <a:custGeom>
              <a:avLst/>
              <a:gdLst>
                <a:gd name="T0" fmla="*/ 77 w 107"/>
                <a:gd name="T1" fmla="*/ 89 h 107"/>
                <a:gd name="T2" fmla="*/ 82 w 107"/>
                <a:gd name="T3" fmla="*/ 79 h 107"/>
                <a:gd name="T4" fmla="*/ 98 w 107"/>
                <a:gd name="T5" fmla="*/ 81 h 107"/>
                <a:gd name="T6" fmla="*/ 105 w 107"/>
                <a:gd name="T7" fmla="*/ 71 h 107"/>
                <a:gd name="T8" fmla="*/ 95 w 107"/>
                <a:gd name="T9" fmla="*/ 62 h 107"/>
                <a:gd name="T10" fmla="*/ 92 w 107"/>
                <a:gd name="T11" fmla="*/ 55 h 107"/>
                <a:gd name="T12" fmla="*/ 92 w 107"/>
                <a:gd name="T13" fmla="*/ 50 h 107"/>
                <a:gd name="T14" fmla="*/ 104 w 107"/>
                <a:gd name="T15" fmla="*/ 40 h 107"/>
                <a:gd name="T16" fmla="*/ 103 w 107"/>
                <a:gd name="T17" fmla="*/ 29 h 107"/>
                <a:gd name="T18" fmla="*/ 89 w 107"/>
                <a:gd name="T19" fmla="*/ 30 h 107"/>
                <a:gd name="T20" fmla="*/ 79 w 107"/>
                <a:gd name="T21" fmla="*/ 24 h 107"/>
                <a:gd name="T22" fmla="*/ 80 w 107"/>
                <a:gd name="T23" fmla="*/ 9 h 107"/>
                <a:gd name="T24" fmla="*/ 70 w 107"/>
                <a:gd name="T25" fmla="*/ 1 h 107"/>
                <a:gd name="T26" fmla="*/ 61 w 107"/>
                <a:gd name="T27" fmla="*/ 11 h 107"/>
                <a:gd name="T28" fmla="*/ 50 w 107"/>
                <a:gd name="T29" fmla="*/ 16 h 107"/>
                <a:gd name="T30" fmla="*/ 40 w 107"/>
                <a:gd name="T31" fmla="*/ 3 h 107"/>
                <a:gd name="T32" fmla="*/ 29 w 107"/>
                <a:gd name="T33" fmla="*/ 4 h 107"/>
                <a:gd name="T34" fmla="*/ 30 w 107"/>
                <a:gd name="T35" fmla="*/ 17 h 107"/>
                <a:gd name="T36" fmla="*/ 23 w 107"/>
                <a:gd name="T37" fmla="*/ 29 h 107"/>
                <a:gd name="T38" fmla="*/ 8 w 107"/>
                <a:gd name="T39" fmla="*/ 26 h 107"/>
                <a:gd name="T40" fmla="*/ 0 w 107"/>
                <a:gd name="T41" fmla="*/ 36 h 107"/>
                <a:gd name="T42" fmla="*/ 11 w 107"/>
                <a:gd name="T43" fmla="*/ 45 h 107"/>
                <a:gd name="T44" fmla="*/ 15 w 107"/>
                <a:gd name="T45" fmla="*/ 56 h 107"/>
                <a:gd name="T46" fmla="*/ 3 w 107"/>
                <a:gd name="T47" fmla="*/ 66 h 107"/>
                <a:gd name="T48" fmla="*/ 5 w 107"/>
                <a:gd name="T49" fmla="*/ 79 h 107"/>
                <a:gd name="T50" fmla="*/ 18 w 107"/>
                <a:gd name="T51" fmla="*/ 78 h 107"/>
                <a:gd name="T52" fmla="*/ 27 w 107"/>
                <a:gd name="T53" fmla="*/ 83 h 107"/>
                <a:gd name="T54" fmla="*/ 27 w 107"/>
                <a:gd name="T55" fmla="*/ 100 h 107"/>
                <a:gd name="T56" fmla="*/ 36 w 107"/>
                <a:gd name="T57" fmla="*/ 106 h 107"/>
                <a:gd name="T58" fmla="*/ 45 w 107"/>
                <a:gd name="T59" fmla="*/ 96 h 107"/>
                <a:gd name="T60" fmla="*/ 56 w 107"/>
                <a:gd name="T61" fmla="*/ 93 h 107"/>
                <a:gd name="T62" fmla="*/ 67 w 107"/>
                <a:gd name="T63" fmla="*/ 105 h 107"/>
                <a:gd name="T64" fmla="*/ 79 w 107"/>
                <a:gd name="T65" fmla="*/ 103 h 107"/>
                <a:gd name="T66" fmla="*/ 72 w 107"/>
                <a:gd name="T67" fmla="*/ 62 h 107"/>
                <a:gd name="T68" fmla="*/ 35 w 107"/>
                <a:gd name="T69" fmla="*/ 46 h 107"/>
                <a:gd name="T70" fmla="*/ 72 w 107"/>
                <a:gd name="T71"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07">
                  <a:moveTo>
                    <a:pt x="80" y="99"/>
                  </a:moveTo>
                  <a:cubicBezTo>
                    <a:pt x="77" y="89"/>
                    <a:pt x="77" y="89"/>
                    <a:pt x="77" y="89"/>
                  </a:cubicBezTo>
                  <a:cubicBezTo>
                    <a:pt x="76" y="86"/>
                    <a:pt x="76" y="84"/>
                    <a:pt x="79" y="83"/>
                  </a:cubicBezTo>
                  <a:cubicBezTo>
                    <a:pt x="80" y="82"/>
                    <a:pt x="81" y="80"/>
                    <a:pt x="82" y="79"/>
                  </a:cubicBezTo>
                  <a:cubicBezTo>
                    <a:pt x="84" y="77"/>
                    <a:pt x="85" y="76"/>
                    <a:pt x="89" y="77"/>
                  </a:cubicBezTo>
                  <a:cubicBezTo>
                    <a:pt x="98" y="81"/>
                    <a:pt x="98" y="81"/>
                    <a:pt x="98" y="81"/>
                  </a:cubicBezTo>
                  <a:cubicBezTo>
                    <a:pt x="100" y="81"/>
                    <a:pt x="102" y="80"/>
                    <a:pt x="103" y="79"/>
                  </a:cubicBezTo>
                  <a:cubicBezTo>
                    <a:pt x="105" y="71"/>
                    <a:pt x="105" y="71"/>
                    <a:pt x="105" y="71"/>
                  </a:cubicBezTo>
                  <a:cubicBezTo>
                    <a:pt x="107" y="70"/>
                    <a:pt x="105" y="68"/>
                    <a:pt x="105" y="66"/>
                  </a:cubicBezTo>
                  <a:cubicBezTo>
                    <a:pt x="95" y="62"/>
                    <a:pt x="95" y="62"/>
                    <a:pt x="95" y="62"/>
                  </a:cubicBezTo>
                  <a:cubicBezTo>
                    <a:pt x="92" y="60"/>
                    <a:pt x="92" y="59"/>
                    <a:pt x="92" y="57"/>
                  </a:cubicBezTo>
                  <a:cubicBezTo>
                    <a:pt x="92" y="55"/>
                    <a:pt x="92" y="55"/>
                    <a:pt x="92" y="55"/>
                  </a:cubicBezTo>
                  <a:cubicBezTo>
                    <a:pt x="92" y="54"/>
                    <a:pt x="92" y="54"/>
                    <a:pt x="93" y="52"/>
                  </a:cubicBezTo>
                  <a:cubicBezTo>
                    <a:pt x="92" y="50"/>
                    <a:pt x="92" y="50"/>
                    <a:pt x="92" y="50"/>
                  </a:cubicBezTo>
                  <a:cubicBezTo>
                    <a:pt x="91" y="49"/>
                    <a:pt x="92" y="47"/>
                    <a:pt x="95" y="45"/>
                  </a:cubicBezTo>
                  <a:cubicBezTo>
                    <a:pt x="104" y="40"/>
                    <a:pt x="104" y="40"/>
                    <a:pt x="104" y="40"/>
                  </a:cubicBezTo>
                  <a:cubicBezTo>
                    <a:pt x="105" y="39"/>
                    <a:pt x="106" y="37"/>
                    <a:pt x="105" y="36"/>
                  </a:cubicBezTo>
                  <a:cubicBezTo>
                    <a:pt x="103" y="29"/>
                    <a:pt x="103" y="29"/>
                    <a:pt x="103" y="29"/>
                  </a:cubicBezTo>
                  <a:cubicBezTo>
                    <a:pt x="102" y="28"/>
                    <a:pt x="100" y="27"/>
                    <a:pt x="98" y="26"/>
                  </a:cubicBezTo>
                  <a:cubicBezTo>
                    <a:pt x="89" y="30"/>
                    <a:pt x="89" y="30"/>
                    <a:pt x="89" y="30"/>
                  </a:cubicBezTo>
                  <a:cubicBezTo>
                    <a:pt x="85" y="30"/>
                    <a:pt x="83" y="30"/>
                    <a:pt x="82" y="27"/>
                  </a:cubicBezTo>
                  <a:cubicBezTo>
                    <a:pt x="81" y="26"/>
                    <a:pt x="79" y="26"/>
                    <a:pt x="79" y="24"/>
                  </a:cubicBezTo>
                  <a:cubicBezTo>
                    <a:pt x="77" y="24"/>
                    <a:pt x="75" y="21"/>
                    <a:pt x="77" y="19"/>
                  </a:cubicBezTo>
                  <a:cubicBezTo>
                    <a:pt x="80" y="9"/>
                    <a:pt x="80" y="9"/>
                    <a:pt x="80" y="9"/>
                  </a:cubicBezTo>
                  <a:cubicBezTo>
                    <a:pt x="80" y="7"/>
                    <a:pt x="79" y="4"/>
                    <a:pt x="79" y="4"/>
                  </a:cubicBezTo>
                  <a:cubicBezTo>
                    <a:pt x="70" y="1"/>
                    <a:pt x="70" y="1"/>
                    <a:pt x="70" y="1"/>
                  </a:cubicBezTo>
                  <a:cubicBezTo>
                    <a:pt x="70" y="1"/>
                    <a:pt x="67" y="1"/>
                    <a:pt x="66" y="3"/>
                  </a:cubicBezTo>
                  <a:cubicBezTo>
                    <a:pt x="61" y="11"/>
                    <a:pt x="61" y="11"/>
                    <a:pt x="61" y="11"/>
                  </a:cubicBezTo>
                  <a:cubicBezTo>
                    <a:pt x="60" y="15"/>
                    <a:pt x="58" y="14"/>
                    <a:pt x="55" y="15"/>
                  </a:cubicBezTo>
                  <a:cubicBezTo>
                    <a:pt x="53" y="15"/>
                    <a:pt x="51" y="15"/>
                    <a:pt x="50" y="16"/>
                  </a:cubicBezTo>
                  <a:cubicBezTo>
                    <a:pt x="48" y="15"/>
                    <a:pt x="46" y="14"/>
                    <a:pt x="45" y="12"/>
                  </a:cubicBezTo>
                  <a:cubicBezTo>
                    <a:pt x="40" y="3"/>
                    <a:pt x="40" y="3"/>
                    <a:pt x="40" y="3"/>
                  </a:cubicBezTo>
                  <a:cubicBezTo>
                    <a:pt x="38" y="1"/>
                    <a:pt x="36" y="0"/>
                    <a:pt x="35" y="1"/>
                  </a:cubicBezTo>
                  <a:cubicBezTo>
                    <a:pt x="29" y="4"/>
                    <a:pt x="29" y="4"/>
                    <a:pt x="29" y="4"/>
                  </a:cubicBezTo>
                  <a:cubicBezTo>
                    <a:pt x="27" y="4"/>
                    <a:pt x="26" y="6"/>
                    <a:pt x="26" y="9"/>
                  </a:cubicBezTo>
                  <a:cubicBezTo>
                    <a:pt x="30" y="17"/>
                    <a:pt x="30" y="17"/>
                    <a:pt x="30" y="17"/>
                  </a:cubicBezTo>
                  <a:cubicBezTo>
                    <a:pt x="30" y="21"/>
                    <a:pt x="29" y="23"/>
                    <a:pt x="28" y="23"/>
                  </a:cubicBezTo>
                  <a:cubicBezTo>
                    <a:pt x="26" y="26"/>
                    <a:pt x="25" y="27"/>
                    <a:pt x="23" y="29"/>
                  </a:cubicBezTo>
                  <a:cubicBezTo>
                    <a:pt x="22" y="30"/>
                    <a:pt x="21" y="31"/>
                    <a:pt x="18" y="29"/>
                  </a:cubicBezTo>
                  <a:cubicBezTo>
                    <a:pt x="8" y="26"/>
                    <a:pt x="8" y="26"/>
                    <a:pt x="8" y="26"/>
                  </a:cubicBezTo>
                  <a:cubicBezTo>
                    <a:pt x="6" y="26"/>
                    <a:pt x="4" y="27"/>
                    <a:pt x="4" y="29"/>
                  </a:cubicBezTo>
                  <a:cubicBezTo>
                    <a:pt x="0" y="36"/>
                    <a:pt x="0" y="36"/>
                    <a:pt x="0" y="36"/>
                  </a:cubicBezTo>
                  <a:cubicBezTo>
                    <a:pt x="1" y="37"/>
                    <a:pt x="0" y="39"/>
                    <a:pt x="2" y="40"/>
                  </a:cubicBezTo>
                  <a:cubicBezTo>
                    <a:pt x="11" y="45"/>
                    <a:pt x="11" y="45"/>
                    <a:pt x="11" y="45"/>
                  </a:cubicBezTo>
                  <a:cubicBezTo>
                    <a:pt x="14" y="46"/>
                    <a:pt x="15" y="49"/>
                    <a:pt x="14" y="51"/>
                  </a:cubicBezTo>
                  <a:cubicBezTo>
                    <a:pt x="15" y="53"/>
                    <a:pt x="14" y="55"/>
                    <a:pt x="15" y="56"/>
                  </a:cubicBezTo>
                  <a:cubicBezTo>
                    <a:pt x="15" y="58"/>
                    <a:pt x="14" y="60"/>
                    <a:pt x="12" y="61"/>
                  </a:cubicBezTo>
                  <a:cubicBezTo>
                    <a:pt x="3" y="66"/>
                    <a:pt x="3" y="66"/>
                    <a:pt x="3" y="66"/>
                  </a:cubicBezTo>
                  <a:cubicBezTo>
                    <a:pt x="0" y="68"/>
                    <a:pt x="0" y="70"/>
                    <a:pt x="0" y="71"/>
                  </a:cubicBezTo>
                  <a:cubicBezTo>
                    <a:pt x="5" y="79"/>
                    <a:pt x="5" y="79"/>
                    <a:pt x="5" y="79"/>
                  </a:cubicBezTo>
                  <a:cubicBezTo>
                    <a:pt x="4" y="79"/>
                    <a:pt x="6" y="81"/>
                    <a:pt x="8" y="80"/>
                  </a:cubicBezTo>
                  <a:cubicBezTo>
                    <a:pt x="18" y="78"/>
                    <a:pt x="18" y="78"/>
                    <a:pt x="18" y="78"/>
                  </a:cubicBezTo>
                  <a:cubicBezTo>
                    <a:pt x="20" y="76"/>
                    <a:pt x="23" y="78"/>
                    <a:pt x="24" y="80"/>
                  </a:cubicBezTo>
                  <a:cubicBezTo>
                    <a:pt x="26" y="80"/>
                    <a:pt x="26" y="81"/>
                    <a:pt x="27" y="83"/>
                  </a:cubicBezTo>
                  <a:cubicBezTo>
                    <a:pt x="30" y="84"/>
                    <a:pt x="31" y="86"/>
                    <a:pt x="30" y="90"/>
                  </a:cubicBezTo>
                  <a:cubicBezTo>
                    <a:pt x="27" y="100"/>
                    <a:pt x="27" y="100"/>
                    <a:pt x="27" y="100"/>
                  </a:cubicBezTo>
                  <a:cubicBezTo>
                    <a:pt x="26" y="100"/>
                    <a:pt x="27" y="103"/>
                    <a:pt x="29" y="103"/>
                  </a:cubicBezTo>
                  <a:cubicBezTo>
                    <a:pt x="36" y="106"/>
                    <a:pt x="36" y="106"/>
                    <a:pt x="36" y="106"/>
                  </a:cubicBezTo>
                  <a:cubicBezTo>
                    <a:pt x="38" y="107"/>
                    <a:pt x="39" y="106"/>
                    <a:pt x="40" y="105"/>
                  </a:cubicBezTo>
                  <a:cubicBezTo>
                    <a:pt x="45" y="96"/>
                    <a:pt x="45" y="96"/>
                    <a:pt x="45" y="96"/>
                  </a:cubicBezTo>
                  <a:cubicBezTo>
                    <a:pt x="47" y="93"/>
                    <a:pt x="49" y="92"/>
                    <a:pt x="51" y="92"/>
                  </a:cubicBezTo>
                  <a:cubicBezTo>
                    <a:pt x="53" y="93"/>
                    <a:pt x="54" y="92"/>
                    <a:pt x="56" y="93"/>
                  </a:cubicBezTo>
                  <a:cubicBezTo>
                    <a:pt x="58" y="92"/>
                    <a:pt x="60" y="92"/>
                    <a:pt x="62" y="96"/>
                  </a:cubicBezTo>
                  <a:cubicBezTo>
                    <a:pt x="67" y="105"/>
                    <a:pt x="67" y="105"/>
                    <a:pt x="67" y="105"/>
                  </a:cubicBezTo>
                  <a:cubicBezTo>
                    <a:pt x="68" y="106"/>
                    <a:pt x="69" y="107"/>
                    <a:pt x="71" y="106"/>
                  </a:cubicBezTo>
                  <a:cubicBezTo>
                    <a:pt x="79" y="103"/>
                    <a:pt x="79" y="103"/>
                    <a:pt x="79" y="103"/>
                  </a:cubicBezTo>
                  <a:cubicBezTo>
                    <a:pt x="79" y="103"/>
                    <a:pt x="81" y="100"/>
                    <a:pt x="80" y="99"/>
                  </a:cubicBezTo>
                  <a:close/>
                  <a:moveTo>
                    <a:pt x="72" y="62"/>
                  </a:moveTo>
                  <a:cubicBezTo>
                    <a:pt x="67" y="71"/>
                    <a:pt x="55" y="76"/>
                    <a:pt x="46" y="72"/>
                  </a:cubicBezTo>
                  <a:cubicBezTo>
                    <a:pt x="35" y="68"/>
                    <a:pt x="30" y="56"/>
                    <a:pt x="35" y="46"/>
                  </a:cubicBezTo>
                  <a:cubicBezTo>
                    <a:pt x="38" y="36"/>
                    <a:pt x="50" y="31"/>
                    <a:pt x="61" y="34"/>
                  </a:cubicBezTo>
                  <a:cubicBezTo>
                    <a:pt x="70" y="39"/>
                    <a:pt x="76" y="51"/>
                    <a:pt x="72" y="6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noEditPoints="1"/>
            </p:cNvSpPr>
            <p:nvPr/>
          </p:nvSpPr>
          <p:spPr bwMode="auto">
            <a:xfrm>
              <a:off x="488" y="1044"/>
              <a:ext cx="328" cy="325"/>
            </a:xfrm>
            <a:custGeom>
              <a:avLst/>
              <a:gdLst>
                <a:gd name="T0" fmla="*/ 163 w 164"/>
                <a:gd name="T1" fmla="*/ 66 h 163"/>
                <a:gd name="T2" fmla="*/ 155 w 164"/>
                <a:gd name="T3" fmla="*/ 59 h 163"/>
                <a:gd name="T4" fmla="*/ 130 w 164"/>
                <a:gd name="T5" fmla="*/ 59 h 163"/>
                <a:gd name="T6" fmla="*/ 122 w 164"/>
                <a:gd name="T7" fmla="*/ 48 h 163"/>
                <a:gd name="T8" fmla="*/ 123 w 164"/>
                <a:gd name="T9" fmla="*/ 46 h 163"/>
                <a:gd name="T10" fmla="*/ 132 w 164"/>
                <a:gd name="T11" fmla="*/ 24 h 163"/>
                <a:gd name="T12" fmla="*/ 128 w 164"/>
                <a:gd name="T13" fmla="*/ 13 h 163"/>
                <a:gd name="T14" fmla="*/ 117 w 164"/>
                <a:gd name="T15" fmla="*/ 14 h 163"/>
                <a:gd name="T16" fmla="*/ 99 w 164"/>
                <a:gd name="T17" fmla="*/ 31 h 163"/>
                <a:gd name="T18" fmla="*/ 86 w 164"/>
                <a:gd name="T19" fmla="*/ 29 h 163"/>
                <a:gd name="T20" fmla="*/ 76 w 164"/>
                <a:gd name="T21" fmla="*/ 6 h 163"/>
                <a:gd name="T22" fmla="*/ 66 w 164"/>
                <a:gd name="T23" fmla="*/ 0 h 163"/>
                <a:gd name="T24" fmla="*/ 59 w 164"/>
                <a:gd name="T25" fmla="*/ 9 h 163"/>
                <a:gd name="T26" fmla="*/ 58 w 164"/>
                <a:gd name="T27" fmla="*/ 33 h 163"/>
                <a:gd name="T28" fmla="*/ 46 w 164"/>
                <a:gd name="T29" fmla="*/ 41 h 163"/>
                <a:gd name="T30" fmla="*/ 23 w 164"/>
                <a:gd name="T31" fmla="*/ 33 h 163"/>
                <a:gd name="T32" fmla="*/ 13 w 164"/>
                <a:gd name="T33" fmla="*/ 36 h 163"/>
                <a:gd name="T34" fmla="*/ 14 w 164"/>
                <a:gd name="T35" fmla="*/ 46 h 163"/>
                <a:gd name="T36" fmla="*/ 31 w 164"/>
                <a:gd name="T37" fmla="*/ 64 h 163"/>
                <a:gd name="T38" fmla="*/ 28 w 164"/>
                <a:gd name="T39" fmla="*/ 79 h 163"/>
                <a:gd name="T40" fmla="*/ 7 w 164"/>
                <a:gd name="T41" fmla="*/ 88 h 163"/>
                <a:gd name="T42" fmla="*/ 1 w 164"/>
                <a:gd name="T43" fmla="*/ 98 h 163"/>
                <a:gd name="T44" fmla="*/ 10 w 164"/>
                <a:gd name="T45" fmla="*/ 105 h 163"/>
                <a:gd name="T46" fmla="*/ 33 w 164"/>
                <a:gd name="T47" fmla="*/ 105 h 163"/>
                <a:gd name="T48" fmla="*/ 42 w 164"/>
                <a:gd name="T49" fmla="*/ 118 h 163"/>
                <a:gd name="T50" fmla="*/ 33 w 164"/>
                <a:gd name="T51" fmla="*/ 140 h 163"/>
                <a:gd name="T52" fmla="*/ 36 w 164"/>
                <a:gd name="T53" fmla="*/ 150 h 163"/>
                <a:gd name="T54" fmla="*/ 47 w 164"/>
                <a:gd name="T55" fmla="*/ 149 h 163"/>
                <a:gd name="T56" fmla="*/ 64 w 164"/>
                <a:gd name="T57" fmla="*/ 133 h 163"/>
                <a:gd name="T58" fmla="*/ 79 w 164"/>
                <a:gd name="T59" fmla="*/ 135 h 163"/>
                <a:gd name="T60" fmla="*/ 89 w 164"/>
                <a:gd name="T61" fmla="*/ 158 h 163"/>
                <a:gd name="T62" fmla="*/ 98 w 164"/>
                <a:gd name="T63" fmla="*/ 162 h 163"/>
                <a:gd name="T64" fmla="*/ 104 w 164"/>
                <a:gd name="T65" fmla="*/ 156 h 163"/>
                <a:gd name="T66" fmla="*/ 106 w 164"/>
                <a:gd name="T67" fmla="*/ 130 h 163"/>
                <a:gd name="T68" fmla="*/ 116 w 164"/>
                <a:gd name="T69" fmla="*/ 122 h 163"/>
                <a:gd name="T70" fmla="*/ 117 w 164"/>
                <a:gd name="T71" fmla="*/ 123 h 163"/>
                <a:gd name="T72" fmla="*/ 140 w 164"/>
                <a:gd name="T73" fmla="*/ 131 h 163"/>
                <a:gd name="T74" fmla="*/ 150 w 164"/>
                <a:gd name="T75" fmla="*/ 129 h 163"/>
                <a:gd name="T76" fmla="*/ 149 w 164"/>
                <a:gd name="T77" fmla="*/ 118 h 163"/>
                <a:gd name="T78" fmla="*/ 132 w 164"/>
                <a:gd name="T79" fmla="*/ 99 h 163"/>
                <a:gd name="T80" fmla="*/ 134 w 164"/>
                <a:gd name="T81" fmla="*/ 86 h 163"/>
                <a:gd name="T82" fmla="*/ 135 w 164"/>
                <a:gd name="T83" fmla="*/ 86 h 163"/>
                <a:gd name="T84" fmla="*/ 158 w 164"/>
                <a:gd name="T85" fmla="*/ 76 h 163"/>
                <a:gd name="T86" fmla="*/ 163 w 164"/>
                <a:gd name="T87" fmla="*/ 66 h 163"/>
                <a:gd name="T88" fmla="*/ 88 w 164"/>
                <a:gd name="T89" fmla="*/ 116 h 163"/>
                <a:gd name="T90" fmla="*/ 47 w 164"/>
                <a:gd name="T91" fmla="*/ 88 h 163"/>
                <a:gd name="T92" fmla="*/ 75 w 164"/>
                <a:gd name="T93" fmla="*/ 48 h 163"/>
                <a:gd name="T94" fmla="*/ 115 w 164"/>
                <a:gd name="T95" fmla="*/ 76 h 163"/>
                <a:gd name="T96" fmla="*/ 88 w 164"/>
                <a:gd name="T97" fmla="*/ 11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4" h="163">
                  <a:moveTo>
                    <a:pt x="163" y="66"/>
                  </a:moveTo>
                  <a:cubicBezTo>
                    <a:pt x="163" y="63"/>
                    <a:pt x="159" y="60"/>
                    <a:pt x="155" y="59"/>
                  </a:cubicBezTo>
                  <a:cubicBezTo>
                    <a:pt x="130" y="59"/>
                    <a:pt x="130" y="59"/>
                    <a:pt x="130" y="59"/>
                  </a:cubicBezTo>
                  <a:cubicBezTo>
                    <a:pt x="128" y="55"/>
                    <a:pt x="126" y="51"/>
                    <a:pt x="122" y="48"/>
                  </a:cubicBezTo>
                  <a:cubicBezTo>
                    <a:pt x="121" y="47"/>
                    <a:pt x="121" y="47"/>
                    <a:pt x="123" y="46"/>
                  </a:cubicBezTo>
                  <a:cubicBezTo>
                    <a:pt x="132" y="24"/>
                    <a:pt x="132" y="24"/>
                    <a:pt x="132" y="24"/>
                  </a:cubicBezTo>
                  <a:cubicBezTo>
                    <a:pt x="133" y="20"/>
                    <a:pt x="132" y="16"/>
                    <a:pt x="128" y="13"/>
                  </a:cubicBezTo>
                  <a:cubicBezTo>
                    <a:pt x="124" y="11"/>
                    <a:pt x="121" y="12"/>
                    <a:pt x="117" y="14"/>
                  </a:cubicBezTo>
                  <a:cubicBezTo>
                    <a:pt x="99" y="31"/>
                    <a:pt x="99" y="31"/>
                    <a:pt x="99" y="31"/>
                  </a:cubicBezTo>
                  <a:cubicBezTo>
                    <a:pt x="95" y="30"/>
                    <a:pt x="91" y="29"/>
                    <a:pt x="86" y="29"/>
                  </a:cubicBezTo>
                  <a:cubicBezTo>
                    <a:pt x="76" y="6"/>
                    <a:pt x="76" y="6"/>
                    <a:pt x="76" y="6"/>
                  </a:cubicBezTo>
                  <a:cubicBezTo>
                    <a:pt x="74" y="2"/>
                    <a:pt x="69" y="0"/>
                    <a:pt x="66" y="0"/>
                  </a:cubicBezTo>
                  <a:cubicBezTo>
                    <a:pt x="63" y="1"/>
                    <a:pt x="59" y="6"/>
                    <a:pt x="59" y="9"/>
                  </a:cubicBezTo>
                  <a:cubicBezTo>
                    <a:pt x="58" y="33"/>
                    <a:pt x="58" y="33"/>
                    <a:pt x="58" y="33"/>
                  </a:cubicBezTo>
                  <a:cubicBezTo>
                    <a:pt x="55" y="35"/>
                    <a:pt x="50" y="38"/>
                    <a:pt x="46" y="41"/>
                  </a:cubicBezTo>
                  <a:cubicBezTo>
                    <a:pt x="23" y="33"/>
                    <a:pt x="23" y="33"/>
                    <a:pt x="23" y="33"/>
                  </a:cubicBezTo>
                  <a:cubicBezTo>
                    <a:pt x="21" y="31"/>
                    <a:pt x="16" y="32"/>
                    <a:pt x="13" y="36"/>
                  </a:cubicBezTo>
                  <a:cubicBezTo>
                    <a:pt x="11" y="38"/>
                    <a:pt x="12" y="43"/>
                    <a:pt x="14" y="46"/>
                  </a:cubicBezTo>
                  <a:cubicBezTo>
                    <a:pt x="31" y="64"/>
                    <a:pt x="31" y="64"/>
                    <a:pt x="31" y="64"/>
                  </a:cubicBezTo>
                  <a:cubicBezTo>
                    <a:pt x="29" y="68"/>
                    <a:pt x="28" y="74"/>
                    <a:pt x="28" y="79"/>
                  </a:cubicBezTo>
                  <a:cubicBezTo>
                    <a:pt x="7" y="88"/>
                    <a:pt x="7" y="88"/>
                    <a:pt x="7" y="88"/>
                  </a:cubicBezTo>
                  <a:cubicBezTo>
                    <a:pt x="3" y="90"/>
                    <a:pt x="0" y="93"/>
                    <a:pt x="1" y="98"/>
                  </a:cubicBezTo>
                  <a:cubicBezTo>
                    <a:pt x="1" y="101"/>
                    <a:pt x="6" y="104"/>
                    <a:pt x="10" y="105"/>
                  </a:cubicBezTo>
                  <a:cubicBezTo>
                    <a:pt x="33" y="105"/>
                    <a:pt x="33" y="105"/>
                    <a:pt x="33" y="105"/>
                  </a:cubicBezTo>
                  <a:cubicBezTo>
                    <a:pt x="36" y="110"/>
                    <a:pt x="38" y="113"/>
                    <a:pt x="42" y="118"/>
                  </a:cubicBezTo>
                  <a:cubicBezTo>
                    <a:pt x="33" y="140"/>
                    <a:pt x="33" y="140"/>
                    <a:pt x="33" y="140"/>
                  </a:cubicBezTo>
                  <a:cubicBezTo>
                    <a:pt x="32" y="144"/>
                    <a:pt x="33" y="148"/>
                    <a:pt x="36" y="150"/>
                  </a:cubicBezTo>
                  <a:cubicBezTo>
                    <a:pt x="39" y="153"/>
                    <a:pt x="44" y="152"/>
                    <a:pt x="47" y="149"/>
                  </a:cubicBezTo>
                  <a:cubicBezTo>
                    <a:pt x="64" y="133"/>
                    <a:pt x="64" y="133"/>
                    <a:pt x="64" y="133"/>
                  </a:cubicBezTo>
                  <a:cubicBezTo>
                    <a:pt x="68" y="134"/>
                    <a:pt x="74" y="135"/>
                    <a:pt x="79" y="135"/>
                  </a:cubicBezTo>
                  <a:cubicBezTo>
                    <a:pt x="89" y="158"/>
                    <a:pt x="89" y="158"/>
                    <a:pt x="89" y="158"/>
                  </a:cubicBezTo>
                  <a:cubicBezTo>
                    <a:pt x="90" y="162"/>
                    <a:pt x="94" y="163"/>
                    <a:pt x="98" y="162"/>
                  </a:cubicBezTo>
                  <a:cubicBezTo>
                    <a:pt x="101" y="162"/>
                    <a:pt x="104" y="159"/>
                    <a:pt x="104" y="156"/>
                  </a:cubicBezTo>
                  <a:cubicBezTo>
                    <a:pt x="106" y="130"/>
                    <a:pt x="106" y="130"/>
                    <a:pt x="106" y="130"/>
                  </a:cubicBezTo>
                  <a:cubicBezTo>
                    <a:pt x="110" y="127"/>
                    <a:pt x="113" y="125"/>
                    <a:pt x="116" y="122"/>
                  </a:cubicBezTo>
                  <a:cubicBezTo>
                    <a:pt x="117" y="123"/>
                    <a:pt x="117" y="123"/>
                    <a:pt x="117" y="123"/>
                  </a:cubicBezTo>
                  <a:cubicBezTo>
                    <a:pt x="140" y="131"/>
                    <a:pt x="140" y="131"/>
                    <a:pt x="140" y="131"/>
                  </a:cubicBezTo>
                  <a:cubicBezTo>
                    <a:pt x="144" y="132"/>
                    <a:pt x="149" y="132"/>
                    <a:pt x="150" y="129"/>
                  </a:cubicBezTo>
                  <a:cubicBezTo>
                    <a:pt x="153" y="125"/>
                    <a:pt x="153" y="121"/>
                    <a:pt x="149" y="118"/>
                  </a:cubicBezTo>
                  <a:cubicBezTo>
                    <a:pt x="132" y="99"/>
                    <a:pt x="132" y="99"/>
                    <a:pt x="132" y="99"/>
                  </a:cubicBezTo>
                  <a:cubicBezTo>
                    <a:pt x="134" y="95"/>
                    <a:pt x="135" y="91"/>
                    <a:pt x="134" y="86"/>
                  </a:cubicBezTo>
                  <a:cubicBezTo>
                    <a:pt x="135" y="86"/>
                    <a:pt x="135" y="86"/>
                    <a:pt x="135" y="86"/>
                  </a:cubicBezTo>
                  <a:cubicBezTo>
                    <a:pt x="158" y="76"/>
                    <a:pt x="158" y="76"/>
                    <a:pt x="158" y="76"/>
                  </a:cubicBezTo>
                  <a:cubicBezTo>
                    <a:pt x="162" y="74"/>
                    <a:pt x="164" y="71"/>
                    <a:pt x="163" y="66"/>
                  </a:cubicBezTo>
                  <a:close/>
                  <a:moveTo>
                    <a:pt x="88" y="116"/>
                  </a:moveTo>
                  <a:cubicBezTo>
                    <a:pt x="69" y="119"/>
                    <a:pt x="51" y="107"/>
                    <a:pt x="47" y="88"/>
                  </a:cubicBezTo>
                  <a:cubicBezTo>
                    <a:pt x="44" y="69"/>
                    <a:pt x="56" y="52"/>
                    <a:pt x="75" y="48"/>
                  </a:cubicBezTo>
                  <a:cubicBezTo>
                    <a:pt x="93" y="44"/>
                    <a:pt x="112" y="57"/>
                    <a:pt x="115" y="76"/>
                  </a:cubicBezTo>
                  <a:cubicBezTo>
                    <a:pt x="118" y="94"/>
                    <a:pt x="107" y="112"/>
                    <a:pt x="88" y="1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noEditPoints="1"/>
            </p:cNvSpPr>
            <p:nvPr/>
          </p:nvSpPr>
          <p:spPr bwMode="auto">
            <a:xfrm>
              <a:off x="288" y="1325"/>
              <a:ext cx="406" cy="408"/>
            </a:xfrm>
            <a:custGeom>
              <a:avLst/>
              <a:gdLst>
                <a:gd name="T0" fmla="*/ 184 w 203"/>
                <a:gd name="T1" fmla="*/ 108 h 204"/>
                <a:gd name="T2" fmla="*/ 197 w 203"/>
                <a:gd name="T3" fmla="*/ 92 h 204"/>
                <a:gd name="T4" fmla="*/ 200 w 203"/>
                <a:gd name="T5" fmla="*/ 80 h 204"/>
                <a:gd name="T6" fmla="*/ 179 w 203"/>
                <a:gd name="T7" fmla="*/ 75 h 204"/>
                <a:gd name="T8" fmla="*/ 186 w 203"/>
                <a:gd name="T9" fmla="*/ 57 h 204"/>
                <a:gd name="T10" fmla="*/ 185 w 203"/>
                <a:gd name="T11" fmla="*/ 44 h 204"/>
                <a:gd name="T12" fmla="*/ 163 w 203"/>
                <a:gd name="T13" fmla="*/ 47 h 204"/>
                <a:gd name="T14" fmla="*/ 162 w 203"/>
                <a:gd name="T15" fmla="*/ 27 h 204"/>
                <a:gd name="T16" fmla="*/ 155 w 203"/>
                <a:gd name="T17" fmla="*/ 16 h 204"/>
                <a:gd name="T18" fmla="*/ 137 w 203"/>
                <a:gd name="T19" fmla="*/ 28 h 204"/>
                <a:gd name="T20" fmla="*/ 129 w 203"/>
                <a:gd name="T21" fmla="*/ 11 h 204"/>
                <a:gd name="T22" fmla="*/ 118 w 203"/>
                <a:gd name="T23" fmla="*/ 2 h 204"/>
                <a:gd name="T24" fmla="*/ 106 w 203"/>
                <a:gd name="T25" fmla="*/ 20 h 204"/>
                <a:gd name="T26" fmla="*/ 91 w 203"/>
                <a:gd name="T27" fmla="*/ 6 h 204"/>
                <a:gd name="T28" fmla="*/ 79 w 203"/>
                <a:gd name="T29" fmla="*/ 3 h 204"/>
                <a:gd name="T30" fmla="*/ 74 w 203"/>
                <a:gd name="T31" fmla="*/ 24 h 204"/>
                <a:gd name="T32" fmla="*/ 56 w 203"/>
                <a:gd name="T33" fmla="*/ 18 h 204"/>
                <a:gd name="T34" fmla="*/ 43 w 203"/>
                <a:gd name="T35" fmla="*/ 19 h 204"/>
                <a:gd name="T36" fmla="*/ 46 w 203"/>
                <a:gd name="T37" fmla="*/ 40 h 204"/>
                <a:gd name="T38" fmla="*/ 26 w 203"/>
                <a:gd name="T39" fmla="*/ 41 h 204"/>
                <a:gd name="T40" fmla="*/ 15 w 203"/>
                <a:gd name="T41" fmla="*/ 48 h 204"/>
                <a:gd name="T42" fmla="*/ 27 w 203"/>
                <a:gd name="T43" fmla="*/ 66 h 204"/>
                <a:gd name="T44" fmla="*/ 10 w 203"/>
                <a:gd name="T45" fmla="*/ 74 h 204"/>
                <a:gd name="T46" fmla="*/ 1 w 203"/>
                <a:gd name="T47" fmla="*/ 84 h 204"/>
                <a:gd name="T48" fmla="*/ 19 w 203"/>
                <a:gd name="T49" fmla="*/ 96 h 204"/>
                <a:gd name="T50" fmla="*/ 5 w 203"/>
                <a:gd name="T51" fmla="*/ 112 h 204"/>
                <a:gd name="T52" fmla="*/ 2 w 203"/>
                <a:gd name="T53" fmla="*/ 124 h 204"/>
                <a:gd name="T54" fmla="*/ 23 w 203"/>
                <a:gd name="T55" fmla="*/ 129 h 204"/>
                <a:gd name="T56" fmla="*/ 17 w 203"/>
                <a:gd name="T57" fmla="*/ 147 h 204"/>
                <a:gd name="T58" fmla="*/ 18 w 203"/>
                <a:gd name="T59" fmla="*/ 160 h 204"/>
                <a:gd name="T60" fmla="*/ 40 w 203"/>
                <a:gd name="T61" fmla="*/ 157 h 204"/>
                <a:gd name="T62" fmla="*/ 41 w 203"/>
                <a:gd name="T63" fmla="*/ 177 h 204"/>
                <a:gd name="T64" fmla="*/ 47 w 203"/>
                <a:gd name="T65" fmla="*/ 188 h 204"/>
                <a:gd name="T66" fmla="*/ 65 w 203"/>
                <a:gd name="T67" fmla="*/ 176 h 204"/>
                <a:gd name="T68" fmla="*/ 74 w 203"/>
                <a:gd name="T69" fmla="*/ 193 h 204"/>
                <a:gd name="T70" fmla="*/ 84 w 203"/>
                <a:gd name="T71" fmla="*/ 202 h 204"/>
                <a:gd name="T72" fmla="*/ 96 w 203"/>
                <a:gd name="T73" fmla="*/ 185 h 204"/>
                <a:gd name="T74" fmla="*/ 112 w 203"/>
                <a:gd name="T75" fmla="*/ 198 h 204"/>
                <a:gd name="T76" fmla="*/ 124 w 203"/>
                <a:gd name="T77" fmla="*/ 201 h 204"/>
                <a:gd name="T78" fmla="*/ 128 w 203"/>
                <a:gd name="T79" fmla="*/ 180 h 204"/>
                <a:gd name="T80" fmla="*/ 147 w 203"/>
                <a:gd name="T81" fmla="*/ 187 h 204"/>
                <a:gd name="T82" fmla="*/ 160 w 203"/>
                <a:gd name="T83" fmla="*/ 186 h 204"/>
                <a:gd name="T84" fmla="*/ 156 w 203"/>
                <a:gd name="T85" fmla="*/ 164 h 204"/>
                <a:gd name="T86" fmla="*/ 176 w 203"/>
                <a:gd name="T87" fmla="*/ 163 h 204"/>
                <a:gd name="T88" fmla="*/ 187 w 203"/>
                <a:gd name="T89" fmla="*/ 156 h 204"/>
                <a:gd name="T90" fmla="*/ 176 w 203"/>
                <a:gd name="T91" fmla="*/ 138 h 204"/>
                <a:gd name="T92" fmla="*/ 192 w 203"/>
                <a:gd name="T93" fmla="*/ 130 h 204"/>
                <a:gd name="T94" fmla="*/ 202 w 203"/>
                <a:gd name="T95" fmla="*/ 120 h 204"/>
                <a:gd name="T96" fmla="*/ 123 w 203"/>
                <a:gd name="T97" fmla="*/ 135 h 204"/>
                <a:gd name="T98" fmla="*/ 79 w 203"/>
                <a:gd name="T99" fmla="*/ 70 h 204"/>
                <a:gd name="T100" fmla="*/ 123 w 203"/>
                <a:gd name="T101" fmla="*/ 13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3" h="204">
                  <a:moveTo>
                    <a:pt x="197" y="112"/>
                  </a:moveTo>
                  <a:cubicBezTo>
                    <a:pt x="197" y="112"/>
                    <a:pt x="197" y="112"/>
                    <a:pt x="184" y="108"/>
                  </a:cubicBezTo>
                  <a:cubicBezTo>
                    <a:pt x="184" y="104"/>
                    <a:pt x="184" y="100"/>
                    <a:pt x="184" y="97"/>
                  </a:cubicBezTo>
                  <a:cubicBezTo>
                    <a:pt x="197" y="92"/>
                    <a:pt x="197" y="92"/>
                    <a:pt x="197" y="92"/>
                  </a:cubicBezTo>
                  <a:cubicBezTo>
                    <a:pt x="200" y="91"/>
                    <a:pt x="203" y="87"/>
                    <a:pt x="201" y="83"/>
                  </a:cubicBezTo>
                  <a:cubicBezTo>
                    <a:pt x="201" y="83"/>
                    <a:pt x="201" y="83"/>
                    <a:pt x="200" y="80"/>
                  </a:cubicBezTo>
                  <a:cubicBezTo>
                    <a:pt x="200" y="77"/>
                    <a:pt x="197" y="74"/>
                    <a:pt x="193" y="74"/>
                  </a:cubicBezTo>
                  <a:cubicBezTo>
                    <a:pt x="193" y="74"/>
                    <a:pt x="193" y="74"/>
                    <a:pt x="179" y="75"/>
                  </a:cubicBezTo>
                  <a:cubicBezTo>
                    <a:pt x="178" y="72"/>
                    <a:pt x="177" y="69"/>
                    <a:pt x="175" y="66"/>
                  </a:cubicBezTo>
                  <a:cubicBezTo>
                    <a:pt x="186" y="57"/>
                    <a:pt x="186" y="57"/>
                    <a:pt x="186" y="57"/>
                  </a:cubicBezTo>
                  <a:cubicBezTo>
                    <a:pt x="189" y="53"/>
                    <a:pt x="188" y="50"/>
                    <a:pt x="187" y="47"/>
                  </a:cubicBezTo>
                  <a:cubicBezTo>
                    <a:pt x="187" y="47"/>
                    <a:pt x="187" y="47"/>
                    <a:pt x="185" y="44"/>
                  </a:cubicBezTo>
                  <a:cubicBezTo>
                    <a:pt x="183" y="41"/>
                    <a:pt x="179" y="40"/>
                    <a:pt x="175" y="41"/>
                  </a:cubicBezTo>
                  <a:cubicBezTo>
                    <a:pt x="175" y="41"/>
                    <a:pt x="175" y="41"/>
                    <a:pt x="163" y="47"/>
                  </a:cubicBezTo>
                  <a:cubicBezTo>
                    <a:pt x="160" y="44"/>
                    <a:pt x="158" y="42"/>
                    <a:pt x="155" y="40"/>
                  </a:cubicBezTo>
                  <a:cubicBezTo>
                    <a:pt x="162" y="27"/>
                    <a:pt x="162" y="27"/>
                    <a:pt x="162" y="27"/>
                  </a:cubicBezTo>
                  <a:cubicBezTo>
                    <a:pt x="163" y="24"/>
                    <a:pt x="162" y="20"/>
                    <a:pt x="158" y="17"/>
                  </a:cubicBezTo>
                  <a:cubicBezTo>
                    <a:pt x="158" y="17"/>
                    <a:pt x="158" y="17"/>
                    <a:pt x="155" y="16"/>
                  </a:cubicBezTo>
                  <a:cubicBezTo>
                    <a:pt x="152" y="14"/>
                    <a:pt x="148" y="15"/>
                    <a:pt x="146" y="17"/>
                  </a:cubicBezTo>
                  <a:cubicBezTo>
                    <a:pt x="146" y="17"/>
                    <a:pt x="146" y="18"/>
                    <a:pt x="137" y="28"/>
                  </a:cubicBezTo>
                  <a:cubicBezTo>
                    <a:pt x="134" y="26"/>
                    <a:pt x="131" y="25"/>
                    <a:pt x="128" y="24"/>
                  </a:cubicBezTo>
                  <a:cubicBezTo>
                    <a:pt x="129" y="11"/>
                    <a:pt x="129" y="11"/>
                    <a:pt x="129" y="11"/>
                  </a:cubicBezTo>
                  <a:cubicBezTo>
                    <a:pt x="129" y="5"/>
                    <a:pt x="126" y="4"/>
                    <a:pt x="122" y="3"/>
                  </a:cubicBezTo>
                  <a:cubicBezTo>
                    <a:pt x="122" y="3"/>
                    <a:pt x="122" y="3"/>
                    <a:pt x="118" y="2"/>
                  </a:cubicBezTo>
                  <a:cubicBezTo>
                    <a:pt x="116" y="1"/>
                    <a:pt x="113" y="3"/>
                    <a:pt x="111" y="6"/>
                  </a:cubicBezTo>
                  <a:cubicBezTo>
                    <a:pt x="111" y="6"/>
                    <a:pt x="111" y="6"/>
                    <a:pt x="106" y="20"/>
                  </a:cubicBezTo>
                  <a:cubicBezTo>
                    <a:pt x="103" y="19"/>
                    <a:pt x="99" y="19"/>
                    <a:pt x="95" y="20"/>
                  </a:cubicBezTo>
                  <a:cubicBezTo>
                    <a:pt x="91" y="6"/>
                    <a:pt x="91" y="6"/>
                    <a:pt x="91" y="6"/>
                  </a:cubicBezTo>
                  <a:cubicBezTo>
                    <a:pt x="89" y="3"/>
                    <a:pt x="86" y="0"/>
                    <a:pt x="82" y="3"/>
                  </a:cubicBezTo>
                  <a:cubicBezTo>
                    <a:pt x="82" y="3"/>
                    <a:pt x="82" y="3"/>
                    <a:pt x="79" y="3"/>
                  </a:cubicBezTo>
                  <a:cubicBezTo>
                    <a:pt x="76" y="3"/>
                    <a:pt x="72" y="6"/>
                    <a:pt x="73" y="10"/>
                  </a:cubicBezTo>
                  <a:cubicBezTo>
                    <a:pt x="73" y="10"/>
                    <a:pt x="73" y="10"/>
                    <a:pt x="74" y="24"/>
                  </a:cubicBezTo>
                  <a:cubicBezTo>
                    <a:pt x="71" y="25"/>
                    <a:pt x="68" y="26"/>
                    <a:pt x="65" y="28"/>
                  </a:cubicBezTo>
                  <a:cubicBezTo>
                    <a:pt x="56" y="18"/>
                    <a:pt x="56" y="18"/>
                    <a:pt x="56" y="18"/>
                  </a:cubicBezTo>
                  <a:cubicBezTo>
                    <a:pt x="53" y="15"/>
                    <a:pt x="49" y="15"/>
                    <a:pt x="47" y="17"/>
                  </a:cubicBezTo>
                  <a:cubicBezTo>
                    <a:pt x="47" y="17"/>
                    <a:pt x="47" y="17"/>
                    <a:pt x="43" y="19"/>
                  </a:cubicBezTo>
                  <a:cubicBezTo>
                    <a:pt x="41" y="20"/>
                    <a:pt x="40" y="24"/>
                    <a:pt x="41" y="29"/>
                  </a:cubicBezTo>
                  <a:cubicBezTo>
                    <a:pt x="41" y="29"/>
                    <a:pt x="41" y="29"/>
                    <a:pt x="46" y="40"/>
                  </a:cubicBezTo>
                  <a:cubicBezTo>
                    <a:pt x="44" y="42"/>
                    <a:pt x="41" y="45"/>
                    <a:pt x="39" y="48"/>
                  </a:cubicBezTo>
                  <a:cubicBezTo>
                    <a:pt x="26" y="41"/>
                    <a:pt x="26" y="41"/>
                    <a:pt x="26" y="41"/>
                  </a:cubicBezTo>
                  <a:cubicBezTo>
                    <a:pt x="24" y="39"/>
                    <a:pt x="19" y="40"/>
                    <a:pt x="17" y="45"/>
                  </a:cubicBezTo>
                  <a:cubicBezTo>
                    <a:pt x="17" y="45"/>
                    <a:pt x="17" y="45"/>
                    <a:pt x="15" y="48"/>
                  </a:cubicBezTo>
                  <a:cubicBezTo>
                    <a:pt x="13" y="50"/>
                    <a:pt x="14" y="55"/>
                    <a:pt x="17" y="57"/>
                  </a:cubicBezTo>
                  <a:cubicBezTo>
                    <a:pt x="17" y="57"/>
                    <a:pt x="17" y="57"/>
                    <a:pt x="27" y="66"/>
                  </a:cubicBezTo>
                  <a:cubicBezTo>
                    <a:pt x="25" y="69"/>
                    <a:pt x="24" y="72"/>
                    <a:pt x="23" y="75"/>
                  </a:cubicBezTo>
                  <a:cubicBezTo>
                    <a:pt x="10" y="74"/>
                    <a:pt x="10" y="74"/>
                    <a:pt x="10" y="74"/>
                  </a:cubicBezTo>
                  <a:cubicBezTo>
                    <a:pt x="6" y="73"/>
                    <a:pt x="3" y="77"/>
                    <a:pt x="2" y="80"/>
                  </a:cubicBezTo>
                  <a:cubicBezTo>
                    <a:pt x="2" y="80"/>
                    <a:pt x="2" y="80"/>
                    <a:pt x="1" y="84"/>
                  </a:cubicBezTo>
                  <a:cubicBezTo>
                    <a:pt x="0" y="86"/>
                    <a:pt x="3" y="90"/>
                    <a:pt x="5" y="92"/>
                  </a:cubicBezTo>
                  <a:cubicBezTo>
                    <a:pt x="5" y="92"/>
                    <a:pt x="5" y="92"/>
                    <a:pt x="19" y="96"/>
                  </a:cubicBezTo>
                  <a:cubicBezTo>
                    <a:pt x="19" y="100"/>
                    <a:pt x="19" y="104"/>
                    <a:pt x="19" y="107"/>
                  </a:cubicBezTo>
                  <a:cubicBezTo>
                    <a:pt x="5" y="112"/>
                    <a:pt x="5" y="112"/>
                    <a:pt x="5" y="112"/>
                  </a:cubicBezTo>
                  <a:cubicBezTo>
                    <a:pt x="3" y="113"/>
                    <a:pt x="0" y="117"/>
                    <a:pt x="2" y="121"/>
                  </a:cubicBezTo>
                  <a:cubicBezTo>
                    <a:pt x="2" y="121"/>
                    <a:pt x="2" y="121"/>
                    <a:pt x="2" y="124"/>
                  </a:cubicBezTo>
                  <a:cubicBezTo>
                    <a:pt x="2" y="127"/>
                    <a:pt x="6" y="130"/>
                    <a:pt x="9" y="130"/>
                  </a:cubicBezTo>
                  <a:cubicBezTo>
                    <a:pt x="9" y="130"/>
                    <a:pt x="9" y="130"/>
                    <a:pt x="23" y="129"/>
                  </a:cubicBezTo>
                  <a:cubicBezTo>
                    <a:pt x="24" y="132"/>
                    <a:pt x="26" y="135"/>
                    <a:pt x="27" y="138"/>
                  </a:cubicBezTo>
                  <a:cubicBezTo>
                    <a:pt x="17" y="147"/>
                    <a:pt x="17" y="147"/>
                    <a:pt x="17" y="147"/>
                  </a:cubicBezTo>
                  <a:cubicBezTo>
                    <a:pt x="14" y="151"/>
                    <a:pt x="14" y="154"/>
                    <a:pt x="16" y="157"/>
                  </a:cubicBezTo>
                  <a:cubicBezTo>
                    <a:pt x="16" y="157"/>
                    <a:pt x="16" y="157"/>
                    <a:pt x="18" y="160"/>
                  </a:cubicBezTo>
                  <a:cubicBezTo>
                    <a:pt x="19" y="163"/>
                    <a:pt x="23" y="164"/>
                    <a:pt x="28" y="163"/>
                  </a:cubicBezTo>
                  <a:cubicBezTo>
                    <a:pt x="28" y="163"/>
                    <a:pt x="28" y="163"/>
                    <a:pt x="40" y="157"/>
                  </a:cubicBezTo>
                  <a:cubicBezTo>
                    <a:pt x="42" y="160"/>
                    <a:pt x="45" y="162"/>
                    <a:pt x="47" y="164"/>
                  </a:cubicBezTo>
                  <a:cubicBezTo>
                    <a:pt x="41" y="177"/>
                    <a:pt x="41" y="177"/>
                    <a:pt x="41" y="177"/>
                  </a:cubicBezTo>
                  <a:cubicBezTo>
                    <a:pt x="39" y="180"/>
                    <a:pt x="40" y="184"/>
                    <a:pt x="45" y="187"/>
                  </a:cubicBezTo>
                  <a:cubicBezTo>
                    <a:pt x="45" y="187"/>
                    <a:pt x="45" y="187"/>
                    <a:pt x="47" y="188"/>
                  </a:cubicBezTo>
                  <a:cubicBezTo>
                    <a:pt x="50" y="190"/>
                    <a:pt x="55" y="189"/>
                    <a:pt x="56" y="187"/>
                  </a:cubicBezTo>
                  <a:cubicBezTo>
                    <a:pt x="56" y="187"/>
                    <a:pt x="57" y="187"/>
                    <a:pt x="65" y="176"/>
                  </a:cubicBezTo>
                  <a:cubicBezTo>
                    <a:pt x="68" y="178"/>
                    <a:pt x="72" y="179"/>
                    <a:pt x="75" y="180"/>
                  </a:cubicBezTo>
                  <a:cubicBezTo>
                    <a:pt x="74" y="193"/>
                    <a:pt x="74" y="193"/>
                    <a:pt x="74" y="193"/>
                  </a:cubicBezTo>
                  <a:cubicBezTo>
                    <a:pt x="73" y="197"/>
                    <a:pt x="76" y="200"/>
                    <a:pt x="80" y="201"/>
                  </a:cubicBezTo>
                  <a:cubicBezTo>
                    <a:pt x="80" y="201"/>
                    <a:pt x="80" y="201"/>
                    <a:pt x="84" y="202"/>
                  </a:cubicBezTo>
                  <a:cubicBezTo>
                    <a:pt x="86" y="203"/>
                    <a:pt x="90" y="201"/>
                    <a:pt x="92" y="198"/>
                  </a:cubicBezTo>
                  <a:cubicBezTo>
                    <a:pt x="92" y="198"/>
                    <a:pt x="92" y="198"/>
                    <a:pt x="96" y="185"/>
                  </a:cubicBezTo>
                  <a:cubicBezTo>
                    <a:pt x="100" y="185"/>
                    <a:pt x="103" y="185"/>
                    <a:pt x="107" y="185"/>
                  </a:cubicBezTo>
                  <a:cubicBezTo>
                    <a:pt x="112" y="198"/>
                    <a:pt x="112" y="198"/>
                    <a:pt x="112" y="198"/>
                  </a:cubicBezTo>
                  <a:cubicBezTo>
                    <a:pt x="113" y="201"/>
                    <a:pt x="117" y="204"/>
                    <a:pt x="120" y="202"/>
                  </a:cubicBezTo>
                  <a:cubicBezTo>
                    <a:pt x="120" y="202"/>
                    <a:pt x="120" y="202"/>
                    <a:pt x="124" y="201"/>
                  </a:cubicBezTo>
                  <a:cubicBezTo>
                    <a:pt x="127" y="201"/>
                    <a:pt x="130" y="198"/>
                    <a:pt x="129" y="195"/>
                  </a:cubicBezTo>
                  <a:cubicBezTo>
                    <a:pt x="129" y="195"/>
                    <a:pt x="129" y="195"/>
                    <a:pt x="128" y="180"/>
                  </a:cubicBezTo>
                  <a:cubicBezTo>
                    <a:pt x="132" y="179"/>
                    <a:pt x="135" y="178"/>
                    <a:pt x="138" y="176"/>
                  </a:cubicBezTo>
                  <a:cubicBezTo>
                    <a:pt x="147" y="187"/>
                    <a:pt x="147" y="187"/>
                    <a:pt x="147" y="187"/>
                  </a:cubicBezTo>
                  <a:cubicBezTo>
                    <a:pt x="150" y="190"/>
                    <a:pt x="153" y="189"/>
                    <a:pt x="156" y="188"/>
                  </a:cubicBezTo>
                  <a:cubicBezTo>
                    <a:pt x="156" y="188"/>
                    <a:pt x="156" y="188"/>
                    <a:pt x="160" y="186"/>
                  </a:cubicBezTo>
                  <a:cubicBezTo>
                    <a:pt x="162" y="184"/>
                    <a:pt x="163" y="181"/>
                    <a:pt x="162" y="176"/>
                  </a:cubicBezTo>
                  <a:cubicBezTo>
                    <a:pt x="162" y="176"/>
                    <a:pt x="162" y="176"/>
                    <a:pt x="156" y="164"/>
                  </a:cubicBezTo>
                  <a:cubicBezTo>
                    <a:pt x="159" y="162"/>
                    <a:pt x="161" y="159"/>
                    <a:pt x="164" y="156"/>
                  </a:cubicBezTo>
                  <a:cubicBezTo>
                    <a:pt x="176" y="163"/>
                    <a:pt x="176" y="163"/>
                    <a:pt x="176" y="163"/>
                  </a:cubicBezTo>
                  <a:cubicBezTo>
                    <a:pt x="179" y="164"/>
                    <a:pt x="183" y="162"/>
                    <a:pt x="186" y="159"/>
                  </a:cubicBezTo>
                  <a:cubicBezTo>
                    <a:pt x="186" y="159"/>
                    <a:pt x="186" y="159"/>
                    <a:pt x="187" y="156"/>
                  </a:cubicBezTo>
                  <a:cubicBezTo>
                    <a:pt x="189" y="153"/>
                    <a:pt x="188" y="149"/>
                    <a:pt x="186" y="147"/>
                  </a:cubicBezTo>
                  <a:cubicBezTo>
                    <a:pt x="186" y="147"/>
                    <a:pt x="185" y="147"/>
                    <a:pt x="176" y="138"/>
                  </a:cubicBezTo>
                  <a:cubicBezTo>
                    <a:pt x="177" y="135"/>
                    <a:pt x="178" y="132"/>
                    <a:pt x="179" y="129"/>
                  </a:cubicBezTo>
                  <a:cubicBezTo>
                    <a:pt x="192" y="130"/>
                    <a:pt x="192" y="130"/>
                    <a:pt x="192" y="130"/>
                  </a:cubicBezTo>
                  <a:cubicBezTo>
                    <a:pt x="196" y="131"/>
                    <a:pt x="199" y="128"/>
                    <a:pt x="201" y="124"/>
                  </a:cubicBezTo>
                  <a:cubicBezTo>
                    <a:pt x="201" y="124"/>
                    <a:pt x="201" y="124"/>
                    <a:pt x="202" y="120"/>
                  </a:cubicBezTo>
                  <a:cubicBezTo>
                    <a:pt x="202" y="118"/>
                    <a:pt x="200" y="114"/>
                    <a:pt x="197" y="112"/>
                  </a:cubicBezTo>
                  <a:close/>
                  <a:moveTo>
                    <a:pt x="123" y="135"/>
                  </a:moveTo>
                  <a:cubicBezTo>
                    <a:pt x="105" y="147"/>
                    <a:pt x="81" y="142"/>
                    <a:pt x="69" y="124"/>
                  </a:cubicBezTo>
                  <a:cubicBezTo>
                    <a:pt x="57" y="106"/>
                    <a:pt x="61" y="82"/>
                    <a:pt x="79" y="70"/>
                  </a:cubicBezTo>
                  <a:cubicBezTo>
                    <a:pt x="97" y="57"/>
                    <a:pt x="121" y="62"/>
                    <a:pt x="134" y="80"/>
                  </a:cubicBezTo>
                  <a:cubicBezTo>
                    <a:pt x="146" y="98"/>
                    <a:pt x="141" y="122"/>
                    <a:pt x="123" y="13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1"/>
            <p:cNvSpPr>
              <a:spLocks noChangeArrowheads="1"/>
            </p:cNvSpPr>
            <p:nvPr/>
          </p:nvSpPr>
          <p:spPr bwMode="auto">
            <a:xfrm>
              <a:off x="2814" y="1361"/>
              <a:ext cx="74" cy="7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2"/>
            <p:cNvSpPr>
              <a:spLocks noChangeArrowheads="1"/>
            </p:cNvSpPr>
            <p:nvPr/>
          </p:nvSpPr>
          <p:spPr bwMode="auto">
            <a:xfrm>
              <a:off x="2632" y="1503"/>
              <a:ext cx="126" cy="13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3"/>
            <p:cNvSpPr>
              <a:spLocks noChangeArrowheads="1"/>
            </p:cNvSpPr>
            <p:nvPr/>
          </p:nvSpPr>
          <p:spPr bwMode="auto">
            <a:xfrm>
              <a:off x="2332" y="1557"/>
              <a:ext cx="130" cy="13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14"/>
            <p:cNvSpPr>
              <a:spLocks noChangeArrowheads="1"/>
            </p:cNvSpPr>
            <p:nvPr/>
          </p:nvSpPr>
          <p:spPr bwMode="auto">
            <a:xfrm>
              <a:off x="2500" y="1321"/>
              <a:ext cx="224" cy="224"/>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5"/>
            <p:cNvSpPr>
              <a:spLocks noChangeArrowheads="1"/>
            </p:cNvSpPr>
            <p:nvPr/>
          </p:nvSpPr>
          <p:spPr bwMode="auto">
            <a:xfrm>
              <a:off x="2920" y="1341"/>
              <a:ext cx="312" cy="312"/>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6"/>
            <p:cNvSpPr>
              <a:spLocks noChangeArrowheads="1"/>
            </p:cNvSpPr>
            <p:nvPr/>
          </p:nvSpPr>
          <p:spPr bwMode="auto">
            <a:xfrm>
              <a:off x="2384" y="1455"/>
              <a:ext cx="138" cy="140"/>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17"/>
            <p:cNvSpPr>
              <a:spLocks noChangeArrowheads="1"/>
            </p:cNvSpPr>
            <p:nvPr/>
          </p:nvSpPr>
          <p:spPr bwMode="auto">
            <a:xfrm>
              <a:off x="2742" y="1545"/>
              <a:ext cx="202" cy="202"/>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18"/>
            <p:cNvSpPr>
              <a:spLocks noChangeArrowheads="1"/>
            </p:cNvSpPr>
            <p:nvPr/>
          </p:nvSpPr>
          <p:spPr bwMode="auto">
            <a:xfrm>
              <a:off x="3194" y="1573"/>
              <a:ext cx="138" cy="14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19"/>
            <p:cNvSpPr>
              <a:spLocks noChangeArrowheads="1"/>
            </p:cNvSpPr>
            <p:nvPr/>
          </p:nvSpPr>
          <p:spPr bwMode="auto">
            <a:xfrm>
              <a:off x="1560" y="1583"/>
              <a:ext cx="126" cy="12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0"/>
            <p:cNvSpPr>
              <a:spLocks noChangeArrowheads="1"/>
            </p:cNvSpPr>
            <p:nvPr/>
          </p:nvSpPr>
          <p:spPr bwMode="auto">
            <a:xfrm>
              <a:off x="1762" y="1417"/>
              <a:ext cx="126" cy="13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1"/>
            <p:cNvSpPr>
              <a:spLocks noChangeArrowheads="1"/>
            </p:cNvSpPr>
            <p:nvPr/>
          </p:nvSpPr>
          <p:spPr bwMode="auto">
            <a:xfrm>
              <a:off x="2114" y="1425"/>
              <a:ext cx="142" cy="14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22"/>
            <p:cNvSpPr>
              <a:spLocks noChangeArrowheads="1"/>
            </p:cNvSpPr>
            <p:nvPr/>
          </p:nvSpPr>
          <p:spPr bwMode="auto">
            <a:xfrm>
              <a:off x="1840" y="1377"/>
              <a:ext cx="226" cy="226"/>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3"/>
            <p:cNvSpPr>
              <a:spLocks noChangeArrowheads="1"/>
            </p:cNvSpPr>
            <p:nvPr/>
          </p:nvSpPr>
          <p:spPr bwMode="auto">
            <a:xfrm>
              <a:off x="3526" y="1261"/>
              <a:ext cx="312" cy="312"/>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24"/>
            <p:cNvSpPr>
              <a:spLocks noChangeArrowheads="1"/>
            </p:cNvSpPr>
            <p:nvPr/>
          </p:nvSpPr>
          <p:spPr bwMode="auto">
            <a:xfrm>
              <a:off x="2000" y="1323"/>
              <a:ext cx="138" cy="138"/>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Rectangle 25"/>
            <p:cNvSpPr>
              <a:spLocks noChangeArrowheads="1"/>
            </p:cNvSpPr>
            <p:nvPr/>
          </p:nvSpPr>
          <p:spPr bwMode="auto">
            <a:xfrm>
              <a:off x="1624" y="1257"/>
              <a:ext cx="200" cy="20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1" name="Rectangle 26"/>
            <p:cNvSpPr>
              <a:spLocks noChangeArrowheads="1"/>
            </p:cNvSpPr>
            <p:nvPr/>
          </p:nvSpPr>
          <p:spPr bwMode="auto">
            <a:xfrm>
              <a:off x="3878" y="1355"/>
              <a:ext cx="200" cy="202"/>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2" name="Rectangle 27"/>
            <p:cNvSpPr>
              <a:spLocks noChangeArrowheads="1"/>
            </p:cNvSpPr>
            <p:nvPr/>
          </p:nvSpPr>
          <p:spPr bwMode="auto">
            <a:xfrm>
              <a:off x="2220" y="1271"/>
              <a:ext cx="202" cy="202"/>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Rectangle 28"/>
            <p:cNvSpPr>
              <a:spLocks noChangeArrowheads="1"/>
            </p:cNvSpPr>
            <p:nvPr/>
          </p:nvSpPr>
          <p:spPr bwMode="auto">
            <a:xfrm>
              <a:off x="3284" y="1397"/>
              <a:ext cx="202" cy="20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4" name="Rectangle 29"/>
            <p:cNvSpPr>
              <a:spLocks noChangeArrowheads="1"/>
            </p:cNvSpPr>
            <p:nvPr/>
          </p:nvSpPr>
          <p:spPr bwMode="auto">
            <a:xfrm>
              <a:off x="1258" y="1265"/>
              <a:ext cx="138" cy="1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5" name="Rectangle 30"/>
            <p:cNvSpPr>
              <a:spLocks noChangeArrowheads="1"/>
            </p:cNvSpPr>
            <p:nvPr/>
          </p:nvSpPr>
          <p:spPr bwMode="auto">
            <a:xfrm>
              <a:off x="1888" y="1579"/>
              <a:ext cx="86" cy="8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31"/>
            <p:cNvSpPr>
              <a:spLocks noEditPoints="1"/>
            </p:cNvSpPr>
            <p:nvPr/>
          </p:nvSpPr>
          <p:spPr bwMode="auto">
            <a:xfrm>
              <a:off x="3912" y="1407"/>
              <a:ext cx="132" cy="96"/>
            </a:xfrm>
            <a:custGeom>
              <a:avLst/>
              <a:gdLst>
                <a:gd name="T0" fmla="*/ 30 w 66"/>
                <a:gd name="T1" fmla="*/ 32 h 48"/>
                <a:gd name="T2" fmla="*/ 42 w 66"/>
                <a:gd name="T3" fmla="*/ 21 h 48"/>
                <a:gd name="T4" fmla="*/ 53 w 66"/>
                <a:gd name="T5" fmla="*/ 32 h 48"/>
                <a:gd name="T6" fmla="*/ 42 w 66"/>
                <a:gd name="T7" fmla="*/ 43 h 48"/>
                <a:gd name="T8" fmla="*/ 30 w 66"/>
                <a:gd name="T9" fmla="*/ 32 h 48"/>
                <a:gd name="T10" fmla="*/ 26 w 66"/>
                <a:gd name="T11" fmla="*/ 32 h 48"/>
                <a:gd name="T12" fmla="*/ 42 w 66"/>
                <a:gd name="T13" fmla="*/ 48 h 48"/>
                <a:gd name="T14" fmla="*/ 58 w 66"/>
                <a:gd name="T15" fmla="*/ 32 h 48"/>
                <a:gd name="T16" fmla="*/ 42 w 66"/>
                <a:gd name="T17" fmla="*/ 16 h 48"/>
                <a:gd name="T18" fmla="*/ 26 w 66"/>
                <a:gd name="T19" fmla="*/ 32 h 48"/>
                <a:gd name="T20" fmla="*/ 5 w 66"/>
                <a:gd name="T21" fmla="*/ 3 h 48"/>
                <a:gd name="T22" fmla="*/ 16 w 66"/>
                <a:gd name="T23" fmla="*/ 3 h 48"/>
                <a:gd name="T24" fmla="*/ 14 w 66"/>
                <a:gd name="T25" fmla="*/ 1 h 48"/>
                <a:gd name="T26" fmla="*/ 14 w 66"/>
                <a:gd name="T27" fmla="*/ 0 h 48"/>
                <a:gd name="T28" fmla="*/ 7 w 66"/>
                <a:gd name="T29" fmla="*/ 0 h 48"/>
                <a:gd name="T30" fmla="*/ 6 w 66"/>
                <a:gd name="T31" fmla="*/ 1 h 48"/>
                <a:gd name="T32" fmla="*/ 5 w 66"/>
                <a:gd name="T33" fmla="*/ 3 h 48"/>
                <a:gd name="T34" fmla="*/ 63 w 66"/>
                <a:gd name="T35" fmla="*/ 9 h 48"/>
                <a:gd name="T36" fmla="*/ 61 w 66"/>
                <a:gd name="T37" fmla="*/ 11 h 48"/>
                <a:gd name="T38" fmla="*/ 59 w 66"/>
                <a:gd name="T39" fmla="*/ 9 h 48"/>
                <a:gd name="T40" fmla="*/ 61 w 66"/>
                <a:gd name="T41" fmla="*/ 7 h 48"/>
                <a:gd name="T42" fmla="*/ 63 w 66"/>
                <a:gd name="T43" fmla="*/ 9 h 48"/>
                <a:gd name="T44" fmla="*/ 66 w 66"/>
                <a:gd name="T45" fmla="*/ 48 h 48"/>
                <a:gd name="T46" fmla="*/ 66 w 66"/>
                <a:gd name="T47" fmla="*/ 5 h 48"/>
                <a:gd name="T48" fmla="*/ 0 w 66"/>
                <a:gd name="T49" fmla="*/ 5 h 48"/>
                <a:gd name="T50" fmla="*/ 0 w 66"/>
                <a:gd name="T51" fmla="*/ 48 h 48"/>
                <a:gd name="T52" fmla="*/ 30 w 66"/>
                <a:gd name="T53" fmla="*/ 48 h 48"/>
                <a:gd name="T54" fmla="*/ 22 w 66"/>
                <a:gd name="T55" fmla="*/ 32 h 48"/>
                <a:gd name="T56" fmla="*/ 42 w 66"/>
                <a:gd name="T57" fmla="*/ 12 h 48"/>
                <a:gd name="T58" fmla="*/ 61 w 66"/>
                <a:gd name="T59" fmla="*/ 32 h 48"/>
                <a:gd name="T60" fmla="*/ 54 w 66"/>
                <a:gd name="T61" fmla="*/ 48 h 48"/>
                <a:gd name="T62" fmla="*/ 66 w 66"/>
                <a:gd name="T6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8">
                  <a:moveTo>
                    <a:pt x="30" y="32"/>
                  </a:moveTo>
                  <a:cubicBezTo>
                    <a:pt x="30" y="26"/>
                    <a:pt x="36" y="21"/>
                    <a:pt x="42" y="21"/>
                  </a:cubicBezTo>
                  <a:cubicBezTo>
                    <a:pt x="48" y="21"/>
                    <a:pt x="53" y="26"/>
                    <a:pt x="53" y="32"/>
                  </a:cubicBezTo>
                  <a:cubicBezTo>
                    <a:pt x="53" y="38"/>
                    <a:pt x="48" y="43"/>
                    <a:pt x="42" y="43"/>
                  </a:cubicBezTo>
                  <a:cubicBezTo>
                    <a:pt x="36" y="43"/>
                    <a:pt x="30" y="38"/>
                    <a:pt x="30" y="32"/>
                  </a:cubicBezTo>
                  <a:moveTo>
                    <a:pt x="26" y="32"/>
                  </a:moveTo>
                  <a:cubicBezTo>
                    <a:pt x="26" y="41"/>
                    <a:pt x="33" y="48"/>
                    <a:pt x="42" y="48"/>
                  </a:cubicBezTo>
                  <a:cubicBezTo>
                    <a:pt x="51" y="48"/>
                    <a:pt x="58" y="41"/>
                    <a:pt x="58" y="32"/>
                  </a:cubicBezTo>
                  <a:cubicBezTo>
                    <a:pt x="58" y="23"/>
                    <a:pt x="51" y="16"/>
                    <a:pt x="42" y="16"/>
                  </a:cubicBezTo>
                  <a:cubicBezTo>
                    <a:pt x="33" y="16"/>
                    <a:pt x="26" y="23"/>
                    <a:pt x="26" y="32"/>
                  </a:cubicBezTo>
                  <a:moveTo>
                    <a:pt x="5" y="3"/>
                  </a:moveTo>
                  <a:cubicBezTo>
                    <a:pt x="16" y="3"/>
                    <a:pt x="16" y="3"/>
                    <a:pt x="16" y="3"/>
                  </a:cubicBezTo>
                  <a:cubicBezTo>
                    <a:pt x="14" y="1"/>
                    <a:pt x="14" y="1"/>
                    <a:pt x="14" y="1"/>
                  </a:cubicBezTo>
                  <a:cubicBezTo>
                    <a:pt x="14" y="0"/>
                    <a:pt x="14" y="0"/>
                    <a:pt x="14" y="0"/>
                  </a:cubicBezTo>
                  <a:cubicBezTo>
                    <a:pt x="7" y="0"/>
                    <a:pt x="7" y="0"/>
                    <a:pt x="7" y="0"/>
                  </a:cubicBezTo>
                  <a:cubicBezTo>
                    <a:pt x="6" y="1"/>
                    <a:pt x="6" y="1"/>
                    <a:pt x="6" y="1"/>
                  </a:cubicBezTo>
                  <a:lnTo>
                    <a:pt x="5" y="3"/>
                  </a:lnTo>
                  <a:close/>
                  <a:moveTo>
                    <a:pt x="63" y="9"/>
                  </a:moveTo>
                  <a:cubicBezTo>
                    <a:pt x="63" y="11"/>
                    <a:pt x="62" y="11"/>
                    <a:pt x="61" y="11"/>
                  </a:cubicBezTo>
                  <a:cubicBezTo>
                    <a:pt x="60" y="11"/>
                    <a:pt x="59" y="11"/>
                    <a:pt x="59" y="9"/>
                  </a:cubicBezTo>
                  <a:cubicBezTo>
                    <a:pt x="59" y="8"/>
                    <a:pt x="60" y="7"/>
                    <a:pt x="61" y="7"/>
                  </a:cubicBezTo>
                  <a:cubicBezTo>
                    <a:pt x="62" y="7"/>
                    <a:pt x="63" y="8"/>
                    <a:pt x="63" y="9"/>
                  </a:cubicBezTo>
                  <a:moveTo>
                    <a:pt x="66" y="48"/>
                  </a:moveTo>
                  <a:cubicBezTo>
                    <a:pt x="66" y="5"/>
                    <a:pt x="66" y="5"/>
                    <a:pt x="66" y="5"/>
                  </a:cubicBezTo>
                  <a:cubicBezTo>
                    <a:pt x="0" y="5"/>
                    <a:pt x="0" y="5"/>
                    <a:pt x="0" y="5"/>
                  </a:cubicBezTo>
                  <a:cubicBezTo>
                    <a:pt x="0" y="48"/>
                    <a:pt x="0" y="48"/>
                    <a:pt x="0" y="48"/>
                  </a:cubicBezTo>
                  <a:cubicBezTo>
                    <a:pt x="30" y="48"/>
                    <a:pt x="30" y="48"/>
                    <a:pt x="30" y="48"/>
                  </a:cubicBezTo>
                  <a:cubicBezTo>
                    <a:pt x="25" y="44"/>
                    <a:pt x="22" y="38"/>
                    <a:pt x="22" y="32"/>
                  </a:cubicBezTo>
                  <a:cubicBezTo>
                    <a:pt x="22" y="21"/>
                    <a:pt x="31" y="12"/>
                    <a:pt x="42" y="12"/>
                  </a:cubicBezTo>
                  <a:cubicBezTo>
                    <a:pt x="53" y="12"/>
                    <a:pt x="61" y="21"/>
                    <a:pt x="61" y="32"/>
                  </a:cubicBezTo>
                  <a:cubicBezTo>
                    <a:pt x="61" y="38"/>
                    <a:pt x="59" y="44"/>
                    <a:pt x="54" y="48"/>
                  </a:cubicBezTo>
                  <a:lnTo>
                    <a:pt x="66" y="4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7" name="Rectangle 32"/>
            <p:cNvSpPr>
              <a:spLocks noChangeArrowheads="1"/>
            </p:cNvSpPr>
            <p:nvPr/>
          </p:nvSpPr>
          <p:spPr bwMode="auto">
            <a:xfrm>
              <a:off x="3794" y="1539"/>
              <a:ext cx="88" cy="8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Rectangle 33"/>
            <p:cNvSpPr>
              <a:spLocks noChangeArrowheads="1"/>
            </p:cNvSpPr>
            <p:nvPr/>
          </p:nvSpPr>
          <p:spPr bwMode="auto">
            <a:xfrm>
              <a:off x="4036" y="1291"/>
              <a:ext cx="130" cy="1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Rectangle 34"/>
            <p:cNvSpPr>
              <a:spLocks noChangeArrowheads="1"/>
            </p:cNvSpPr>
            <p:nvPr/>
          </p:nvSpPr>
          <p:spPr bwMode="auto">
            <a:xfrm>
              <a:off x="4776" y="1643"/>
              <a:ext cx="224" cy="28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0" name="Rectangle 35"/>
            <p:cNvSpPr>
              <a:spLocks noChangeArrowheads="1"/>
            </p:cNvSpPr>
            <p:nvPr/>
          </p:nvSpPr>
          <p:spPr bwMode="auto">
            <a:xfrm>
              <a:off x="4776" y="1643"/>
              <a:ext cx="22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1" name="Rectangle 36"/>
            <p:cNvSpPr>
              <a:spLocks noChangeArrowheads="1"/>
            </p:cNvSpPr>
            <p:nvPr/>
          </p:nvSpPr>
          <p:spPr bwMode="auto">
            <a:xfrm>
              <a:off x="4646" y="1923"/>
              <a:ext cx="484" cy="42"/>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Rectangle 37"/>
            <p:cNvSpPr>
              <a:spLocks noChangeArrowheads="1"/>
            </p:cNvSpPr>
            <p:nvPr/>
          </p:nvSpPr>
          <p:spPr bwMode="auto">
            <a:xfrm>
              <a:off x="4176" y="862"/>
              <a:ext cx="1420" cy="80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Rectangle 38"/>
            <p:cNvSpPr>
              <a:spLocks noChangeArrowheads="1"/>
            </p:cNvSpPr>
            <p:nvPr/>
          </p:nvSpPr>
          <p:spPr bwMode="auto">
            <a:xfrm>
              <a:off x="4176" y="862"/>
              <a:ext cx="1420"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6" name="Freeform 39"/>
            <p:cNvSpPr>
              <a:spLocks noEditPoints="1"/>
            </p:cNvSpPr>
            <p:nvPr/>
          </p:nvSpPr>
          <p:spPr bwMode="auto">
            <a:xfrm>
              <a:off x="4134" y="822"/>
              <a:ext cx="1506" cy="883"/>
            </a:xfrm>
            <a:custGeom>
              <a:avLst/>
              <a:gdLst>
                <a:gd name="T0" fmla="*/ 742 w 753"/>
                <a:gd name="T1" fmla="*/ 0 h 442"/>
                <a:gd name="T2" fmla="*/ 11 w 753"/>
                <a:gd name="T3" fmla="*/ 0 h 442"/>
                <a:gd name="T4" fmla="*/ 0 w 753"/>
                <a:gd name="T5" fmla="*/ 11 h 442"/>
                <a:gd name="T6" fmla="*/ 0 w 753"/>
                <a:gd name="T7" fmla="*/ 432 h 442"/>
                <a:gd name="T8" fmla="*/ 11 w 753"/>
                <a:gd name="T9" fmla="*/ 442 h 442"/>
                <a:gd name="T10" fmla="*/ 742 w 753"/>
                <a:gd name="T11" fmla="*/ 442 h 442"/>
                <a:gd name="T12" fmla="*/ 753 w 753"/>
                <a:gd name="T13" fmla="*/ 432 h 442"/>
                <a:gd name="T14" fmla="*/ 753 w 753"/>
                <a:gd name="T15" fmla="*/ 11 h 442"/>
                <a:gd name="T16" fmla="*/ 742 w 753"/>
                <a:gd name="T17" fmla="*/ 0 h 442"/>
                <a:gd name="T18" fmla="*/ 731 w 753"/>
                <a:gd name="T19" fmla="*/ 419 h 442"/>
                <a:gd name="T20" fmla="*/ 728 w 753"/>
                <a:gd name="T21" fmla="*/ 422 h 442"/>
                <a:gd name="T22" fmla="*/ 25 w 753"/>
                <a:gd name="T23" fmla="*/ 422 h 442"/>
                <a:gd name="T24" fmla="*/ 21 w 753"/>
                <a:gd name="T25" fmla="*/ 419 h 442"/>
                <a:gd name="T26" fmla="*/ 21 w 753"/>
                <a:gd name="T27" fmla="*/ 24 h 442"/>
                <a:gd name="T28" fmla="*/ 25 w 753"/>
                <a:gd name="T29" fmla="*/ 20 h 442"/>
                <a:gd name="T30" fmla="*/ 728 w 753"/>
                <a:gd name="T31" fmla="*/ 20 h 442"/>
                <a:gd name="T32" fmla="*/ 731 w 753"/>
                <a:gd name="T33" fmla="*/ 24 h 442"/>
                <a:gd name="T34" fmla="*/ 731 w 753"/>
                <a:gd name="T35" fmla="*/ 4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3" h="442">
                  <a:moveTo>
                    <a:pt x="742" y="0"/>
                  </a:moveTo>
                  <a:cubicBezTo>
                    <a:pt x="11" y="0"/>
                    <a:pt x="11" y="0"/>
                    <a:pt x="11" y="0"/>
                  </a:cubicBezTo>
                  <a:cubicBezTo>
                    <a:pt x="5" y="0"/>
                    <a:pt x="0" y="5"/>
                    <a:pt x="0" y="11"/>
                  </a:cubicBezTo>
                  <a:cubicBezTo>
                    <a:pt x="0" y="432"/>
                    <a:pt x="0" y="432"/>
                    <a:pt x="0" y="432"/>
                  </a:cubicBezTo>
                  <a:cubicBezTo>
                    <a:pt x="0" y="438"/>
                    <a:pt x="5" y="442"/>
                    <a:pt x="11" y="442"/>
                  </a:cubicBezTo>
                  <a:cubicBezTo>
                    <a:pt x="742" y="442"/>
                    <a:pt x="742" y="442"/>
                    <a:pt x="742" y="442"/>
                  </a:cubicBezTo>
                  <a:cubicBezTo>
                    <a:pt x="748" y="442"/>
                    <a:pt x="753" y="438"/>
                    <a:pt x="753" y="432"/>
                  </a:cubicBezTo>
                  <a:cubicBezTo>
                    <a:pt x="753" y="11"/>
                    <a:pt x="753" y="11"/>
                    <a:pt x="753" y="11"/>
                  </a:cubicBezTo>
                  <a:cubicBezTo>
                    <a:pt x="753" y="5"/>
                    <a:pt x="748" y="0"/>
                    <a:pt x="742" y="0"/>
                  </a:cubicBezTo>
                  <a:moveTo>
                    <a:pt x="731" y="419"/>
                  </a:moveTo>
                  <a:cubicBezTo>
                    <a:pt x="731" y="420"/>
                    <a:pt x="730" y="422"/>
                    <a:pt x="728" y="422"/>
                  </a:cubicBezTo>
                  <a:cubicBezTo>
                    <a:pt x="25" y="422"/>
                    <a:pt x="25" y="422"/>
                    <a:pt x="25" y="422"/>
                  </a:cubicBezTo>
                  <a:cubicBezTo>
                    <a:pt x="23" y="422"/>
                    <a:pt x="21" y="420"/>
                    <a:pt x="21" y="419"/>
                  </a:cubicBezTo>
                  <a:cubicBezTo>
                    <a:pt x="21" y="24"/>
                    <a:pt x="21" y="24"/>
                    <a:pt x="21" y="24"/>
                  </a:cubicBezTo>
                  <a:cubicBezTo>
                    <a:pt x="21" y="22"/>
                    <a:pt x="23" y="20"/>
                    <a:pt x="25" y="20"/>
                  </a:cubicBezTo>
                  <a:cubicBezTo>
                    <a:pt x="728" y="20"/>
                    <a:pt x="728" y="20"/>
                    <a:pt x="728" y="20"/>
                  </a:cubicBezTo>
                  <a:cubicBezTo>
                    <a:pt x="730" y="20"/>
                    <a:pt x="731" y="22"/>
                    <a:pt x="731" y="24"/>
                  </a:cubicBezTo>
                  <a:cubicBezTo>
                    <a:pt x="731" y="419"/>
                    <a:pt x="731" y="419"/>
                    <a:pt x="731" y="419"/>
                  </a:cubicBezTo>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7" name="Freeform 40"/>
            <p:cNvSpPr>
              <a:spLocks/>
            </p:cNvSpPr>
            <p:nvPr/>
          </p:nvSpPr>
          <p:spPr bwMode="auto">
            <a:xfrm>
              <a:off x="4694" y="934"/>
              <a:ext cx="404" cy="403"/>
            </a:xfrm>
            <a:custGeom>
              <a:avLst/>
              <a:gdLst>
                <a:gd name="T0" fmla="*/ 202 w 404"/>
                <a:gd name="T1" fmla="*/ 0 h 403"/>
                <a:gd name="T2" fmla="*/ 232 w 404"/>
                <a:gd name="T3" fmla="*/ 30 h 403"/>
                <a:gd name="T4" fmla="*/ 268 w 404"/>
                <a:gd name="T5" fmla="*/ 12 h 403"/>
                <a:gd name="T6" fmla="*/ 286 w 404"/>
                <a:gd name="T7" fmla="*/ 48 h 403"/>
                <a:gd name="T8" fmla="*/ 328 w 404"/>
                <a:gd name="T9" fmla="*/ 44 h 403"/>
                <a:gd name="T10" fmla="*/ 332 w 404"/>
                <a:gd name="T11" fmla="*/ 84 h 403"/>
                <a:gd name="T12" fmla="*/ 372 w 404"/>
                <a:gd name="T13" fmla="*/ 92 h 403"/>
                <a:gd name="T14" fmla="*/ 364 w 404"/>
                <a:gd name="T15" fmla="*/ 132 h 403"/>
                <a:gd name="T16" fmla="*/ 400 w 404"/>
                <a:gd name="T17" fmla="*/ 154 h 403"/>
                <a:gd name="T18" fmla="*/ 378 w 404"/>
                <a:gd name="T19" fmla="*/ 189 h 403"/>
                <a:gd name="T20" fmla="*/ 404 w 404"/>
                <a:gd name="T21" fmla="*/ 219 h 403"/>
                <a:gd name="T22" fmla="*/ 374 w 404"/>
                <a:gd name="T23" fmla="*/ 247 h 403"/>
                <a:gd name="T24" fmla="*/ 388 w 404"/>
                <a:gd name="T25" fmla="*/ 285 h 403"/>
                <a:gd name="T26" fmla="*/ 350 w 404"/>
                <a:gd name="T27" fmla="*/ 299 h 403"/>
                <a:gd name="T28" fmla="*/ 352 w 404"/>
                <a:gd name="T29" fmla="*/ 341 h 403"/>
                <a:gd name="T30" fmla="*/ 310 w 404"/>
                <a:gd name="T31" fmla="*/ 343 h 403"/>
                <a:gd name="T32" fmla="*/ 300 w 404"/>
                <a:gd name="T33" fmla="*/ 381 h 403"/>
                <a:gd name="T34" fmla="*/ 260 w 404"/>
                <a:gd name="T35" fmla="*/ 369 h 403"/>
                <a:gd name="T36" fmla="*/ 236 w 404"/>
                <a:gd name="T37" fmla="*/ 403 h 403"/>
                <a:gd name="T38" fmla="*/ 202 w 404"/>
                <a:gd name="T39" fmla="*/ 379 h 403"/>
                <a:gd name="T40" fmla="*/ 168 w 404"/>
                <a:gd name="T41" fmla="*/ 403 h 403"/>
                <a:gd name="T42" fmla="*/ 144 w 404"/>
                <a:gd name="T43" fmla="*/ 369 h 403"/>
                <a:gd name="T44" fmla="*/ 106 w 404"/>
                <a:gd name="T45" fmla="*/ 381 h 403"/>
                <a:gd name="T46" fmla="*/ 94 w 404"/>
                <a:gd name="T47" fmla="*/ 343 h 403"/>
                <a:gd name="T48" fmla="*/ 52 w 404"/>
                <a:gd name="T49" fmla="*/ 341 h 403"/>
                <a:gd name="T50" fmla="*/ 54 w 404"/>
                <a:gd name="T51" fmla="*/ 299 h 403"/>
                <a:gd name="T52" fmla="*/ 16 w 404"/>
                <a:gd name="T53" fmla="*/ 285 h 403"/>
                <a:gd name="T54" fmla="*/ 32 w 404"/>
                <a:gd name="T55" fmla="*/ 247 h 403"/>
                <a:gd name="T56" fmla="*/ 0 w 404"/>
                <a:gd name="T57" fmla="*/ 219 h 403"/>
                <a:gd name="T58" fmla="*/ 26 w 404"/>
                <a:gd name="T59" fmla="*/ 189 h 403"/>
                <a:gd name="T60" fmla="*/ 6 w 404"/>
                <a:gd name="T61" fmla="*/ 154 h 403"/>
                <a:gd name="T62" fmla="*/ 40 w 404"/>
                <a:gd name="T63" fmla="*/ 132 h 403"/>
                <a:gd name="T64" fmla="*/ 32 w 404"/>
                <a:gd name="T65" fmla="*/ 92 h 403"/>
                <a:gd name="T66" fmla="*/ 72 w 404"/>
                <a:gd name="T67" fmla="*/ 84 h 403"/>
                <a:gd name="T68" fmla="*/ 78 w 404"/>
                <a:gd name="T69" fmla="*/ 44 h 403"/>
                <a:gd name="T70" fmla="*/ 118 w 404"/>
                <a:gd name="T71" fmla="*/ 48 h 403"/>
                <a:gd name="T72" fmla="*/ 136 w 404"/>
                <a:gd name="T73" fmla="*/ 12 h 403"/>
                <a:gd name="T74" fmla="*/ 174 w 404"/>
                <a:gd name="T75" fmla="*/ 30 h 403"/>
                <a:gd name="T76" fmla="*/ 202 w 404"/>
                <a:gd name="T7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03">
                  <a:moveTo>
                    <a:pt x="202" y="0"/>
                  </a:moveTo>
                  <a:lnTo>
                    <a:pt x="232" y="30"/>
                  </a:lnTo>
                  <a:lnTo>
                    <a:pt x="268" y="12"/>
                  </a:lnTo>
                  <a:lnTo>
                    <a:pt x="286" y="48"/>
                  </a:lnTo>
                  <a:lnTo>
                    <a:pt x="328" y="44"/>
                  </a:lnTo>
                  <a:lnTo>
                    <a:pt x="332" y="84"/>
                  </a:lnTo>
                  <a:lnTo>
                    <a:pt x="372" y="92"/>
                  </a:lnTo>
                  <a:lnTo>
                    <a:pt x="364" y="132"/>
                  </a:lnTo>
                  <a:lnTo>
                    <a:pt x="400" y="154"/>
                  </a:lnTo>
                  <a:lnTo>
                    <a:pt x="378" y="189"/>
                  </a:lnTo>
                  <a:lnTo>
                    <a:pt x="404" y="219"/>
                  </a:lnTo>
                  <a:lnTo>
                    <a:pt x="374" y="247"/>
                  </a:lnTo>
                  <a:lnTo>
                    <a:pt x="388" y="285"/>
                  </a:lnTo>
                  <a:lnTo>
                    <a:pt x="350" y="299"/>
                  </a:lnTo>
                  <a:lnTo>
                    <a:pt x="352" y="341"/>
                  </a:lnTo>
                  <a:lnTo>
                    <a:pt x="310" y="343"/>
                  </a:lnTo>
                  <a:lnTo>
                    <a:pt x="300" y="381"/>
                  </a:lnTo>
                  <a:lnTo>
                    <a:pt x="260" y="369"/>
                  </a:lnTo>
                  <a:lnTo>
                    <a:pt x="236" y="403"/>
                  </a:lnTo>
                  <a:lnTo>
                    <a:pt x="202" y="379"/>
                  </a:lnTo>
                  <a:lnTo>
                    <a:pt x="168" y="403"/>
                  </a:lnTo>
                  <a:lnTo>
                    <a:pt x="144" y="369"/>
                  </a:lnTo>
                  <a:lnTo>
                    <a:pt x="106" y="381"/>
                  </a:lnTo>
                  <a:lnTo>
                    <a:pt x="94" y="343"/>
                  </a:lnTo>
                  <a:lnTo>
                    <a:pt x="52" y="341"/>
                  </a:lnTo>
                  <a:lnTo>
                    <a:pt x="54" y="299"/>
                  </a:lnTo>
                  <a:lnTo>
                    <a:pt x="16" y="285"/>
                  </a:lnTo>
                  <a:lnTo>
                    <a:pt x="32" y="247"/>
                  </a:lnTo>
                  <a:lnTo>
                    <a:pt x="0" y="219"/>
                  </a:lnTo>
                  <a:lnTo>
                    <a:pt x="26" y="189"/>
                  </a:lnTo>
                  <a:lnTo>
                    <a:pt x="6" y="154"/>
                  </a:lnTo>
                  <a:lnTo>
                    <a:pt x="40" y="132"/>
                  </a:lnTo>
                  <a:lnTo>
                    <a:pt x="32" y="92"/>
                  </a:lnTo>
                  <a:lnTo>
                    <a:pt x="72" y="84"/>
                  </a:lnTo>
                  <a:lnTo>
                    <a:pt x="78" y="44"/>
                  </a:lnTo>
                  <a:lnTo>
                    <a:pt x="118" y="48"/>
                  </a:lnTo>
                  <a:lnTo>
                    <a:pt x="136" y="12"/>
                  </a:lnTo>
                  <a:lnTo>
                    <a:pt x="174" y="30"/>
                  </a:lnTo>
                  <a:lnTo>
                    <a:pt x="202"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41"/>
            <p:cNvSpPr>
              <a:spLocks/>
            </p:cNvSpPr>
            <p:nvPr/>
          </p:nvSpPr>
          <p:spPr bwMode="auto">
            <a:xfrm>
              <a:off x="4694" y="934"/>
              <a:ext cx="404" cy="403"/>
            </a:xfrm>
            <a:custGeom>
              <a:avLst/>
              <a:gdLst>
                <a:gd name="T0" fmla="*/ 202 w 404"/>
                <a:gd name="T1" fmla="*/ 0 h 403"/>
                <a:gd name="T2" fmla="*/ 232 w 404"/>
                <a:gd name="T3" fmla="*/ 30 h 403"/>
                <a:gd name="T4" fmla="*/ 268 w 404"/>
                <a:gd name="T5" fmla="*/ 12 h 403"/>
                <a:gd name="T6" fmla="*/ 286 w 404"/>
                <a:gd name="T7" fmla="*/ 48 h 403"/>
                <a:gd name="T8" fmla="*/ 328 w 404"/>
                <a:gd name="T9" fmla="*/ 44 h 403"/>
                <a:gd name="T10" fmla="*/ 332 w 404"/>
                <a:gd name="T11" fmla="*/ 84 h 403"/>
                <a:gd name="T12" fmla="*/ 372 w 404"/>
                <a:gd name="T13" fmla="*/ 92 h 403"/>
                <a:gd name="T14" fmla="*/ 364 w 404"/>
                <a:gd name="T15" fmla="*/ 132 h 403"/>
                <a:gd name="T16" fmla="*/ 400 w 404"/>
                <a:gd name="T17" fmla="*/ 154 h 403"/>
                <a:gd name="T18" fmla="*/ 378 w 404"/>
                <a:gd name="T19" fmla="*/ 189 h 403"/>
                <a:gd name="T20" fmla="*/ 404 w 404"/>
                <a:gd name="T21" fmla="*/ 219 h 403"/>
                <a:gd name="T22" fmla="*/ 374 w 404"/>
                <a:gd name="T23" fmla="*/ 247 h 403"/>
                <a:gd name="T24" fmla="*/ 388 w 404"/>
                <a:gd name="T25" fmla="*/ 285 h 403"/>
                <a:gd name="T26" fmla="*/ 350 w 404"/>
                <a:gd name="T27" fmla="*/ 299 h 403"/>
                <a:gd name="T28" fmla="*/ 352 w 404"/>
                <a:gd name="T29" fmla="*/ 341 h 403"/>
                <a:gd name="T30" fmla="*/ 310 w 404"/>
                <a:gd name="T31" fmla="*/ 343 h 403"/>
                <a:gd name="T32" fmla="*/ 300 w 404"/>
                <a:gd name="T33" fmla="*/ 381 h 403"/>
                <a:gd name="T34" fmla="*/ 260 w 404"/>
                <a:gd name="T35" fmla="*/ 369 h 403"/>
                <a:gd name="T36" fmla="*/ 236 w 404"/>
                <a:gd name="T37" fmla="*/ 403 h 403"/>
                <a:gd name="T38" fmla="*/ 202 w 404"/>
                <a:gd name="T39" fmla="*/ 379 h 403"/>
                <a:gd name="T40" fmla="*/ 168 w 404"/>
                <a:gd name="T41" fmla="*/ 403 h 403"/>
                <a:gd name="T42" fmla="*/ 144 w 404"/>
                <a:gd name="T43" fmla="*/ 369 h 403"/>
                <a:gd name="T44" fmla="*/ 106 w 404"/>
                <a:gd name="T45" fmla="*/ 381 h 403"/>
                <a:gd name="T46" fmla="*/ 94 w 404"/>
                <a:gd name="T47" fmla="*/ 343 h 403"/>
                <a:gd name="T48" fmla="*/ 52 w 404"/>
                <a:gd name="T49" fmla="*/ 341 h 403"/>
                <a:gd name="T50" fmla="*/ 54 w 404"/>
                <a:gd name="T51" fmla="*/ 299 h 403"/>
                <a:gd name="T52" fmla="*/ 16 w 404"/>
                <a:gd name="T53" fmla="*/ 285 h 403"/>
                <a:gd name="T54" fmla="*/ 32 w 404"/>
                <a:gd name="T55" fmla="*/ 247 h 403"/>
                <a:gd name="T56" fmla="*/ 0 w 404"/>
                <a:gd name="T57" fmla="*/ 219 h 403"/>
                <a:gd name="T58" fmla="*/ 26 w 404"/>
                <a:gd name="T59" fmla="*/ 189 h 403"/>
                <a:gd name="T60" fmla="*/ 6 w 404"/>
                <a:gd name="T61" fmla="*/ 154 h 403"/>
                <a:gd name="T62" fmla="*/ 40 w 404"/>
                <a:gd name="T63" fmla="*/ 132 h 403"/>
                <a:gd name="T64" fmla="*/ 32 w 404"/>
                <a:gd name="T65" fmla="*/ 92 h 403"/>
                <a:gd name="T66" fmla="*/ 72 w 404"/>
                <a:gd name="T67" fmla="*/ 84 h 403"/>
                <a:gd name="T68" fmla="*/ 78 w 404"/>
                <a:gd name="T69" fmla="*/ 44 h 403"/>
                <a:gd name="T70" fmla="*/ 118 w 404"/>
                <a:gd name="T71" fmla="*/ 48 h 403"/>
                <a:gd name="T72" fmla="*/ 136 w 404"/>
                <a:gd name="T73" fmla="*/ 12 h 403"/>
                <a:gd name="T74" fmla="*/ 174 w 404"/>
                <a:gd name="T75" fmla="*/ 30 h 403"/>
                <a:gd name="T76" fmla="*/ 202 w 404"/>
                <a:gd name="T7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03">
                  <a:moveTo>
                    <a:pt x="202" y="0"/>
                  </a:moveTo>
                  <a:lnTo>
                    <a:pt x="232" y="30"/>
                  </a:lnTo>
                  <a:lnTo>
                    <a:pt x="268" y="12"/>
                  </a:lnTo>
                  <a:lnTo>
                    <a:pt x="286" y="48"/>
                  </a:lnTo>
                  <a:lnTo>
                    <a:pt x="328" y="44"/>
                  </a:lnTo>
                  <a:lnTo>
                    <a:pt x="332" y="84"/>
                  </a:lnTo>
                  <a:lnTo>
                    <a:pt x="372" y="92"/>
                  </a:lnTo>
                  <a:lnTo>
                    <a:pt x="364" y="132"/>
                  </a:lnTo>
                  <a:lnTo>
                    <a:pt x="400" y="154"/>
                  </a:lnTo>
                  <a:lnTo>
                    <a:pt x="378" y="189"/>
                  </a:lnTo>
                  <a:lnTo>
                    <a:pt x="404" y="219"/>
                  </a:lnTo>
                  <a:lnTo>
                    <a:pt x="374" y="247"/>
                  </a:lnTo>
                  <a:lnTo>
                    <a:pt x="388" y="285"/>
                  </a:lnTo>
                  <a:lnTo>
                    <a:pt x="350" y="299"/>
                  </a:lnTo>
                  <a:lnTo>
                    <a:pt x="352" y="341"/>
                  </a:lnTo>
                  <a:lnTo>
                    <a:pt x="310" y="343"/>
                  </a:lnTo>
                  <a:lnTo>
                    <a:pt x="300" y="381"/>
                  </a:lnTo>
                  <a:lnTo>
                    <a:pt x="260" y="369"/>
                  </a:lnTo>
                  <a:lnTo>
                    <a:pt x="236" y="403"/>
                  </a:lnTo>
                  <a:lnTo>
                    <a:pt x="202" y="379"/>
                  </a:lnTo>
                  <a:lnTo>
                    <a:pt x="168" y="403"/>
                  </a:lnTo>
                  <a:lnTo>
                    <a:pt x="144" y="369"/>
                  </a:lnTo>
                  <a:lnTo>
                    <a:pt x="106" y="381"/>
                  </a:lnTo>
                  <a:lnTo>
                    <a:pt x="94" y="343"/>
                  </a:lnTo>
                  <a:lnTo>
                    <a:pt x="52" y="341"/>
                  </a:lnTo>
                  <a:lnTo>
                    <a:pt x="54" y="299"/>
                  </a:lnTo>
                  <a:lnTo>
                    <a:pt x="16" y="285"/>
                  </a:lnTo>
                  <a:lnTo>
                    <a:pt x="32" y="247"/>
                  </a:lnTo>
                  <a:lnTo>
                    <a:pt x="0" y="219"/>
                  </a:lnTo>
                  <a:lnTo>
                    <a:pt x="26" y="189"/>
                  </a:lnTo>
                  <a:lnTo>
                    <a:pt x="6" y="154"/>
                  </a:lnTo>
                  <a:lnTo>
                    <a:pt x="40" y="132"/>
                  </a:lnTo>
                  <a:lnTo>
                    <a:pt x="32" y="92"/>
                  </a:lnTo>
                  <a:lnTo>
                    <a:pt x="72" y="84"/>
                  </a:lnTo>
                  <a:lnTo>
                    <a:pt x="78" y="44"/>
                  </a:lnTo>
                  <a:lnTo>
                    <a:pt x="118" y="48"/>
                  </a:lnTo>
                  <a:lnTo>
                    <a:pt x="136" y="12"/>
                  </a:lnTo>
                  <a:lnTo>
                    <a:pt x="174" y="30"/>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0" name="Freeform 42"/>
            <p:cNvSpPr>
              <a:spLocks noEditPoints="1"/>
            </p:cNvSpPr>
            <p:nvPr/>
          </p:nvSpPr>
          <p:spPr bwMode="auto">
            <a:xfrm>
              <a:off x="4518" y="1345"/>
              <a:ext cx="680" cy="256"/>
            </a:xfrm>
            <a:custGeom>
              <a:avLst/>
              <a:gdLst>
                <a:gd name="T0" fmla="*/ 297 w 340"/>
                <a:gd name="T1" fmla="*/ 10 h 128"/>
                <a:gd name="T2" fmla="*/ 310 w 340"/>
                <a:gd name="T3" fmla="*/ 16 h 128"/>
                <a:gd name="T4" fmla="*/ 258 w 340"/>
                <a:gd name="T5" fmla="*/ 43 h 128"/>
                <a:gd name="T6" fmla="*/ 257 w 340"/>
                <a:gd name="T7" fmla="*/ 28 h 128"/>
                <a:gd name="T8" fmla="*/ 297 w 340"/>
                <a:gd name="T9" fmla="*/ 10 h 128"/>
                <a:gd name="T10" fmla="*/ 240 w 340"/>
                <a:gd name="T11" fmla="*/ 15 h 128"/>
                <a:gd name="T12" fmla="*/ 251 w 340"/>
                <a:gd name="T13" fmla="*/ 21 h 128"/>
                <a:gd name="T14" fmla="*/ 286 w 340"/>
                <a:gd name="T15" fmla="*/ 4 h 128"/>
                <a:gd name="T16" fmla="*/ 272 w 340"/>
                <a:gd name="T17" fmla="*/ 1 h 128"/>
                <a:gd name="T18" fmla="*/ 240 w 340"/>
                <a:gd name="T19" fmla="*/ 15 h 128"/>
                <a:gd name="T20" fmla="*/ 21 w 340"/>
                <a:gd name="T21" fmla="*/ 94 h 128"/>
                <a:gd name="T22" fmla="*/ 77 w 340"/>
                <a:gd name="T23" fmla="*/ 95 h 128"/>
                <a:gd name="T24" fmla="*/ 130 w 340"/>
                <a:gd name="T25" fmla="*/ 107 h 128"/>
                <a:gd name="T26" fmla="*/ 189 w 340"/>
                <a:gd name="T27" fmla="*/ 127 h 128"/>
                <a:gd name="T28" fmla="*/ 271 w 340"/>
                <a:gd name="T29" fmla="*/ 91 h 128"/>
                <a:gd name="T30" fmla="*/ 338 w 340"/>
                <a:gd name="T31" fmla="*/ 31 h 128"/>
                <a:gd name="T32" fmla="*/ 324 w 340"/>
                <a:gd name="T33" fmla="*/ 22 h 128"/>
                <a:gd name="T34" fmla="*/ 282 w 340"/>
                <a:gd name="T35" fmla="*/ 40 h 128"/>
                <a:gd name="T36" fmla="*/ 187 w 340"/>
                <a:gd name="T37" fmla="*/ 74 h 128"/>
                <a:gd name="T38" fmla="*/ 139 w 340"/>
                <a:gd name="T39" fmla="*/ 66 h 128"/>
                <a:gd name="T40" fmla="*/ 200 w 340"/>
                <a:gd name="T41" fmla="*/ 63 h 128"/>
                <a:gd name="T42" fmla="*/ 246 w 340"/>
                <a:gd name="T43" fmla="*/ 35 h 128"/>
                <a:gd name="T44" fmla="*/ 207 w 340"/>
                <a:gd name="T45" fmla="*/ 21 h 128"/>
                <a:gd name="T46" fmla="*/ 142 w 340"/>
                <a:gd name="T47" fmla="*/ 20 h 128"/>
                <a:gd name="T48" fmla="*/ 103 w 340"/>
                <a:gd name="T49" fmla="*/ 11 h 128"/>
                <a:gd name="T50" fmla="*/ 37 w 340"/>
                <a:gd name="T51" fmla="*/ 22 h 128"/>
                <a:gd name="T52" fmla="*/ 11 w 340"/>
                <a:gd name="T53" fmla="*/ 22 h 128"/>
                <a:gd name="T54" fmla="*/ 0 w 340"/>
                <a:gd name="T55" fmla="*/ 59 h 128"/>
                <a:gd name="T56" fmla="*/ 11 w 340"/>
                <a:gd name="T57" fmla="*/ 95 h 128"/>
                <a:gd name="T58" fmla="*/ 21 w 340"/>
                <a:gd name="T59" fmla="*/ 9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0" h="128">
                  <a:moveTo>
                    <a:pt x="297" y="10"/>
                  </a:moveTo>
                  <a:cubicBezTo>
                    <a:pt x="304" y="9"/>
                    <a:pt x="308" y="11"/>
                    <a:pt x="310" y="16"/>
                  </a:cubicBezTo>
                  <a:cubicBezTo>
                    <a:pt x="296" y="19"/>
                    <a:pt x="277" y="30"/>
                    <a:pt x="258" y="43"/>
                  </a:cubicBezTo>
                  <a:cubicBezTo>
                    <a:pt x="259" y="37"/>
                    <a:pt x="258" y="32"/>
                    <a:pt x="257" y="28"/>
                  </a:cubicBezTo>
                  <a:cubicBezTo>
                    <a:pt x="277" y="17"/>
                    <a:pt x="293" y="9"/>
                    <a:pt x="297" y="10"/>
                  </a:cubicBezTo>
                  <a:moveTo>
                    <a:pt x="240" y="15"/>
                  </a:moveTo>
                  <a:cubicBezTo>
                    <a:pt x="244" y="16"/>
                    <a:pt x="248" y="18"/>
                    <a:pt x="251" y="21"/>
                  </a:cubicBezTo>
                  <a:cubicBezTo>
                    <a:pt x="264" y="14"/>
                    <a:pt x="277" y="8"/>
                    <a:pt x="286" y="4"/>
                  </a:cubicBezTo>
                  <a:cubicBezTo>
                    <a:pt x="282" y="1"/>
                    <a:pt x="277" y="0"/>
                    <a:pt x="272" y="1"/>
                  </a:cubicBezTo>
                  <a:cubicBezTo>
                    <a:pt x="266" y="2"/>
                    <a:pt x="253" y="9"/>
                    <a:pt x="240" y="15"/>
                  </a:cubicBezTo>
                  <a:moveTo>
                    <a:pt x="21" y="94"/>
                  </a:moveTo>
                  <a:cubicBezTo>
                    <a:pt x="29" y="94"/>
                    <a:pt x="54" y="93"/>
                    <a:pt x="77" y="95"/>
                  </a:cubicBezTo>
                  <a:cubicBezTo>
                    <a:pt x="77" y="95"/>
                    <a:pt x="103" y="99"/>
                    <a:pt x="130" y="107"/>
                  </a:cubicBezTo>
                  <a:cubicBezTo>
                    <a:pt x="154" y="115"/>
                    <a:pt x="178" y="126"/>
                    <a:pt x="189" y="127"/>
                  </a:cubicBezTo>
                  <a:cubicBezTo>
                    <a:pt x="211" y="128"/>
                    <a:pt x="263" y="97"/>
                    <a:pt x="271" y="91"/>
                  </a:cubicBezTo>
                  <a:cubicBezTo>
                    <a:pt x="279" y="85"/>
                    <a:pt x="340" y="38"/>
                    <a:pt x="338" y="31"/>
                  </a:cubicBezTo>
                  <a:cubicBezTo>
                    <a:pt x="336" y="25"/>
                    <a:pt x="332" y="22"/>
                    <a:pt x="324" y="22"/>
                  </a:cubicBezTo>
                  <a:cubicBezTo>
                    <a:pt x="309" y="22"/>
                    <a:pt x="295" y="30"/>
                    <a:pt x="282" y="40"/>
                  </a:cubicBezTo>
                  <a:cubicBezTo>
                    <a:pt x="254" y="62"/>
                    <a:pt x="209" y="78"/>
                    <a:pt x="187" y="74"/>
                  </a:cubicBezTo>
                  <a:cubicBezTo>
                    <a:pt x="166" y="70"/>
                    <a:pt x="152" y="66"/>
                    <a:pt x="139" y="66"/>
                  </a:cubicBezTo>
                  <a:cubicBezTo>
                    <a:pt x="149" y="61"/>
                    <a:pt x="189" y="63"/>
                    <a:pt x="200" y="63"/>
                  </a:cubicBezTo>
                  <a:cubicBezTo>
                    <a:pt x="211" y="63"/>
                    <a:pt x="246" y="59"/>
                    <a:pt x="246" y="35"/>
                  </a:cubicBezTo>
                  <a:cubicBezTo>
                    <a:pt x="246" y="21"/>
                    <a:pt x="216" y="20"/>
                    <a:pt x="207" y="21"/>
                  </a:cubicBezTo>
                  <a:cubicBezTo>
                    <a:pt x="199" y="21"/>
                    <a:pt x="150" y="24"/>
                    <a:pt x="142" y="20"/>
                  </a:cubicBezTo>
                  <a:cubicBezTo>
                    <a:pt x="135" y="17"/>
                    <a:pt x="121" y="9"/>
                    <a:pt x="103" y="11"/>
                  </a:cubicBezTo>
                  <a:cubicBezTo>
                    <a:pt x="86" y="12"/>
                    <a:pt x="50" y="23"/>
                    <a:pt x="37" y="22"/>
                  </a:cubicBezTo>
                  <a:cubicBezTo>
                    <a:pt x="11" y="22"/>
                    <a:pt x="11" y="22"/>
                    <a:pt x="11" y="22"/>
                  </a:cubicBezTo>
                  <a:cubicBezTo>
                    <a:pt x="5" y="22"/>
                    <a:pt x="0" y="38"/>
                    <a:pt x="0" y="59"/>
                  </a:cubicBezTo>
                  <a:cubicBezTo>
                    <a:pt x="0" y="79"/>
                    <a:pt x="5" y="95"/>
                    <a:pt x="11" y="95"/>
                  </a:cubicBezTo>
                  <a:cubicBezTo>
                    <a:pt x="11" y="95"/>
                    <a:pt x="12" y="95"/>
                    <a:pt x="21" y="94"/>
                  </a:cubicBezTo>
                </a:path>
              </a:pathLst>
            </a:custGeom>
            <a:solidFill>
              <a:srgbClr val="B88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Rectangle 43"/>
            <p:cNvSpPr>
              <a:spLocks noChangeArrowheads="1"/>
            </p:cNvSpPr>
            <p:nvPr/>
          </p:nvSpPr>
          <p:spPr bwMode="auto">
            <a:xfrm>
              <a:off x="4512" y="1367"/>
              <a:ext cx="1" cy="1"/>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2" name="Freeform 44"/>
            <p:cNvSpPr>
              <a:spLocks/>
            </p:cNvSpPr>
            <p:nvPr/>
          </p:nvSpPr>
          <p:spPr bwMode="auto">
            <a:xfrm>
              <a:off x="4414" y="1367"/>
              <a:ext cx="98" cy="194"/>
            </a:xfrm>
            <a:custGeom>
              <a:avLst/>
              <a:gdLst>
                <a:gd name="T0" fmla="*/ 49 w 49"/>
                <a:gd name="T1" fmla="*/ 0 h 97"/>
                <a:gd name="T2" fmla="*/ 11 w 49"/>
                <a:gd name="T3" fmla="*/ 0 h 97"/>
                <a:gd name="T4" fmla="*/ 0 w 49"/>
                <a:gd name="T5" fmla="*/ 49 h 97"/>
                <a:gd name="T6" fmla="*/ 11 w 49"/>
                <a:gd name="T7" fmla="*/ 97 h 97"/>
                <a:gd name="T8" fmla="*/ 49 w 49"/>
                <a:gd name="T9" fmla="*/ 97 h 97"/>
                <a:gd name="T10" fmla="*/ 38 w 49"/>
                <a:gd name="T11" fmla="*/ 49 h 97"/>
                <a:gd name="T12" fmla="*/ 49 w 49"/>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49" h="97">
                  <a:moveTo>
                    <a:pt x="49" y="0"/>
                  </a:moveTo>
                  <a:cubicBezTo>
                    <a:pt x="11" y="0"/>
                    <a:pt x="11" y="0"/>
                    <a:pt x="11" y="0"/>
                  </a:cubicBezTo>
                  <a:cubicBezTo>
                    <a:pt x="5" y="0"/>
                    <a:pt x="0" y="22"/>
                    <a:pt x="0" y="49"/>
                  </a:cubicBezTo>
                  <a:cubicBezTo>
                    <a:pt x="0" y="76"/>
                    <a:pt x="5" y="97"/>
                    <a:pt x="11" y="97"/>
                  </a:cubicBezTo>
                  <a:cubicBezTo>
                    <a:pt x="49" y="97"/>
                    <a:pt x="49" y="97"/>
                    <a:pt x="49" y="97"/>
                  </a:cubicBezTo>
                  <a:cubicBezTo>
                    <a:pt x="43" y="97"/>
                    <a:pt x="38" y="76"/>
                    <a:pt x="38" y="49"/>
                  </a:cubicBezTo>
                  <a:cubicBezTo>
                    <a:pt x="38" y="22"/>
                    <a:pt x="43" y="0"/>
                    <a:pt x="49" y="0"/>
                  </a:cubicBez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3" name="Rectangle 45"/>
            <p:cNvSpPr>
              <a:spLocks noChangeArrowheads="1"/>
            </p:cNvSpPr>
            <p:nvPr/>
          </p:nvSpPr>
          <p:spPr bwMode="auto">
            <a:xfrm>
              <a:off x="4512" y="1561"/>
              <a:ext cx="1" cy="1"/>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4" name="Freeform 46"/>
            <p:cNvSpPr>
              <a:spLocks noEditPoints="1"/>
            </p:cNvSpPr>
            <p:nvPr/>
          </p:nvSpPr>
          <p:spPr bwMode="auto">
            <a:xfrm>
              <a:off x="4754" y="994"/>
              <a:ext cx="284" cy="283"/>
            </a:xfrm>
            <a:custGeom>
              <a:avLst/>
              <a:gdLst>
                <a:gd name="T0" fmla="*/ 71 w 142"/>
                <a:gd name="T1" fmla="*/ 8 h 142"/>
                <a:gd name="T2" fmla="*/ 134 w 142"/>
                <a:gd name="T3" fmla="*/ 71 h 142"/>
                <a:gd name="T4" fmla="*/ 71 w 142"/>
                <a:gd name="T5" fmla="*/ 134 h 142"/>
                <a:gd name="T6" fmla="*/ 8 w 142"/>
                <a:gd name="T7" fmla="*/ 71 h 142"/>
                <a:gd name="T8" fmla="*/ 71 w 142"/>
                <a:gd name="T9" fmla="*/ 8 h 142"/>
                <a:gd name="T10" fmla="*/ 71 w 142"/>
                <a:gd name="T11" fmla="*/ 0 h 142"/>
                <a:gd name="T12" fmla="*/ 0 w 142"/>
                <a:gd name="T13" fmla="*/ 71 h 142"/>
                <a:gd name="T14" fmla="*/ 71 w 142"/>
                <a:gd name="T15" fmla="*/ 142 h 142"/>
                <a:gd name="T16" fmla="*/ 142 w 142"/>
                <a:gd name="T17" fmla="*/ 71 h 142"/>
                <a:gd name="T18" fmla="*/ 71 w 142"/>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2">
                  <a:moveTo>
                    <a:pt x="71" y="8"/>
                  </a:moveTo>
                  <a:cubicBezTo>
                    <a:pt x="106" y="8"/>
                    <a:pt x="134" y="36"/>
                    <a:pt x="134" y="71"/>
                  </a:cubicBezTo>
                  <a:cubicBezTo>
                    <a:pt x="134" y="106"/>
                    <a:pt x="106" y="134"/>
                    <a:pt x="71" y="134"/>
                  </a:cubicBezTo>
                  <a:cubicBezTo>
                    <a:pt x="36" y="134"/>
                    <a:pt x="8" y="106"/>
                    <a:pt x="8" y="71"/>
                  </a:cubicBezTo>
                  <a:cubicBezTo>
                    <a:pt x="8" y="36"/>
                    <a:pt x="36" y="8"/>
                    <a:pt x="71" y="8"/>
                  </a:cubicBezTo>
                  <a:moveTo>
                    <a:pt x="71" y="0"/>
                  </a:moveTo>
                  <a:cubicBezTo>
                    <a:pt x="32" y="0"/>
                    <a:pt x="0" y="32"/>
                    <a:pt x="0" y="71"/>
                  </a:cubicBezTo>
                  <a:cubicBezTo>
                    <a:pt x="0" y="111"/>
                    <a:pt x="32" y="142"/>
                    <a:pt x="71" y="142"/>
                  </a:cubicBezTo>
                  <a:cubicBezTo>
                    <a:pt x="111" y="142"/>
                    <a:pt x="142" y="111"/>
                    <a:pt x="142" y="71"/>
                  </a:cubicBezTo>
                  <a:cubicBezTo>
                    <a:pt x="142" y="32"/>
                    <a:pt x="111" y="0"/>
                    <a:pt x="71"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5" name="Freeform 47"/>
            <p:cNvSpPr>
              <a:spLocks noEditPoints="1"/>
            </p:cNvSpPr>
            <p:nvPr/>
          </p:nvSpPr>
          <p:spPr bwMode="auto">
            <a:xfrm>
              <a:off x="4812" y="862"/>
              <a:ext cx="784" cy="803"/>
            </a:xfrm>
            <a:custGeom>
              <a:avLst/>
              <a:gdLst>
                <a:gd name="T0" fmla="*/ 150 w 392"/>
                <a:gd name="T1" fmla="*/ 252 h 402"/>
                <a:gd name="T2" fmla="*/ 151 w 392"/>
                <a:gd name="T3" fmla="*/ 252 h 402"/>
                <a:gd name="T4" fmla="*/ 163 w 392"/>
                <a:gd name="T5" fmla="*/ 258 h 402"/>
                <a:gd name="T6" fmla="*/ 111 w 392"/>
                <a:gd name="T7" fmla="*/ 285 h 402"/>
                <a:gd name="T8" fmla="*/ 110 w 392"/>
                <a:gd name="T9" fmla="*/ 270 h 402"/>
                <a:gd name="T10" fmla="*/ 150 w 392"/>
                <a:gd name="T11" fmla="*/ 252 h 402"/>
                <a:gd name="T12" fmla="*/ 150 w 392"/>
                <a:gd name="T13" fmla="*/ 252 h 402"/>
                <a:gd name="T14" fmla="*/ 104 w 392"/>
                <a:gd name="T15" fmla="*/ 263 h 402"/>
                <a:gd name="T16" fmla="*/ 93 w 392"/>
                <a:gd name="T17" fmla="*/ 257 h 402"/>
                <a:gd name="T18" fmla="*/ 125 w 392"/>
                <a:gd name="T19" fmla="*/ 243 h 402"/>
                <a:gd name="T20" fmla="*/ 128 w 392"/>
                <a:gd name="T21" fmla="*/ 243 h 402"/>
                <a:gd name="T22" fmla="*/ 139 w 392"/>
                <a:gd name="T23" fmla="*/ 246 h 402"/>
                <a:gd name="T24" fmla="*/ 104 w 392"/>
                <a:gd name="T25" fmla="*/ 263 h 402"/>
                <a:gd name="T26" fmla="*/ 389 w 392"/>
                <a:gd name="T27" fmla="*/ 0 h 402"/>
                <a:gd name="T28" fmla="*/ 119 w 392"/>
                <a:gd name="T29" fmla="*/ 0 h 402"/>
                <a:gd name="T30" fmla="*/ 102 w 392"/>
                <a:gd name="T31" fmla="*/ 58 h 402"/>
                <a:gd name="T32" fmla="*/ 105 w 392"/>
                <a:gd name="T33" fmla="*/ 58 h 402"/>
                <a:gd name="T34" fmla="*/ 107 w 392"/>
                <a:gd name="T35" fmla="*/ 78 h 402"/>
                <a:gd name="T36" fmla="*/ 127 w 392"/>
                <a:gd name="T37" fmla="*/ 82 h 402"/>
                <a:gd name="T38" fmla="*/ 123 w 392"/>
                <a:gd name="T39" fmla="*/ 102 h 402"/>
                <a:gd name="T40" fmla="*/ 141 w 392"/>
                <a:gd name="T41" fmla="*/ 113 h 402"/>
                <a:gd name="T42" fmla="*/ 130 w 392"/>
                <a:gd name="T43" fmla="*/ 131 h 402"/>
                <a:gd name="T44" fmla="*/ 143 w 392"/>
                <a:gd name="T45" fmla="*/ 146 h 402"/>
                <a:gd name="T46" fmla="*/ 128 w 392"/>
                <a:gd name="T47" fmla="*/ 160 h 402"/>
                <a:gd name="T48" fmla="*/ 135 w 392"/>
                <a:gd name="T49" fmla="*/ 179 h 402"/>
                <a:gd name="T50" fmla="*/ 116 w 392"/>
                <a:gd name="T51" fmla="*/ 186 h 402"/>
                <a:gd name="T52" fmla="*/ 117 w 392"/>
                <a:gd name="T53" fmla="*/ 207 h 402"/>
                <a:gd name="T54" fmla="*/ 96 w 392"/>
                <a:gd name="T55" fmla="*/ 208 h 402"/>
                <a:gd name="T56" fmla="*/ 91 w 392"/>
                <a:gd name="T57" fmla="*/ 227 h 402"/>
                <a:gd name="T58" fmla="*/ 71 w 392"/>
                <a:gd name="T59" fmla="*/ 221 h 402"/>
                <a:gd name="T60" fmla="*/ 59 w 392"/>
                <a:gd name="T61" fmla="*/ 238 h 402"/>
                <a:gd name="T62" fmla="*/ 51 w 392"/>
                <a:gd name="T63" fmla="*/ 232 h 402"/>
                <a:gd name="T64" fmla="*/ 41 w 392"/>
                <a:gd name="T65" fmla="*/ 264 h 402"/>
                <a:gd name="T66" fmla="*/ 60 w 392"/>
                <a:gd name="T67" fmla="*/ 263 h 402"/>
                <a:gd name="T68" fmla="*/ 63 w 392"/>
                <a:gd name="T69" fmla="*/ 263 h 402"/>
                <a:gd name="T70" fmla="*/ 99 w 392"/>
                <a:gd name="T71" fmla="*/ 277 h 402"/>
                <a:gd name="T72" fmla="*/ 53 w 392"/>
                <a:gd name="T73" fmla="*/ 305 h 402"/>
                <a:gd name="T74" fmla="*/ 31 w 392"/>
                <a:gd name="T75" fmla="*/ 305 h 402"/>
                <a:gd name="T76" fmla="*/ 29 w 392"/>
                <a:gd name="T77" fmla="*/ 305 h 402"/>
                <a:gd name="T78" fmla="*/ 26 w 392"/>
                <a:gd name="T79" fmla="*/ 313 h 402"/>
                <a:gd name="T80" fmla="*/ 40 w 392"/>
                <a:gd name="T81" fmla="*/ 316 h 402"/>
                <a:gd name="T82" fmla="*/ 48 w 392"/>
                <a:gd name="T83" fmla="*/ 317 h 402"/>
                <a:gd name="T84" fmla="*/ 135 w 392"/>
                <a:gd name="T85" fmla="*/ 282 h 402"/>
                <a:gd name="T86" fmla="*/ 176 w 392"/>
                <a:gd name="T87" fmla="*/ 264 h 402"/>
                <a:gd name="T88" fmla="*/ 177 w 392"/>
                <a:gd name="T89" fmla="*/ 264 h 402"/>
                <a:gd name="T90" fmla="*/ 191 w 392"/>
                <a:gd name="T91" fmla="*/ 273 h 402"/>
                <a:gd name="T92" fmla="*/ 124 w 392"/>
                <a:gd name="T93" fmla="*/ 333 h 402"/>
                <a:gd name="T94" fmla="*/ 43 w 392"/>
                <a:gd name="T95" fmla="*/ 369 h 402"/>
                <a:gd name="T96" fmla="*/ 42 w 392"/>
                <a:gd name="T97" fmla="*/ 369 h 402"/>
                <a:gd name="T98" fmla="*/ 13 w 392"/>
                <a:gd name="T99" fmla="*/ 360 h 402"/>
                <a:gd name="T100" fmla="*/ 0 w 392"/>
                <a:gd name="T101" fmla="*/ 402 h 402"/>
                <a:gd name="T102" fmla="*/ 389 w 392"/>
                <a:gd name="T103" fmla="*/ 402 h 402"/>
                <a:gd name="T104" fmla="*/ 392 w 392"/>
                <a:gd name="T105" fmla="*/ 399 h 402"/>
                <a:gd name="T106" fmla="*/ 392 w 392"/>
                <a:gd name="T107" fmla="*/ 4 h 402"/>
                <a:gd name="T108" fmla="*/ 389 w 392"/>
                <a:gd name="T109"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2" h="402">
                  <a:moveTo>
                    <a:pt x="150" y="252"/>
                  </a:moveTo>
                  <a:cubicBezTo>
                    <a:pt x="150" y="252"/>
                    <a:pt x="150" y="252"/>
                    <a:pt x="151" y="252"/>
                  </a:cubicBezTo>
                  <a:cubicBezTo>
                    <a:pt x="157" y="252"/>
                    <a:pt x="161" y="254"/>
                    <a:pt x="163" y="258"/>
                  </a:cubicBezTo>
                  <a:cubicBezTo>
                    <a:pt x="149" y="261"/>
                    <a:pt x="130" y="272"/>
                    <a:pt x="111" y="285"/>
                  </a:cubicBezTo>
                  <a:cubicBezTo>
                    <a:pt x="112" y="279"/>
                    <a:pt x="111" y="274"/>
                    <a:pt x="110" y="270"/>
                  </a:cubicBezTo>
                  <a:cubicBezTo>
                    <a:pt x="130" y="259"/>
                    <a:pt x="146" y="252"/>
                    <a:pt x="150" y="252"/>
                  </a:cubicBezTo>
                  <a:cubicBezTo>
                    <a:pt x="150" y="252"/>
                    <a:pt x="150" y="252"/>
                    <a:pt x="150" y="252"/>
                  </a:cubicBezTo>
                  <a:moveTo>
                    <a:pt x="104" y="263"/>
                  </a:moveTo>
                  <a:cubicBezTo>
                    <a:pt x="101" y="260"/>
                    <a:pt x="97" y="258"/>
                    <a:pt x="93" y="257"/>
                  </a:cubicBezTo>
                  <a:cubicBezTo>
                    <a:pt x="106" y="251"/>
                    <a:pt x="119" y="244"/>
                    <a:pt x="125" y="243"/>
                  </a:cubicBezTo>
                  <a:cubicBezTo>
                    <a:pt x="126" y="243"/>
                    <a:pt x="127" y="243"/>
                    <a:pt x="128" y="243"/>
                  </a:cubicBezTo>
                  <a:cubicBezTo>
                    <a:pt x="132" y="243"/>
                    <a:pt x="135" y="244"/>
                    <a:pt x="139" y="246"/>
                  </a:cubicBezTo>
                  <a:cubicBezTo>
                    <a:pt x="130" y="250"/>
                    <a:pt x="117" y="256"/>
                    <a:pt x="104" y="263"/>
                  </a:cubicBezTo>
                  <a:moveTo>
                    <a:pt x="389" y="0"/>
                  </a:moveTo>
                  <a:cubicBezTo>
                    <a:pt x="119" y="0"/>
                    <a:pt x="119" y="0"/>
                    <a:pt x="119" y="0"/>
                  </a:cubicBezTo>
                  <a:cubicBezTo>
                    <a:pt x="102" y="58"/>
                    <a:pt x="102" y="58"/>
                    <a:pt x="102" y="58"/>
                  </a:cubicBezTo>
                  <a:cubicBezTo>
                    <a:pt x="105" y="58"/>
                    <a:pt x="105" y="58"/>
                    <a:pt x="105" y="58"/>
                  </a:cubicBezTo>
                  <a:cubicBezTo>
                    <a:pt x="107" y="78"/>
                    <a:pt x="107" y="78"/>
                    <a:pt x="107" y="78"/>
                  </a:cubicBezTo>
                  <a:cubicBezTo>
                    <a:pt x="127" y="82"/>
                    <a:pt x="127" y="82"/>
                    <a:pt x="127" y="82"/>
                  </a:cubicBezTo>
                  <a:cubicBezTo>
                    <a:pt x="123" y="102"/>
                    <a:pt x="123" y="102"/>
                    <a:pt x="123" y="102"/>
                  </a:cubicBezTo>
                  <a:cubicBezTo>
                    <a:pt x="141" y="113"/>
                    <a:pt x="141" y="113"/>
                    <a:pt x="141" y="113"/>
                  </a:cubicBezTo>
                  <a:cubicBezTo>
                    <a:pt x="130" y="131"/>
                    <a:pt x="130" y="131"/>
                    <a:pt x="130" y="131"/>
                  </a:cubicBezTo>
                  <a:cubicBezTo>
                    <a:pt x="143" y="146"/>
                    <a:pt x="143" y="146"/>
                    <a:pt x="143" y="146"/>
                  </a:cubicBezTo>
                  <a:cubicBezTo>
                    <a:pt x="128" y="160"/>
                    <a:pt x="128" y="160"/>
                    <a:pt x="128" y="160"/>
                  </a:cubicBezTo>
                  <a:cubicBezTo>
                    <a:pt x="135" y="179"/>
                    <a:pt x="135" y="179"/>
                    <a:pt x="135" y="179"/>
                  </a:cubicBezTo>
                  <a:cubicBezTo>
                    <a:pt x="116" y="186"/>
                    <a:pt x="116" y="186"/>
                    <a:pt x="116" y="186"/>
                  </a:cubicBezTo>
                  <a:cubicBezTo>
                    <a:pt x="117" y="207"/>
                    <a:pt x="117" y="207"/>
                    <a:pt x="117" y="207"/>
                  </a:cubicBezTo>
                  <a:cubicBezTo>
                    <a:pt x="96" y="208"/>
                    <a:pt x="96" y="208"/>
                    <a:pt x="96" y="208"/>
                  </a:cubicBezTo>
                  <a:cubicBezTo>
                    <a:pt x="91" y="227"/>
                    <a:pt x="91" y="227"/>
                    <a:pt x="91" y="227"/>
                  </a:cubicBezTo>
                  <a:cubicBezTo>
                    <a:pt x="71" y="221"/>
                    <a:pt x="71" y="221"/>
                    <a:pt x="71" y="221"/>
                  </a:cubicBezTo>
                  <a:cubicBezTo>
                    <a:pt x="59" y="238"/>
                    <a:pt x="59" y="238"/>
                    <a:pt x="59" y="238"/>
                  </a:cubicBezTo>
                  <a:cubicBezTo>
                    <a:pt x="51" y="232"/>
                    <a:pt x="51" y="232"/>
                    <a:pt x="51" y="232"/>
                  </a:cubicBezTo>
                  <a:cubicBezTo>
                    <a:pt x="41" y="264"/>
                    <a:pt x="41" y="264"/>
                    <a:pt x="41" y="264"/>
                  </a:cubicBezTo>
                  <a:cubicBezTo>
                    <a:pt x="50" y="263"/>
                    <a:pt x="57" y="263"/>
                    <a:pt x="60" y="263"/>
                  </a:cubicBezTo>
                  <a:cubicBezTo>
                    <a:pt x="61" y="263"/>
                    <a:pt x="62" y="263"/>
                    <a:pt x="63" y="263"/>
                  </a:cubicBezTo>
                  <a:cubicBezTo>
                    <a:pt x="75" y="263"/>
                    <a:pt x="99" y="264"/>
                    <a:pt x="99" y="277"/>
                  </a:cubicBezTo>
                  <a:cubicBezTo>
                    <a:pt x="99" y="301"/>
                    <a:pt x="64" y="305"/>
                    <a:pt x="53" y="305"/>
                  </a:cubicBezTo>
                  <a:cubicBezTo>
                    <a:pt x="49" y="305"/>
                    <a:pt x="40" y="305"/>
                    <a:pt x="31" y="305"/>
                  </a:cubicBezTo>
                  <a:cubicBezTo>
                    <a:pt x="30" y="305"/>
                    <a:pt x="30" y="305"/>
                    <a:pt x="29" y="305"/>
                  </a:cubicBezTo>
                  <a:cubicBezTo>
                    <a:pt x="26" y="313"/>
                    <a:pt x="26" y="313"/>
                    <a:pt x="26" y="313"/>
                  </a:cubicBezTo>
                  <a:cubicBezTo>
                    <a:pt x="31" y="314"/>
                    <a:pt x="35" y="315"/>
                    <a:pt x="40" y="316"/>
                  </a:cubicBezTo>
                  <a:cubicBezTo>
                    <a:pt x="43" y="317"/>
                    <a:pt x="45" y="317"/>
                    <a:pt x="48" y="317"/>
                  </a:cubicBezTo>
                  <a:cubicBezTo>
                    <a:pt x="71" y="317"/>
                    <a:pt x="110" y="301"/>
                    <a:pt x="135" y="282"/>
                  </a:cubicBezTo>
                  <a:cubicBezTo>
                    <a:pt x="148" y="272"/>
                    <a:pt x="161" y="264"/>
                    <a:pt x="176" y="264"/>
                  </a:cubicBezTo>
                  <a:cubicBezTo>
                    <a:pt x="177" y="264"/>
                    <a:pt x="177" y="264"/>
                    <a:pt x="177" y="264"/>
                  </a:cubicBezTo>
                  <a:cubicBezTo>
                    <a:pt x="185" y="264"/>
                    <a:pt x="189" y="267"/>
                    <a:pt x="191" y="273"/>
                  </a:cubicBezTo>
                  <a:cubicBezTo>
                    <a:pt x="193" y="280"/>
                    <a:pt x="132" y="327"/>
                    <a:pt x="124" y="333"/>
                  </a:cubicBezTo>
                  <a:cubicBezTo>
                    <a:pt x="116" y="339"/>
                    <a:pt x="66" y="369"/>
                    <a:pt x="43" y="369"/>
                  </a:cubicBezTo>
                  <a:cubicBezTo>
                    <a:pt x="42" y="369"/>
                    <a:pt x="42" y="369"/>
                    <a:pt x="42" y="369"/>
                  </a:cubicBezTo>
                  <a:cubicBezTo>
                    <a:pt x="36" y="369"/>
                    <a:pt x="25" y="365"/>
                    <a:pt x="13" y="360"/>
                  </a:cubicBezTo>
                  <a:cubicBezTo>
                    <a:pt x="0" y="402"/>
                    <a:pt x="0" y="402"/>
                    <a:pt x="0" y="402"/>
                  </a:cubicBezTo>
                  <a:cubicBezTo>
                    <a:pt x="389" y="402"/>
                    <a:pt x="389" y="402"/>
                    <a:pt x="389" y="402"/>
                  </a:cubicBezTo>
                  <a:cubicBezTo>
                    <a:pt x="391" y="402"/>
                    <a:pt x="392" y="400"/>
                    <a:pt x="392" y="399"/>
                  </a:cubicBezTo>
                  <a:cubicBezTo>
                    <a:pt x="392" y="4"/>
                    <a:pt x="392" y="4"/>
                    <a:pt x="392" y="4"/>
                  </a:cubicBezTo>
                  <a:cubicBezTo>
                    <a:pt x="392" y="2"/>
                    <a:pt x="391" y="0"/>
                    <a:pt x="389"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6" name="Freeform 48"/>
            <p:cNvSpPr>
              <a:spLocks/>
            </p:cNvSpPr>
            <p:nvPr/>
          </p:nvSpPr>
          <p:spPr bwMode="auto">
            <a:xfrm>
              <a:off x="4800" y="822"/>
              <a:ext cx="840" cy="883"/>
            </a:xfrm>
            <a:custGeom>
              <a:avLst/>
              <a:gdLst>
                <a:gd name="T0" fmla="*/ 405 w 420"/>
                <a:gd name="T1" fmla="*/ 0 h 442"/>
                <a:gd name="T2" fmla="*/ 131 w 420"/>
                <a:gd name="T3" fmla="*/ 0 h 442"/>
                <a:gd name="T4" fmla="*/ 125 w 420"/>
                <a:gd name="T5" fmla="*/ 20 h 442"/>
                <a:gd name="T6" fmla="*/ 395 w 420"/>
                <a:gd name="T7" fmla="*/ 20 h 442"/>
                <a:gd name="T8" fmla="*/ 395 w 420"/>
                <a:gd name="T9" fmla="*/ 20 h 442"/>
                <a:gd name="T10" fmla="*/ 398 w 420"/>
                <a:gd name="T11" fmla="*/ 24 h 442"/>
                <a:gd name="T12" fmla="*/ 398 w 420"/>
                <a:gd name="T13" fmla="*/ 24 h 442"/>
                <a:gd name="T14" fmla="*/ 398 w 420"/>
                <a:gd name="T15" fmla="*/ 419 h 442"/>
                <a:gd name="T16" fmla="*/ 398 w 420"/>
                <a:gd name="T17" fmla="*/ 419 h 442"/>
                <a:gd name="T18" fmla="*/ 395 w 420"/>
                <a:gd name="T19" fmla="*/ 422 h 442"/>
                <a:gd name="T20" fmla="*/ 6 w 420"/>
                <a:gd name="T21" fmla="*/ 422 h 442"/>
                <a:gd name="T22" fmla="*/ 0 w 420"/>
                <a:gd name="T23" fmla="*/ 442 h 442"/>
                <a:gd name="T24" fmla="*/ 405 w 420"/>
                <a:gd name="T25" fmla="*/ 442 h 442"/>
                <a:gd name="T26" fmla="*/ 420 w 420"/>
                <a:gd name="T27" fmla="*/ 428 h 442"/>
                <a:gd name="T28" fmla="*/ 420 w 420"/>
                <a:gd name="T29" fmla="*/ 15 h 442"/>
                <a:gd name="T30" fmla="*/ 405 w 420"/>
                <a:gd name="T3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0" h="442">
                  <a:moveTo>
                    <a:pt x="405" y="0"/>
                  </a:moveTo>
                  <a:cubicBezTo>
                    <a:pt x="131" y="0"/>
                    <a:pt x="131" y="0"/>
                    <a:pt x="131" y="0"/>
                  </a:cubicBezTo>
                  <a:cubicBezTo>
                    <a:pt x="125" y="20"/>
                    <a:pt x="125" y="20"/>
                    <a:pt x="125" y="20"/>
                  </a:cubicBezTo>
                  <a:cubicBezTo>
                    <a:pt x="395" y="20"/>
                    <a:pt x="395" y="20"/>
                    <a:pt x="395" y="20"/>
                  </a:cubicBezTo>
                  <a:cubicBezTo>
                    <a:pt x="395" y="20"/>
                    <a:pt x="395" y="20"/>
                    <a:pt x="395" y="20"/>
                  </a:cubicBezTo>
                  <a:cubicBezTo>
                    <a:pt x="397" y="20"/>
                    <a:pt x="398" y="22"/>
                    <a:pt x="398" y="24"/>
                  </a:cubicBezTo>
                  <a:cubicBezTo>
                    <a:pt x="398" y="24"/>
                    <a:pt x="398" y="24"/>
                    <a:pt x="398" y="24"/>
                  </a:cubicBezTo>
                  <a:cubicBezTo>
                    <a:pt x="398" y="419"/>
                    <a:pt x="398" y="419"/>
                    <a:pt x="398" y="419"/>
                  </a:cubicBezTo>
                  <a:cubicBezTo>
                    <a:pt x="398" y="419"/>
                    <a:pt x="398" y="419"/>
                    <a:pt x="398" y="419"/>
                  </a:cubicBezTo>
                  <a:cubicBezTo>
                    <a:pt x="398" y="420"/>
                    <a:pt x="397" y="422"/>
                    <a:pt x="395" y="422"/>
                  </a:cubicBezTo>
                  <a:cubicBezTo>
                    <a:pt x="6" y="422"/>
                    <a:pt x="6" y="422"/>
                    <a:pt x="6" y="422"/>
                  </a:cubicBezTo>
                  <a:cubicBezTo>
                    <a:pt x="0" y="442"/>
                    <a:pt x="0" y="442"/>
                    <a:pt x="0" y="442"/>
                  </a:cubicBezTo>
                  <a:cubicBezTo>
                    <a:pt x="405" y="442"/>
                    <a:pt x="405" y="442"/>
                    <a:pt x="405" y="442"/>
                  </a:cubicBezTo>
                  <a:cubicBezTo>
                    <a:pt x="413" y="442"/>
                    <a:pt x="420" y="436"/>
                    <a:pt x="420" y="428"/>
                  </a:cubicBezTo>
                  <a:cubicBezTo>
                    <a:pt x="420" y="15"/>
                    <a:pt x="420" y="15"/>
                    <a:pt x="420" y="15"/>
                  </a:cubicBezTo>
                  <a:cubicBezTo>
                    <a:pt x="420" y="7"/>
                    <a:pt x="413" y="0"/>
                    <a:pt x="405" y="0"/>
                  </a:cubicBezTo>
                </a:path>
              </a:pathLst>
            </a:custGeom>
            <a:solidFill>
              <a:srgbClr val="01A5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7" name="Freeform 49"/>
            <p:cNvSpPr>
              <a:spLocks/>
            </p:cNvSpPr>
            <p:nvPr/>
          </p:nvSpPr>
          <p:spPr bwMode="auto">
            <a:xfrm>
              <a:off x="4914" y="978"/>
              <a:ext cx="184" cy="359"/>
            </a:xfrm>
            <a:custGeom>
              <a:avLst/>
              <a:gdLst>
                <a:gd name="T0" fmla="*/ 54 w 92"/>
                <a:gd name="T1" fmla="*/ 0 h 180"/>
                <a:gd name="T2" fmla="*/ 51 w 92"/>
                <a:gd name="T3" fmla="*/ 0 h 180"/>
                <a:gd name="T4" fmla="*/ 42 w 92"/>
                <a:gd name="T5" fmla="*/ 30 h 180"/>
                <a:gd name="T6" fmla="*/ 62 w 92"/>
                <a:gd name="T7" fmla="*/ 79 h 180"/>
                <a:gd name="T8" fmla="*/ 7 w 92"/>
                <a:gd name="T9" fmla="*/ 149 h 180"/>
                <a:gd name="T10" fmla="*/ 0 w 92"/>
                <a:gd name="T11" fmla="*/ 174 h 180"/>
                <a:gd name="T12" fmla="*/ 8 w 92"/>
                <a:gd name="T13" fmla="*/ 180 h 180"/>
                <a:gd name="T14" fmla="*/ 20 w 92"/>
                <a:gd name="T15" fmla="*/ 163 h 180"/>
                <a:gd name="T16" fmla="*/ 40 w 92"/>
                <a:gd name="T17" fmla="*/ 169 h 180"/>
                <a:gd name="T18" fmla="*/ 45 w 92"/>
                <a:gd name="T19" fmla="*/ 150 h 180"/>
                <a:gd name="T20" fmla="*/ 66 w 92"/>
                <a:gd name="T21" fmla="*/ 149 h 180"/>
                <a:gd name="T22" fmla="*/ 65 w 92"/>
                <a:gd name="T23" fmla="*/ 128 h 180"/>
                <a:gd name="T24" fmla="*/ 84 w 92"/>
                <a:gd name="T25" fmla="*/ 121 h 180"/>
                <a:gd name="T26" fmla="*/ 77 w 92"/>
                <a:gd name="T27" fmla="*/ 102 h 180"/>
                <a:gd name="T28" fmla="*/ 92 w 92"/>
                <a:gd name="T29" fmla="*/ 88 h 180"/>
                <a:gd name="T30" fmla="*/ 79 w 92"/>
                <a:gd name="T31" fmla="*/ 73 h 180"/>
                <a:gd name="T32" fmla="*/ 90 w 92"/>
                <a:gd name="T33" fmla="*/ 55 h 180"/>
                <a:gd name="T34" fmla="*/ 72 w 92"/>
                <a:gd name="T35" fmla="*/ 44 h 180"/>
                <a:gd name="T36" fmla="*/ 76 w 92"/>
                <a:gd name="T37" fmla="*/ 24 h 180"/>
                <a:gd name="T38" fmla="*/ 56 w 92"/>
                <a:gd name="T39" fmla="*/ 20 h 180"/>
                <a:gd name="T40" fmla="*/ 54 w 92"/>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180">
                  <a:moveTo>
                    <a:pt x="54" y="0"/>
                  </a:moveTo>
                  <a:cubicBezTo>
                    <a:pt x="51" y="0"/>
                    <a:pt x="51" y="0"/>
                    <a:pt x="51" y="0"/>
                  </a:cubicBezTo>
                  <a:cubicBezTo>
                    <a:pt x="42" y="30"/>
                    <a:pt x="42" y="30"/>
                    <a:pt x="42" y="30"/>
                  </a:cubicBezTo>
                  <a:cubicBezTo>
                    <a:pt x="55" y="43"/>
                    <a:pt x="62" y="60"/>
                    <a:pt x="62" y="79"/>
                  </a:cubicBezTo>
                  <a:cubicBezTo>
                    <a:pt x="62" y="113"/>
                    <a:pt x="39" y="141"/>
                    <a:pt x="7" y="149"/>
                  </a:cubicBezTo>
                  <a:cubicBezTo>
                    <a:pt x="0" y="174"/>
                    <a:pt x="0" y="174"/>
                    <a:pt x="0" y="174"/>
                  </a:cubicBezTo>
                  <a:cubicBezTo>
                    <a:pt x="8" y="180"/>
                    <a:pt x="8" y="180"/>
                    <a:pt x="8" y="180"/>
                  </a:cubicBezTo>
                  <a:cubicBezTo>
                    <a:pt x="20" y="163"/>
                    <a:pt x="20" y="163"/>
                    <a:pt x="20" y="163"/>
                  </a:cubicBezTo>
                  <a:cubicBezTo>
                    <a:pt x="40" y="169"/>
                    <a:pt x="40" y="169"/>
                    <a:pt x="40" y="169"/>
                  </a:cubicBezTo>
                  <a:cubicBezTo>
                    <a:pt x="45" y="150"/>
                    <a:pt x="45" y="150"/>
                    <a:pt x="45" y="150"/>
                  </a:cubicBezTo>
                  <a:cubicBezTo>
                    <a:pt x="66" y="149"/>
                    <a:pt x="66" y="149"/>
                    <a:pt x="66" y="149"/>
                  </a:cubicBezTo>
                  <a:cubicBezTo>
                    <a:pt x="65" y="128"/>
                    <a:pt x="65" y="128"/>
                    <a:pt x="65" y="128"/>
                  </a:cubicBezTo>
                  <a:cubicBezTo>
                    <a:pt x="84" y="121"/>
                    <a:pt x="84" y="121"/>
                    <a:pt x="84" y="121"/>
                  </a:cubicBezTo>
                  <a:cubicBezTo>
                    <a:pt x="77" y="102"/>
                    <a:pt x="77" y="102"/>
                    <a:pt x="77" y="102"/>
                  </a:cubicBezTo>
                  <a:cubicBezTo>
                    <a:pt x="92" y="88"/>
                    <a:pt x="92" y="88"/>
                    <a:pt x="92" y="88"/>
                  </a:cubicBezTo>
                  <a:cubicBezTo>
                    <a:pt x="79" y="73"/>
                    <a:pt x="79" y="73"/>
                    <a:pt x="79" y="73"/>
                  </a:cubicBezTo>
                  <a:cubicBezTo>
                    <a:pt x="90" y="55"/>
                    <a:pt x="90" y="55"/>
                    <a:pt x="90" y="55"/>
                  </a:cubicBezTo>
                  <a:cubicBezTo>
                    <a:pt x="72" y="44"/>
                    <a:pt x="72" y="44"/>
                    <a:pt x="72" y="44"/>
                  </a:cubicBezTo>
                  <a:cubicBezTo>
                    <a:pt x="76" y="24"/>
                    <a:pt x="76" y="24"/>
                    <a:pt x="76" y="24"/>
                  </a:cubicBezTo>
                  <a:cubicBezTo>
                    <a:pt x="56" y="20"/>
                    <a:pt x="56" y="20"/>
                    <a:pt x="56" y="20"/>
                  </a:cubicBezTo>
                  <a:cubicBezTo>
                    <a:pt x="54" y="0"/>
                    <a:pt x="54" y="0"/>
                    <a:pt x="54" y="0"/>
                  </a:cubicBezTo>
                </a:path>
              </a:pathLst>
            </a:custGeom>
            <a:solidFill>
              <a:srgbClr val="EE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Freeform 50"/>
            <p:cNvSpPr>
              <a:spLocks noEditPoints="1"/>
            </p:cNvSpPr>
            <p:nvPr/>
          </p:nvSpPr>
          <p:spPr bwMode="auto">
            <a:xfrm>
              <a:off x="4838" y="1347"/>
              <a:ext cx="360" cy="252"/>
            </a:xfrm>
            <a:custGeom>
              <a:avLst/>
              <a:gdLst>
                <a:gd name="T0" fmla="*/ 163 w 180"/>
                <a:gd name="T1" fmla="*/ 21 h 126"/>
                <a:gd name="T2" fmla="*/ 122 w 180"/>
                <a:gd name="T3" fmla="*/ 39 h 126"/>
                <a:gd name="T4" fmla="*/ 35 w 180"/>
                <a:gd name="T5" fmla="*/ 74 h 126"/>
                <a:gd name="T6" fmla="*/ 27 w 180"/>
                <a:gd name="T7" fmla="*/ 73 h 126"/>
                <a:gd name="T8" fmla="*/ 13 w 180"/>
                <a:gd name="T9" fmla="*/ 70 h 126"/>
                <a:gd name="T10" fmla="*/ 0 w 180"/>
                <a:gd name="T11" fmla="*/ 117 h 126"/>
                <a:gd name="T12" fmla="*/ 29 w 180"/>
                <a:gd name="T13" fmla="*/ 126 h 126"/>
                <a:gd name="T14" fmla="*/ 30 w 180"/>
                <a:gd name="T15" fmla="*/ 126 h 126"/>
                <a:gd name="T16" fmla="*/ 111 w 180"/>
                <a:gd name="T17" fmla="*/ 90 h 126"/>
                <a:gd name="T18" fmla="*/ 178 w 180"/>
                <a:gd name="T19" fmla="*/ 30 h 126"/>
                <a:gd name="T20" fmla="*/ 164 w 180"/>
                <a:gd name="T21" fmla="*/ 21 h 126"/>
                <a:gd name="T22" fmla="*/ 163 w 180"/>
                <a:gd name="T23" fmla="*/ 21 h 126"/>
                <a:gd name="T24" fmla="*/ 50 w 180"/>
                <a:gd name="T25" fmla="*/ 20 h 126"/>
                <a:gd name="T26" fmla="*/ 47 w 180"/>
                <a:gd name="T27" fmla="*/ 20 h 126"/>
                <a:gd name="T28" fmla="*/ 28 w 180"/>
                <a:gd name="T29" fmla="*/ 21 h 126"/>
                <a:gd name="T30" fmla="*/ 16 w 180"/>
                <a:gd name="T31" fmla="*/ 62 h 126"/>
                <a:gd name="T32" fmla="*/ 18 w 180"/>
                <a:gd name="T33" fmla="*/ 62 h 126"/>
                <a:gd name="T34" fmla="*/ 40 w 180"/>
                <a:gd name="T35" fmla="*/ 62 h 126"/>
                <a:gd name="T36" fmla="*/ 86 w 180"/>
                <a:gd name="T37" fmla="*/ 34 h 126"/>
                <a:gd name="T38" fmla="*/ 50 w 180"/>
                <a:gd name="T39" fmla="*/ 20 h 126"/>
                <a:gd name="T40" fmla="*/ 138 w 180"/>
                <a:gd name="T41" fmla="*/ 9 h 126"/>
                <a:gd name="T42" fmla="*/ 137 w 180"/>
                <a:gd name="T43" fmla="*/ 9 h 126"/>
                <a:gd name="T44" fmla="*/ 137 w 180"/>
                <a:gd name="T45" fmla="*/ 9 h 126"/>
                <a:gd name="T46" fmla="*/ 97 w 180"/>
                <a:gd name="T47" fmla="*/ 27 h 126"/>
                <a:gd name="T48" fmla="*/ 98 w 180"/>
                <a:gd name="T49" fmla="*/ 42 h 126"/>
                <a:gd name="T50" fmla="*/ 150 w 180"/>
                <a:gd name="T51" fmla="*/ 15 h 126"/>
                <a:gd name="T52" fmla="*/ 138 w 180"/>
                <a:gd name="T53" fmla="*/ 9 h 126"/>
                <a:gd name="T54" fmla="*/ 115 w 180"/>
                <a:gd name="T55" fmla="*/ 0 h 126"/>
                <a:gd name="T56" fmla="*/ 112 w 180"/>
                <a:gd name="T57" fmla="*/ 0 h 126"/>
                <a:gd name="T58" fmla="*/ 80 w 180"/>
                <a:gd name="T59" fmla="*/ 14 h 126"/>
                <a:gd name="T60" fmla="*/ 91 w 180"/>
                <a:gd name="T61" fmla="*/ 20 h 126"/>
                <a:gd name="T62" fmla="*/ 126 w 180"/>
                <a:gd name="T63" fmla="*/ 3 h 126"/>
                <a:gd name="T64" fmla="*/ 115 w 180"/>
                <a:gd name="T6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26">
                  <a:moveTo>
                    <a:pt x="163" y="21"/>
                  </a:moveTo>
                  <a:cubicBezTo>
                    <a:pt x="148" y="21"/>
                    <a:pt x="135" y="29"/>
                    <a:pt x="122" y="39"/>
                  </a:cubicBezTo>
                  <a:cubicBezTo>
                    <a:pt x="97" y="58"/>
                    <a:pt x="58" y="74"/>
                    <a:pt x="35" y="74"/>
                  </a:cubicBezTo>
                  <a:cubicBezTo>
                    <a:pt x="32" y="74"/>
                    <a:pt x="30" y="74"/>
                    <a:pt x="27" y="73"/>
                  </a:cubicBezTo>
                  <a:cubicBezTo>
                    <a:pt x="22" y="72"/>
                    <a:pt x="18" y="71"/>
                    <a:pt x="13" y="70"/>
                  </a:cubicBezTo>
                  <a:cubicBezTo>
                    <a:pt x="0" y="117"/>
                    <a:pt x="0" y="117"/>
                    <a:pt x="0" y="117"/>
                  </a:cubicBezTo>
                  <a:cubicBezTo>
                    <a:pt x="12" y="122"/>
                    <a:pt x="23" y="126"/>
                    <a:pt x="29" y="126"/>
                  </a:cubicBezTo>
                  <a:cubicBezTo>
                    <a:pt x="29" y="126"/>
                    <a:pt x="29" y="126"/>
                    <a:pt x="30" y="126"/>
                  </a:cubicBezTo>
                  <a:cubicBezTo>
                    <a:pt x="53" y="126"/>
                    <a:pt x="103" y="96"/>
                    <a:pt x="111" y="90"/>
                  </a:cubicBezTo>
                  <a:cubicBezTo>
                    <a:pt x="119" y="84"/>
                    <a:pt x="180" y="37"/>
                    <a:pt x="178" y="30"/>
                  </a:cubicBezTo>
                  <a:cubicBezTo>
                    <a:pt x="176" y="24"/>
                    <a:pt x="172" y="21"/>
                    <a:pt x="164" y="21"/>
                  </a:cubicBezTo>
                  <a:cubicBezTo>
                    <a:pt x="164" y="21"/>
                    <a:pt x="164" y="21"/>
                    <a:pt x="163" y="21"/>
                  </a:cubicBezTo>
                  <a:moveTo>
                    <a:pt x="50" y="20"/>
                  </a:moveTo>
                  <a:cubicBezTo>
                    <a:pt x="49" y="20"/>
                    <a:pt x="48" y="20"/>
                    <a:pt x="47" y="20"/>
                  </a:cubicBezTo>
                  <a:cubicBezTo>
                    <a:pt x="44" y="20"/>
                    <a:pt x="37" y="20"/>
                    <a:pt x="28" y="21"/>
                  </a:cubicBezTo>
                  <a:cubicBezTo>
                    <a:pt x="16" y="62"/>
                    <a:pt x="16" y="62"/>
                    <a:pt x="16" y="62"/>
                  </a:cubicBezTo>
                  <a:cubicBezTo>
                    <a:pt x="17" y="62"/>
                    <a:pt x="17" y="62"/>
                    <a:pt x="18" y="62"/>
                  </a:cubicBezTo>
                  <a:cubicBezTo>
                    <a:pt x="27" y="62"/>
                    <a:pt x="36" y="62"/>
                    <a:pt x="40" y="62"/>
                  </a:cubicBezTo>
                  <a:cubicBezTo>
                    <a:pt x="51" y="62"/>
                    <a:pt x="86" y="58"/>
                    <a:pt x="86" y="34"/>
                  </a:cubicBezTo>
                  <a:cubicBezTo>
                    <a:pt x="86" y="21"/>
                    <a:pt x="62" y="20"/>
                    <a:pt x="50" y="20"/>
                  </a:cubicBezTo>
                  <a:moveTo>
                    <a:pt x="138" y="9"/>
                  </a:moveTo>
                  <a:cubicBezTo>
                    <a:pt x="137" y="9"/>
                    <a:pt x="137" y="9"/>
                    <a:pt x="137" y="9"/>
                  </a:cubicBezTo>
                  <a:cubicBezTo>
                    <a:pt x="137" y="9"/>
                    <a:pt x="137" y="9"/>
                    <a:pt x="137" y="9"/>
                  </a:cubicBezTo>
                  <a:cubicBezTo>
                    <a:pt x="133" y="9"/>
                    <a:pt x="117" y="16"/>
                    <a:pt x="97" y="27"/>
                  </a:cubicBezTo>
                  <a:cubicBezTo>
                    <a:pt x="98" y="31"/>
                    <a:pt x="99" y="36"/>
                    <a:pt x="98" y="42"/>
                  </a:cubicBezTo>
                  <a:cubicBezTo>
                    <a:pt x="117" y="29"/>
                    <a:pt x="136" y="18"/>
                    <a:pt x="150" y="15"/>
                  </a:cubicBezTo>
                  <a:cubicBezTo>
                    <a:pt x="148" y="11"/>
                    <a:pt x="144" y="9"/>
                    <a:pt x="138" y="9"/>
                  </a:cubicBezTo>
                  <a:moveTo>
                    <a:pt x="115" y="0"/>
                  </a:moveTo>
                  <a:cubicBezTo>
                    <a:pt x="114" y="0"/>
                    <a:pt x="113" y="0"/>
                    <a:pt x="112" y="0"/>
                  </a:cubicBezTo>
                  <a:cubicBezTo>
                    <a:pt x="106" y="1"/>
                    <a:pt x="93" y="8"/>
                    <a:pt x="80" y="14"/>
                  </a:cubicBezTo>
                  <a:cubicBezTo>
                    <a:pt x="84" y="15"/>
                    <a:pt x="88" y="17"/>
                    <a:pt x="91" y="20"/>
                  </a:cubicBezTo>
                  <a:cubicBezTo>
                    <a:pt x="104" y="13"/>
                    <a:pt x="117" y="7"/>
                    <a:pt x="126" y="3"/>
                  </a:cubicBezTo>
                  <a:cubicBezTo>
                    <a:pt x="122" y="1"/>
                    <a:pt x="119" y="0"/>
                    <a:pt x="115" y="0"/>
                  </a:cubicBezTo>
                </a:path>
              </a:pathLst>
            </a:custGeom>
            <a:solidFill>
              <a:srgbClr val="AC84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Freeform 51"/>
            <p:cNvSpPr>
              <a:spLocks/>
            </p:cNvSpPr>
            <p:nvPr/>
          </p:nvSpPr>
          <p:spPr bwMode="auto">
            <a:xfrm>
              <a:off x="4934" y="1056"/>
              <a:ext cx="88" cy="201"/>
            </a:xfrm>
            <a:custGeom>
              <a:avLst/>
              <a:gdLst>
                <a:gd name="T0" fmla="*/ 30 w 44"/>
                <a:gd name="T1" fmla="*/ 0 h 101"/>
                <a:gd name="T2" fmla="*/ 0 w 44"/>
                <a:gd name="T3" fmla="*/ 101 h 101"/>
                <a:gd name="T4" fmla="*/ 44 w 44"/>
                <a:gd name="T5" fmla="*/ 40 h 101"/>
                <a:gd name="T6" fmla="*/ 30 w 44"/>
                <a:gd name="T7" fmla="*/ 0 h 101"/>
              </a:gdLst>
              <a:ahLst/>
              <a:cxnLst>
                <a:cxn ang="0">
                  <a:pos x="T0" y="T1"/>
                </a:cxn>
                <a:cxn ang="0">
                  <a:pos x="T2" y="T3"/>
                </a:cxn>
                <a:cxn ang="0">
                  <a:pos x="T4" y="T5"/>
                </a:cxn>
                <a:cxn ang="0">
                  <a:pos x="T6" y="T7"/>
                </a:cxn>
              </a:cxnLst>
              <a:rect l="0" t="0" r="r" b="b"/>
              <a:pathLst>
                <a:path w="44" h="101">
                  <a:moveTo>
                    <a:pt x="30" y="0"/>
                  </a:moveTo>
                  <a:cubicBezTo>
                    <a:pt x="0" y="101"/>
                    <a:pt x="0" y="101"/>
                    <a:pt x="0" y="101"/>
                  </a:cubicBezTo>
                  <a:cubicBezTo>
                    <a:pt x="26" y="93"/>
                    <a:pt x="44" y="69"/>
                    <a:pt x="44" y="40"/>
                  </a:cubicBezTo>
                  <a:cubicBezTo>
                    <a:pt x="44" y="25"/>
                    <a:pt x="39" y="11"/>
                    <a:pt x="30" y="0"/>
                  </a:cubicBezTo>
                </a:path>
              </a:pathLst>
            </a:custGeom>
            <a:solidFill>
              <a:srgbClr val="EE8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Freeform 52"/>
            <p:cNvSpPr>
              <a:spLocks/>
            </p:cNvSpPr>
            <p:nvPr/>
          </p:nvSpPr>
          <p:spPr bwMode="auto">
            <a:xfrm>
              <a:off x="4928" y="1038"/>
              <a:ext cx="110" cy="237"/>
            </a:xfrm>
            <a:custGeom>
              <a:avLst/>
              <a:gdLst>
                <a:gd name="T0" fmla="*/ 35 w 55"/>
                <a:gd name="T1" fmla="*/ 0 h 119"/>
                <a:gd name="T2" fmla="*/ 33 w 55"/>
                <a:gd name="T3" fmla="*/ 9 h 119"/>
                <a:gd name="T4" fmla="*/ 47 w 55"/>
                <a:gd name="T5" fmla="*/ 49 h 119"/>
                <a:gd name="T6" fmla="*/ 3 w 55"/>
                <a:gd name="T7" fmla="*/ 110 h 119"/>
                <a:gd name="T8" fmla="*/ 0 w 55"/>
                <a:gd name="T9" fmla="*/ 119 h 119"/>
                <a:gd name="T10" fmla="*/ 55 w 55"/>
                <a:gd name="T11" fmla="*/ 49 h 119"/>
                <a:gd name="T12" fmla="*/ 35 w 5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55" h="119">
                  <a:moveTo>
                    <a:pt x="35" y="0"/>
                  </a:moveTo>
                  <a:cubicBezTo>
                    <a:pt x="33" y="9"/>
                    <a:pt x="33" y="9"/>
                    <a:pt x="33" y="9"/>
                  </a:cubicBezTo>
                  <a:cubicBezTo>
                    <a:pt x="42" y="20"/>
                    <a:pt x="47" y="34"/>
                    <a:pt x="47" y="49"/>
                  </a:cubicBezTo>
                  <a:cubicBezTo>
                    <a:pt x="47" y="78"/>
                    <a:pt x="29" y="102"/>
                    <a:pt x="3" y="110"/>
                  </a:cubicBezTo>
                  <a:cubicBezTo>
                    <a:pt x="0" y="119"/>
                    <a:pt x="0" y="119"/>
                    <a:pt x="0" y="119"/>
                  </a:cubicBezTo>
                  <a:cubicBezTo>
                    <a:pt x="32" y="111"/>
                    <a:pt x="55" y="83"/>
                    <a:pt x="55" y="49"/>
                  </a:cubicBezTo>
                  <a:cubicBezTo>
                    <a:pt x="55" y="30"/>
                    <a:pt x="48" y="13"/>
                    <a:pt x="35" y="0"/>
                  </a:cubicBezTo>
                </a:path>
              </a:pathLst>
            </a:custGeom>
            <a:solidFill>
              <a:srgbClr val="C4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1" name="Rectangle 53"/>
            <p:cNvSpPr>
              <a:spLocks noChangeArrowheads="1"/>
            </p:cNvSpPr>
            <p:nvPr/>
          </p:nvSpPr>
          <p:spPr bwMode="auto">
            <a:xfrm>
              <a:off x="1350" y="1335"/>
              <a:ext cx="310" cy="310"/>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2" name="Freeform 54"/>
            <p:cNvSpPr>
              <a:spLocks noEditPoints="1"/>
            </p:cNvSpPr>
            <p:nvPr/>
          </p:nvSpPr>
          <p:spPr bwMode="auto">
            <a:xfrm>
              <a:off x="1856" y="1435"/>
              <a:ext cx="194" cy="110"/>
            </a:xfrm>
            <a:custGeom>
              <a:avLst/>
              <a:gdLst>
                <a:gd name="T0" fmla="*/ 68 w 97"/>
                <a:gd name="T1" fmla="*/ 22 h 55"/>
                <a:gd name="T2" fmla="*/ 62 w 97"/>
                <a:gd name="T3" fmla="*/ 12 h 55"/>
                <a:gd name="T4" fmla="*/ 69 w 97"/>
                <a:gd name="T5" fmla="*/ 7 h 55"/>
                <a:gd name="T6" fmla="*/ 60 w 97"/>
                <a:gd name="T7" fmla="*/ 11 h 55"/>
                <a:gd name="T8" fmla="*/ 33 w 97"/>
                <a:gd name="T9" fmla="*/ 13 h 55"/>
                <a:gd name="T10" fmla="*/ 35 w 97"/>
                <a:gd name="T11" fmla="*/ 6 h 55"/>
                <a:gd name="T12" fmla="*/ 35 w 97"/>
                <a:gd name="T13" fmla="*/ 2 h 55"/>
                <a:gd name="T14" fmla="*/ 43 w 97"/>
                <a:gd name="T15" fmla="*/ 1 h 55"/>
                <a:gd name="T16" fmla="*/ 35 w 97"/>
                <a:gd name="T17" fmla="*/ 0 h 55"/>
                <a:gd name="T18" fmla="*/ 32 w 97"/>
                <a:gd name="T19" fmla="*/ 3 h 55"/>
                <a:gd name="T20" fmla="*/ 33 w 97"/>
                <a:gd name="T21" fmla="*/ 7 h 55"/>
                <a:gd name="T22" fmla="*/ 29 w 97"/>
                <a:gd name="T23" fmla="*/ 18 h 55"/>
                <a:gd name="T24" fmla="*/ 28 w 97"/>
                <a:gd name="T25" fmla="*/ 21 h 55"/>
                <a:gd name="T26" fmla="*/ 0 w 97"/>
                <a:gd name="T27" fmla="*/ 37 h 55"/>
                <a:gd name="T28" fmla="*/ 37 w 97"/>
                <a:gd name="T29" fmla="*/ 37 h 55"/>
                <a:gd name="T30" fmla="*/ 31 w 97"/>
                <a:gd name="T31" fmla="*/ 19 h 55"/>
                <a:gd name="T32" fmla="*/ 48 w 97"/>
                <a:gd name="T33" fmla="*/ 42 h 55"/>
                <a:gd name="T34" fmla="*/ 53 w 97"/>
                <a:gd name="T35" fmla="*/ 50 h 55"/>
                <a:gd name="T36" fmla="*/ 51 w 97"/>
                <a:gd name="T37" fmla="*/ 51 h 55"/>
                <a:gd name="T38" fmla="*/ 57 w 97"/>
                <a:gd name="T39" fmla="*/ 52 h 55"/>
                <a:gd name="T40" fmla="*/ 57 w 97"/>
                <a:gd name="T41" fmla="*/ 50 h 55"/>
                <a:gd name="T42" fmla="*/ 54 w 97"/>
                <a:gd name="T43" fmla="*/ 46 h 55"/>
                <a:gd name="T44" fmla="*/ 60 w 97"/>
                <a:gd name="T45" fmla="*/ 41 h 55"/>
                <a:gd name="T46" fmla="*/ 97 w 97"/>
                <a:gd name="T47" fmla="*/ 37 h 55"/>
                <a:gd name="T48" fmla="*/ 35 w 97"/>
                <a:gd name="T49" fmla="*/ 37 h 55"/>
                <a:gd name="T50" fmla="*/ 3 w 97"/>
                <a:gd name="T51" fmla="*/ 37 h 55"/>
                <a:gd name="T52" fmla="*/ 27 w 97"/>
                <a:gd name="T53" fmla="*/ 24 h 55"/>
                <a:gd name="T54" fmla="*/ 20 w 97"/>
                <a:gd name="T55" fmla="*/ 35 h 55"/>
                <a:gd name="T56" fmla="*/ 17 w 97"/>
                <a:gd name="T57" fmla="*/ 37 h 55"/>
                <a:gd name="T58" fmla="*/ 21 w 97"/>
                <a:gd name="T59" fmla="*/ 37 h 55"/>
                <a:gd name="T60" fmla="*/ 27 w 97"/>
                <a:gd name="T61" fmla="*/ 29 h 55"/>
                <a:gd name="T62" fmla="*/ 35 w 97"/>
                <a:gd name="T63" fmla="*/ 37 h 55"/>
                <a:gd name="T64" fmla="*/ 59 w 97"/>
                <a:gd name="T65" fmla="*/ 15 h 55"/>
                <a:gd name="T66" fmla="*/ 52 w 97"/>
                <a:gd name="T67" fmla="*/ 37 h 55"/>
                <a:gd name="T68" fmla="*/ 51 w 97"/>
                <a:gd name="T69" fmla="*/ 33 h 55"/>
                <a:gd name="T70" fmla="*/ 53 w 97"/>
                <a:gd name="T71" fmla="*/ 32 h 55"/>
                <a:gd name="T72" fmla="*/ 47 w 97"/>
                <a:gd name="T73" fmla="*/ 31 h 55"/>
                <a:gd name="T74" fmla="*/ 47 w 97"/>
                <a:gd name="T75" fmla="*/ 33 h 55"/>
                <a:gd name="T76" fmla="*/ 49 w 97"/>
                <a:gd name="T77" fmla="*/ 37 h 55"/>
                <a:gd name="T78" fmla="*/ 32 w 97"/>
                <a:gd name="T79" fmla="*/ 15 h 55"/>
                <a:gd name="T80" fmla="*/ 55 w 97"/>
                <a:gd name="T81" fmla="*/ 38 h 55"/>
                <a:gd name="T82" fmla="*/ 66 w 97"/>
                <a:gd name="T83" fmla="*/ 23 h 55"/>
                <a:gd name="T84" fmla="*/ 60 w 97"/>
                <a:gd name="T85" fmla="*/ 39 h 55"/>
                <a:gd name="T86" fmla="*/ 63 w 97"/>
                <a:gd name="T87" fmla="*/ 37 h 55"/>
                <a:gd name="T88" fmla="*/ 76 w 97"/>
                <a:gd name="T89" fmla="*/ 36 h 55"/>
                <a:gd name="T90" fmla="*/ 63 w 97"/>
                <a:gd name="T91" fmla="*/ 37 h 55"/>
                <a:gd name="T92" fmla="*/ 63 w 97"/>
                <a:gd name="T93" fmla="*/ 41 h 55"/>
                <a:gd name="T94" fmla="*/ 78 w 97"/>
                <a:gd name="T95" fmla="*/ 39 h 55"/>
                <a:gd name="T96" fmla="*/ 80 w 97"/>
                <a:gd name="T97" fmla="*/ 38 h 55"/>
                <a:gd name="T98" fmla="*/ 80 w 97"/>
                <a:gd name="T99" fmla="*/ 37 h 55"/>
                <a:gd name="T100" fmla="*/ 78 w 97"/>
                <a:gd name="T101" fmla="*/ 35 h 55"/>
                <a:gd name="T102" fmla="*/ 78 w 97"/>
                <a:gd name="T103" fmla="*/ 21 h 55"/>
                <a:gd name="T104" fmla="*/ 78 w 97"/>
                <a:gd name="T105"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55">
                  <a:moveTo>
                    <a:pt x="78" y="19"/>
                  </a:moveTo>
                  <a:cubicBezTo>
                    <a:pt x="74" y="19"/>
                    <a:pt x="71" y="20"/>
                    <a:pt x="68" y="22"/>
                  </a:cubicBezTo>
                  <a:cubicBezTo>
                    <a:pt x="62" y="14"/>
                    <a:pt x="62" y="14"/>
                    <a:pt x="62" y="14"/>
                  </a:cubicBezTo>
                  <a:cubicBezTo>
                    <a:pt x="62" y="13"/>
                    <a:pt x="62" y="13"/>
                    <a:pt x="62" y="12"/>
                  </a:cubicBezTo>
                  <a:cubicBezTo>
                    <a:pt x="63" y="12"/>
                    <a:pt x="63" y="12"/>
                    <a:pt x="63" y="12"/>
                  </a:cubicBezTo>
                  <a:cubicBezTo>
                    <a:pt x="67" y="12"/>
                    <a:pt x="69" y="10"/>
                    <a:pt x="69" y="7"/>
                  </a:cubicBezTo>
                  <a:cubicBezTo>
                    <a:pt x="53" y="7"/>
                    <a:pt x="53" y="7"/>
                    <a:pt x="53" y="7"/>
                  </a:cubicBezTo>
                  <a:cubicBezTo>
                    <a:pt x="54" y="9"/>
                    <a:pt x="57" y="11"/>
                    <a:pt x="60" y="11"/>
                  </a:cubicBezTo>
                  <a:cubicBezTo>
                    <a:pt x="60" y="12"/>
                    <a:pt x="60" y="12"/>
                    <a:pt x="60" y="13"/>
                  </a:cubicBezTo>
                  <a:cubicBezTo>
                    <a:pt x="33" y="13"/>
                    <a:pt x="33" y="13"/>
                    <a:pt x="33" y="13"/>
                  </a:cubicBezTo>
                  <a:cubicBezTo>
                    <a:pt x="34" y="10"/>
                    <a:pt x="35" y="7"/>
                    <a:pt x="35" y="7"/>
                  </a:cubicBezTo>
                  <a:cubicBezTo>
                    <a:pt x="35" y="6"/>
                    <a:pt x="35" y="6"/>
                    <a:pt x="35" y="6"/>
                  </a:cubicBezTo>
                  <a:cubicBezTo>
                    <a:pt x="35" y="6"/>
                    <a:pt x="35" y="6"/>
                    <a:pt x="34" y="4"/>
                  </a:cubicBezTo>
                  <a:cubicBezTo>
                    <a:pt x="34" y="4"/>
                    <a:pt x="34" y="4"/>
                    <a:pt x="35" y="2"/>
                  </a:cubicBezTo>
                  <a:cubicBezTo>
                    <a:pt x="35" y="2"/>
                    <a:pt x="35" y="2"/>
                    <a:pt x="42" y="2"/>
                  </a:cubicBezTo>
                  <a:cubicBezTo>
                    <a:pt x="42" y="2"/>
                    <a:pt x="43" y="2"/>
                    <a:pt x="43" y="1"/>
                  </a:cubicBezTo>
                  <a:cubicBezTo>
                    <a:pt x="43" y="1"/>
                    <a:pt x="42" y="0"/>
                    <a:pt x="42" y="0"/>
                  </a:cubicBezTo>
                  <a:cubicBezTo>
                    <a:pt x="42" y="0"/>
                    <a:pt x="42" y="0"/>
                    <a:pt x="35" y="0"/>
                  </a:cubicBezTo>
                  <a:cubicBezTo>
                    <a:pt x="34" y="0"/>
                    <a:pt x="34" y="0"/>
                    <a:pt x="34" y="0"/>
                  </a:cubicBezTo>
                  <a:cubicBezTo>
                    <a:pt x="34" y="0"/>
                    <a:pt x="34" y="0"/>
                    <a:pt x="32" y="3"/>
                  </a:cubicBezTo>
                  <a:cubicBezTo>
                    <a:pt x="32" y="3"/>
                    <a:pt x="31" y="4"/>
                    <a:pt x="32" y="4"/>
                  </a:cubicBezTo>
                  <a:cubicBezTo>
                    <a:pt x="32" y="4"/>
                    <a:pt x="32" y="4"/>
                    <a:pt x="33" y="7"/>
                  </a:cubicBezTo>
                  <a:cubicBezTo>
                    <a:pt x="32" y="8"/>
                    <a:pt x="31" y="11"/>
                    <a:pt x="30" y="16"/>
                  </a:cubicBezTo>
                  <a:cubicBezTo>
                    <a:pt x="29" y="18"/>
                    <a:pt x="29" y="18"/>
                    <a:pt x="29" y="18"/>
                  </a:cubicBezTo>
                  <a:cubicBezTo>
                    <a:pt x="29" y="18"/>
                    <a:pt x="29" y="18"/>
                    <a:pt x="29" y="18"/>
                  </a:cubicBezTo>
                  <a:cubicBezTo>
                    <a:pt x="29" y="19"/>
                    <a:pt x="28" y="20"/>
                    <a:pt x="28" y="21"/>
                  </a:cubicBezTo>
                  <a:cubicBezTo>
                    <a:pt x="25" y="19"/>
                    <a:pt x="22" y="19"/>
                    <a:pt x="19" y="19"/>
                  </a:cubicBezTo>
                  <a:cubicBezTo>
                    <a:pt x="9" y="19"/>
                    <a:pt x="0" y="27"/>
                    <a:pt x="0" y="37"/>
                  </a:cubicBezTo>
                  <a:cubicBezTo>
                    <a:pt x="0" y="47"/>
                    <a:pt x="9" y="55"/>
                    <a:pt x="19" y="55"/>
                  </a:cubicBezTo>
                  <a:cubicBezTo>
                    <a:pt x="29" y="55"/>
                    <a:pt x="37" y="47"/>
                    <a:pt x="37" y="37"/>
                  </a:cubicBezTo>
                  <a:cubicBezTo>
                    <a:pt x="37" y="31"/>
                    <a:pt x="34" y="25"/>
                    <a:pt x="30" y="22"/>
                  </a:cubicBezTo>
                  <a:cubicBezTo>
                    <a:pt x="30" y="21"/>
                    <a:pt x="30" y="20"/>
                    <a:pt x="31" y="19"/>
                  </a:cubicBezTo>
                  <a:cubicBezTo>
                    <a:pt x="49" y="39"/>
                    <a:pt x="49" y="39"/>
                    <a:pt x="49" y="39"/>
                  </a:cubicBezTo>
                  <a:cubicBezTo>
                    <a:pt x="48" y="40"/>
                    <a:pt x="48" y="41"/>
                    <a:pt x="48" y="42"/>
                  </a:cubicBezTo>
                  <a:cubicBezTo>
                    <a:pt x="48" y="44"/>
                    <a:pt x="50" y="46"/>
                    <a:pt x="52" y="46"/>
                  </a:cubicBezTo>
                  <a:cubicBezTo>
                    <a:pt x="52" y="47"/>
                    <a:pt x="52" y="49"/>
                    <a:pt x="53" y="50"/>
                  </a:cubicBezTo>
                  <a:cubicBezTo>
                    <a:pt x="52" y="50"/>
                    <a:pt x="52" y="50"/>
                    <a:pt x="52" y="50"/>
                  </a:cubicBezTo>
                  <a:cubicBezTo>
                    <a:pt x="51" y="50"/>
                    <a:pt x="51" y="50"/>
                    <a:pt x="51" y="51"/>
                  </a:cubicBezTo>
                  <a:cubicBezTo>
                    <a:pt x="51" y="51"/>
                    <a:pt x="51" y="52"/>
                    <a:pt x="52" y="52"/>
                  </a:cubicBezTo>
                  <a:cubicBezTo>
                    <a:pt x="52" y="52"/>
                    <a:pt x="52" y="52"/>
                    <a:pt x="57" y="52"/>
                  </a:cubicBezTo>
                  <a:cubicBezTo>
                    <a:pt x="57" y="52"/>
                    <a:pt x="58" y="51"/>
                    <a:pt x="58" y="51"/>
                  </a:cubicBezTo>
                  <a:cubicBezTo>
                    <a:pt x="58" y="50"/>
                    <a:pt x="57" y="50"/>
                    <a:pt x="57" y="50"/>
                  </a:cubicBezTo>
                  <a:cubicBezTo>
                    <a:pt x="57" y="50"/>
                    <a:pt x="57" y="50"/>
                    <a:pt x="55" y="50"/>
                  </a:cubicBezTo>
                  <a:cubicBezTo>
                    <a:pt x="55" y="49"/>
                    <a:pt x="54" y="48"/>
                    <a:pt x="54" y="46"/>
                  </a:cubicBezTo>
                  <a:cubicBezTo>
                    <a:pt x="55" y="45"/>
                    <a:pt x="56" y="44"/>
                    <a:pt x="57" y="42"/>
                  </a:cubicBezTo>
                  <a:cubicBezTo>
                    <a:pt x="60" y="41"/>
                    <a:pt x="60" y="41"/>
                    <a:pt x="60" y="41"/>
                  </a:cubicBezTo>
                  <a:cubicBezTo>
                    <a:pt x="62" y="49"/>
                    <a:pt x="69" y="55"/>
                    <a:pt x="78" y="55"/>
                  </a:cubicBezTo>
                  <a:cubicBezTo>
                    <a:pt x="88" y="55"/>
                    <a:pt x="97" y="47"/>
                    <a:pt x="97" y="37"/>
                  </a:cubicBezTo>
                  <a:cubicBezTo>
                    <a:pt x="97" y="27"/>
                    <a:pt x="88" y="19"/>
                    <a:pt x="78" y="19"/>
                  </a:cubicBezTo>
                  <a:close/>
                  <a:moveTo>
                    <a:pt x="35" y="37"/>
                  </a:moveTo>
                  <a:cubicBezTo>
                    <a:pt x="35" y="45"/>
                    <a:pt x="28" y="52"/>
                    <a:pt x="19" y="52"/>
                  </a:cubicBezTo>
                  <a:cubicBezTo>
                    <a:pt x="10" y="52"/>
                    <a:pt x="3" y="45"/>
                    <a:pt x="3" y="37"/>
                  </a:cubicBezTo>
                  <a:cubicBezTo>
                    <a:pt x="3" y="28"/>
                    <a:pt x="10" y="21"/>
                    <a:pt x="19" y="21"/>
                  </a:cubicBezTo>
                  <a:cubicBezTo>
                    <a:pt x="22" y="21"/>
                    <a:pt x="25" y="22"/>
                    <a:pt x="27" y="24"/>
                  </a:cubicBezTo>
                  <a:cubicBezTo>
                    <a:pt x="26" y="26"/>
                    <a:pt x="26" y="27"/>
                    <a:pt x="25" y="28"/>
                  </a:cubicBezTo>
                  <a:cubicBezTo>
                    <a:pt x="24" y="31"/>
                    <a:pt x="21" y="34"/>
                    <a:pt x="20" y="35"/>
                  </a:cubicBezTo>
                  <a:cubicBezTo>
                    <a:pt x="19" y="35"/>
                    <a:pt x="19" y="35"/>
                    <a:pt x="19" y="35"/>
                  </a:cubicBezTo>
                  <a:cubicBezTo>
                    <a:pt x="18" y="35"/>
                    <a:pt x="17" y="36"/>
                    <a:pt x="17" y="37"/>
                  </a:cubicBezTo>
                  <a:cubicBezTo>
                    <a:pt x="17" y="38"/>
                    <a:pt x="18" y="39"/>
                    <a:pt x="19" y="39"/>
                  </a:cubicBezTo>
                  <a:cubicBezTo>
                    <a:pt x="20" y="39"/>
                    <a:pt x="21" y="38"/>
                    <a:pt x="21" y="37"/>
                  </a:cubicBezTo>
                  <a:cubicBezTo>
                    <a:pt x="21" y="37"/>
                    <a:pt x="21" y="37"/>
                    <a:pt x="21" y="37"/>
                  </a:cubicBezTo>
                  <a:cubicBezTo>
                    <a:pt x="23" y="35"/>
                    <a:pt x="26" y="32"/>
                    <a:pt x="27" y="29"/>
                  </a:cubicBezTo>
                  <a:cubicBezTo>
                    <a:pt x="28" y="28"/>
                    <a:pt x="28" y="27"/>
                    <a:pt x="29" y="25"/>
                  </a:cubicBezTo>
                  <a:cubicBezTo>
                    <a:pt x="32" y="28"/>
                    <a:pt x="35" y="32"/>
                    <a:pt x="35" y="37"/>
                  </a:cubicBezTo>
                  <a:close/>
                  <a:moveTo>
                    <a:pt x="32" y="15"/>
                  </a:moveTo>
                  <a:cubicBezTo>
                    <a:pt x="59" y="15"/>
                    <a:pt x="59" y="15"/>
                    <a:pt x="59" y="15"/>
                  </a:cubicBezTo>
                  <a:cubicBezTo>
                    <a:pt x="58" y="19"/>
                    <a:pt x="56" y="25"/>
                    <a:pt x="52" y="37"/>
                  </a:cubicBezTo>
                  <a:cubicBezTo>
                    <a:pt x="52" y="37"/>
                    <a:pt x="52" y="37"/>
                    <a:pt x="52" y="37"/>
                  </a:cubicBezTo>
                  <a:cubicBezTo>
                    <a:pt x="52" y="38"/>
                    <a:pt x="52" y="38"/>
                    <a:pt x="52" y="38"/>
                  </a:cubicBezTo>
                  <a:cubicBezTo>
                    <a:pt x="51" y="36"/>
                    <a:pt x="51" y="35"/>
                    <a:pt x="51" y="33"/>
                  </a:cubicBezTo>
                  <a:cubicBezTo>
                    <a:pt x="51" y="33"/>
                    <a:pt x="51" y="33"/>
                    <a:pt x="52" y="33"/>
                  </a:cubicBezTo>
                  <a:cubicBezTo>
                    <a:pt x="53" y="33"/>
                    <a:pt x="53" y="33"/>
                    <a:pt x="53" y="32"/>
                  </a:cubicBezTo>
                  <a:cubicBezTo>
                    <a:pt x="53" y="32"/>
                    <a:pt x="53" y="31"/>
                    <a:pt x="52" y="31"/>
                  </a:cubicBezTo>
                  <a:cubicBezTo>
                    <a:pt x="52" y="31"/>
                    <a:pt x="52" y="31"/>
                    <a:pt x="47" y="31"/>
                  </a:cubicBezTo>
                  <a:cubicBezTo>
                    <a:pt x="46" y="31"/>
                    <a:pt x="46" y="32"/>
                    <a:pt x="46" y="32"/>
                  </a:cubicBezTo>
                  <a:cubicBezTo>
                    <a:pt x="46" y="33"/>
                    <a:pt x="46" y="33"/>
                    <a:pt x="47" y="33"/>
                  </a:cubicBezTo>
                  <a:cubicBezTo>
                    <a:pt x="47" y="33"/>
                    <a:pt x="47" y="33"/>
                    <a:pt x="48" y="33"/>
                  </a:cubicBezTo>
                  <a:cubicBezTo>
                    <a:pt x="49" y="34"/>
                    <a:pt x="49" y="35"/>
                    <a:pt x="49" y="37"/>
                  </a:cubicBezTo>
                  <a:cubicBezTo>
                    <a:pt x="32" y="17"/>
                    <a:pt x="32" y="17"/>
                    <a:pt x="32" y="17"/>
                  </a:cubicBezTo>
                  <a:lnTo>
                    <a:pt x="32" y="15"/>
                  </a:lnTo>
                  <a:close/>
                  <a:moveTo>
                    <a:pt x="56" y="40"/>
                  </a:moveTo>
                  <a:cubicBezTo>
                    <a:pt x="56" y="39"/>
                    <a:pt x="55" y="39"/>
                    <a:pt x="55" y="38"/>
                  </a:cubicBezTo>
                  <a:cubicBezTo>
                    <a:pt x="56" y="35"/>
                    <a:pt x="57" y="28"/>
                    <a:pt x="61" y="16"/>
                  </a:cubicBezTo>
                  <a:cubicBezTo>
                    <a:pt x="66" y="23"/>
                    <a:pt x="66" y="23"/>
                    <a:pt x="66" y="23"/>
                  </a:cubicBezTo>
                  <a:cubicBezTo>
                    <a:pt x="62" y="27"/>
                    <a:pt x="60" y="31"/>
                    <a:pt x="60" y="37"/>
                  </a:cubicBezTo>
                  <a:cubicBezTo>
                    <a:pt x="60" y="38"/>
                    <a:pt x="60" y="39"/>
                    <a:pt x="60" y="39"/>
                  </a:cubicBezTo>
                  <a:lnTo>
                    <a:pt x="56" y="40"/>
                  </a:lnTo>
                  <a:close/>
                  <a:moveTo>
                    <a:pt x="63" y="37"/>
                  </a:moveTo>
                  <a:cubicBezTo>
                    <a:pt x="63" y="32"/>
                    <a:pt x="65" y="28"/>
                    <a:pt x="68" y="25"/>
                  </a:cubicBezTo>
                  <a:cubicBezTo>
                    <a:pt x="76" y="36"/>
                    <a:pt x="76" y="36"/>
                    <a:pt x="76" y="36"/>
                  </a:cubicBezTo>
                  <a:cubicBezTo>
                    <a:pt x="63" y="39"/>
                    <a:pt x="63" y="39"/>
                    <a:pt x="63" y="39"/>
                  </a:cubicBezTo>
                  <a:cubicBezTo>
                    <a:pt x="63" y="38"/>
                    <a:pt x="63" y="38"/>
                    <a:pt x="63" y="37"/>
                  </a:cubicBezTo>
                  <a:close/>
                  <a:moveTo>
                    <a:pt x="78" y="52"/>
                  </a:moveTo>
                  <a:cubicBezTo>
                    <a:pt x="71" y="52"/>
                    <a:pt x="65" y="48"/>
                    <a:pt x="63" y="41"/>
                  </a:cubicBezTo>
                  <a:cubicBezTo>
                    <a:pt x="77" y="38"/>
                    <a:pt x="77" y="38"/>
                    <a:pt x="77" y="38"/>
                  </a:cubicBezTo>
                  <a:cubicBezTo>
                    <a:pt x="77" y="39"/>
                    <a:pt x="78" y="39"/>
                    <a:pt x="78" y="39"/>
                  </a:cubicBezTo>
                  <a:cubicBezTo>
                    <a:pt x="79" y="39"/>
                    <a:pt x="80" y="38"/>
                    <a:pt x="80" y="38"/>
                  </a:cubicBezTo>
                  <a:cubicBezTo>
                    <a:pt x="80" y="38"/>
                    <a:pt x="80" y="38"/>
                    <a:pt x="80" y="38"/>
                  </a:cubicBezTo>
                  <a:cubicBezTo>
                    <a:pt x="80" y="38"/>
                    <a:pt x="80" y="38"/>
                    <a:pt x="80" y="38"/>
                  </a:cubicBezTo>
                  <a:cubicBezTo>
                    <a:pt x="80" y="37"/>
                    <a:pt x="80" y="37"/>
                    <a:pt x="80" y="37"/>
                  </a:cubicBezTo>
                  <a:cubicBezTo>
                    <a:pt x="80" y="36"/>
                    <a:pt x="79" y="35"/>
                    <a:pt x="78" y="35"/>
                  </a:cubicBezTo>
                  <a:cubicBezTo>
                    <a:pt x="78" y="35"/>
                    <a:pt x="78" y="35"/>
                    <a:pt x="78" y="35"/>
                  </a:cubicBezTo>
                  <a:cubicBezTo>
                    <a:pt x="70" y="24"/>
                    <a:pt x="70" y="24"/>
                    <a:pt x="70" y="24"/>
                  </a:cubicBezTo>
                  <a:cubicBezTo>
                    <a:pt x="72" y="22"/>
                    <a:pt x="75" y="21"/>
                    <a:pt x="78" y="21"/>
                  </a:cubicBezTo>
                  <a:cubicBezTo>
                    <a:pt x="87" y="21"/>
                    <a:pt x="94" y="28"/>
                    <a:pt x="94" y="37"/>
                  </a:cubicBezTo>
                  <a:cubicBezTo>
                    <a:pt x="94" y="45"/>
                    <a:pt x="87" y="52"/>
                    <a:pt x="78" y="5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3" name="Freeform 55"/>
            <p:cNvSpPr>
              <a:spLocks noEditPoints="1"/>
            </p:cNvSpPr>
            <p:nvPr/>
          </p:nvSpPr>
          <p:spPr bwMode="auto">
            <a:xfrm>
              <a:off x="1390" y="1421"/>
              <a:ext cx="234" cy="138"/>
            </a:xfrm>
            <a:custGeom>
              <a:avLst/>
              <a:gdLst>
                <a:gd name="T0" fmla="*/ 89 w 117"/>
                <a:gd name="T1" fmla="*/ 65 h 69"/>
                <a:gd name="T2" fmla="*/ 89 w 117"/>
                <a:gd name="T3" fmla="*/ 65 h 69"/>
                <a:gd name="T4" fmla="*/ 89 w 117"/>
                <a:gd name="T5" fmla="*/ 67 h 69"/>
                <a:gd name="T6" fmla="*/ 87 w 117"/>
                <a:gd name="T7" fmla="*/ 69 h 69"/>
                <a:gd name="T8" fmla="*/ 25 w 117"/>
                <a:gd name="T9" fmla="*/ 69 h 69"/>
                <a:gd name="T10" fmla="*/ 22 w 117"/>
                <a:gd name="T11" fmla="*/ 67 h 69"/>
                <a:gd name="T12" fmla="*/ 22 w 117"/>
                <a:gd name="T13" fmla="*/ 65 h 69"/>
                <a:gd name="T14" fmla="*/ 22 w 117"/>
                <a:gd name="T15" fmla="*/ 65 h 69"/>
                <a:gd name="T16" fmla="*/ 0 w 117"/>
                <a:gd name="T17" fmla="*/ 58 h 69"/>
                <a:gd name="T18" fmla="*/ 111 w 117"/>
                <a:gd name="T19" fmla="*/ 58 h 69"/>
                <a:gd name="T20" fmla="*/ 89 w 117"/>
                <a:gd name="T21" fmla="*/ 65 h 69"/>
                <a:gd name="T22" fmla="*/ 114 w 117"/>
                <a:gd name="T23" fmla="*/ 12 h 69"/>
                <a:gd name="T24" fmla="*/ 108 w 117"/>
                <a:gd name="T25" fmla="*/ 3 h 69"/>
                <a:gd name="T26" fmla="*/ 92 w 117"/>
                <a:gd name="T27" fmla="*/ 4 h 69"/>
                <a:gd name="T28" fmla="*/ 92 w 117"/>
                <a:gd name="T29" fmla="*/ 3 h 69"/>
                <a:gd name="T30" fmla="*/ 89 w 117"/>
                <a:gd name="T31" fmla="*/ 0 h 69"/>
                <a:gd name="T32" fmla="*/ 23 w 117"/>
                <a:gd name="T33" fmla="*/ 0 h 69"/>
                <a:gd name="T34" fmla="*/ 21 w 117"/>
                <a:gd name="T35" fmla="*/ 3 h 69"/>
                <a:gd name="T36" fmla="*/ 21 w 117"/>
                <a:gd name="T37" fmla="*/ 29 h 69"/>
                <a:gd name="T38" fmla="*/ 21 w 117"/>
                <a:gd name="T39" fmla="*/ 29 h 69"/>
                <a:gd name="T40" fmla="*/ 21 w 117"/>
                <a:gd name="T41" fmla="*/ 29 h 69"/>
                <a:gd name="T42" fmla="*/ 37 w 117"/>
                <a:gd name="T43" fmla="*/ 48 h 69"/>
                <a:gd name="T44" fmla="*/ 37 w 117"/>
                <a:gd name="T45" fmla="*/ 49 h 69"/>
                <a:gd name="T46" fmla="*/ 37 w 117"/>
                <a:gd name="T47" fmla="*/ 51 h 69"/>
                <a:gd name="T48" fmla="*/ 39 w 117"/>
                <a:gd name="T49" fmla="*/ 52 h 69"/>
                <a:gd name="T50" fmla="*/ 74 w 117"/>
                <a:gd name="T51" fmla="*/ 52 h 69"/>
                <a:gd name="T52" fmla="*/ 76 w 117"/>
                <a:gd name="T53" fmla="*/ 51 h 69"/>
                <a:gd name="T54" fmla="*/ 76 w 117"/>
                <a:gd name="T55" fmla="*/ 49 h 69"/>
                <a:gd name="T56" fmla="*/ 76 w 117"/>
                <a:gd name="T57" fmla="*/ 48 h 69"/>
                <a:gd name="T58" fmla="*/ 90 w 117"/>
                <a:gd name="T59" fmla="*/ 37 h 69"/>
                <a:gd name="T60" fmla="*/ 103 w 117"/>
                <a:gd name="T61" fmla="*/ 31 h 69"/>
                <a:gd name="T62" fmla="*/ 104 w 117"/>
                <a:gd name="T63" fmla="*/ 31 h 69"/>
                <a:gd name="T64" fmla="*/ 114 w 117"/>
                <a:gd name="T65" fmla="*/ 12 h 69"/>
                <a:gd name="T66" fmla="*/ 102 w 117"/>
                <a:gd name="T67" fmla="*/ 25 h 69"/>
                <a:gd name="T68" fmla="*/ 99 w 117"/>
                <a:gd name="T69" fmla="*/ 26 h 69"/>
                <a:gd name="T70" fmla="*/ 92 w 117"/>
                <a:gd name="T71" fmla="*/ 29 h 69"/>
                <a:gd name="T72" fmla="*/ 92 w 117"/>
                <a:gd name="T73" fmla="*/ 29 h 69"/>
                <a:gd name="T74" fmla="*/ 92 w 117"/>
                <a:gd name="T75" fmla="*/ 29 h 69"/>
                <a:gd name="T76" fmla="*/ 92 w 117"/>
                <a:gd name="T77" fmla="*/ 11 h 69"/>
                <a:gd name="T78" fmla="*/ 105 w 117"/>
                <a:gd name="T79" fmla="*/ 9 h 69"/>
                <a:gd name="T80" fmla="*/ 108 w 117"/>
                <a:gd name="T81" fmla="*/ 13 h 69"/>
                <a:gd name="T82" fmla="*/ 102 w 117"/>
                <a:gd name="T83" fmla="*/ 2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69">
                  <a:moveTo>
                    <a:pt x="89" y="65"/>
                  </a:moveTo>
                  <a:cubicBezTo>
                    <a:pt x="89" y="65"/>
                    <a:pt x="89" y="65"/>
                    <a:pt x="89" y="65"/>
                  </a:cubicBezTo>
                  <a:cubicBezTo>
                    <a:pt x="89" y="67"/>
                    <a:pt x="89" y="67"/>
                    <a:pt x="89" y="67"/>
                  </a:cubicBezTo>
                  <a:cubicBezTo>
                    <a:pt x="89" y="68"/>
                    <a:pt x="88" y="69"/>
                    <a:pt x="87" y="69"/>
                  </a:cubicBezTo>
                  <a:cubicBezTo>
                    <a:pt x="25" y="69"/>
                    <a:pt x="25" y="69"/>
                    <a:pt x="25" y="69"/>
                  </a:cubicBezTo>
                  <a:cubicBezTo>
                    <a:pt x="24" y="69"/>
                    <a:pt x="22" y="68"/>
                    <a:pt x="22" y="67"/>
                  </a:cubicBezTo>
                  <a:cubicBezTo>
                    <a:pt x="22" y="65"/>
                    <a:pt x="22" y="65"/>
                    <a:pt x="22" y="65"/>
                  </a:cubicBezTo>
                  <a:cubicBezTo>
                    <a:pt x="22" y="65"/>
                    <a:pt x="22" y="65"/>
                    <a:pt x="22" y="65"/>
                  </a:cubicBezTo>
                  <a:cubicBezTo>
                    <a:pt x="9" y="63"/>
                    <a:pt x="0" y="61"/>
                    <a:pt x="0" y="58"/>
                  </a:cubicBezTo>
                  <a:cubicBezTo>
                    <a:pt x="111" y="58"/>
                    <a:pt x="111" y="58"/>
                    <a:pt x="111" y="58"/>
                  </a:cubicBezTo>
                  <a:cubicBezTo>
                    <a:pt x="111" y="61"/>
                    <a:pt x="103" y="63"/>
                    <a:pt x="89" y="65"/>
                  </a:cubicBezTo>
                  <a:close/>
                  <a:moveTo>
                    <a:pt x="114" y="12"/>
                  </a:moveTo>
                  <a:cubicBezTo>
                    <a:pt x="113" y="6"/>
                    <a:pt x="110" y="4"/>
                    <a:pt x="108" y="3"/>
                  </a:cubicBezTo>
                  <a:cubicBezTo>
                    <a:pt x="102" y="1"/>
                    <a:pt x="96" y="3"/>
                    <a:pt x="92" y="4"/>
                  </a:cubicBezTo>
                  <a:cubicBezTo>
                    <a:pt x="92" y="3"/>
                    <a:pt x="92" y="3"/>
                    <a:pt x="92" y="3"/>
                  </a:cubicBezTo>
                  <a:cubicBezTo>
                    <a:pt x="92" y="1"/>
                    <a:pt x="91" y="0"/>
                    <a:pt x="89" y="0"/>
                  </a:cubicBezTo>
                  <a:cubicBezTo>
                    <a:pt x="89" y="0"/>
                    <a:pt x="89" y="0"/>
                    <a:pt x="23" y="0"/>
                  </a:cubicBezTo>
                  <a:cubicBezTo>
                    <a:pt x="21" y="0"/>
                    <a:pt x="21" y="1"/>
                    <a:pt x="21" y="3"/>
                  </a:cubicBezTo>
                  <a:cubicBezTo>
                    <a:pt x="21" y="3"/>
                    <a:pt x="21" y="3"/>
                    <a:pt x="21" y="29"/>
                  </a:cubicBezTo>
                  <a:cubicBezTo>
                    <a:pt x="21" y="29"/>
                    <a:pt x="21" y="29"/>
                    <a:pt x="21" y="29"/>
                  </a:cubicBezTo>
                  <a:cubicBezTo>
                    <a:pt x="21" y="29"/>
                    <a:pt x="21" y="29"/>
                    <a:pt x="21" y="29"/>
                  </a:cubicBezTo>
                  <a:cubicBezTo>
                    <a:pt x="21" y="37"/>
                    <a:pt x="27" y="44"/>
                    <a:pt x="37" y="48"/>
                  </a:cubicBezTo>
                  <a:cubicBezTo>
                    <a:pt x="37" y="49"/>
                    <a:pt x="37" y="49"/>
                    <a:pt x="37" y="49"/>
                  </a:cubicBezTo>
                  <a:cubicBezTo>
                    <a:pt x="37" y="49"/>
                    <a:pt x="37" y="49"/>
                    <a:pt x="37" y="51"/>
                  </a:cubicBezTo>
                  <a:cubicBezTo>
                    <a:pt x="37" y="52"/>
                    <a:pt x="38" y="52"/>
                    <a:pt x="39" y="52"/>
                  </a:cubicBezTo>
                  <a:cubicBezTo>
                    <a:pt x="39" y="52"/>
                    <a:pt x="39" y="52"/>
                    <a:pt x="74" y="52"/>
                  </a:cubicBezTo>
                  <a:cubicBezTo>
                    <a:pt x="75" y="52"/>
                    <a:pt x="76" y="52"/>
                    <a:pt x="76" y="51"/>
                  </a:cubicBezTo>
                  <a:cubicBezTo>
                    <a:pt x="76" y="49"/>
                    <a:pt x="76" y="49"/>
                    <a:pt x="76" y="49"/>
                  </a:cubicBezTo>
                  <a:cubicBezTo>
                    <a:pt x="76" y="48"/>
                    <a:pt x="76" y="48"/>
                    <a:pt x="76" y="48"/>
                  </a:cubicBezTo>
                  <a:cubicBezTo>
                    <a:pt x="82" y="45"/>
                    <a:pt x="87" y="41"/>
                    <a:pt x="90" y="37"/>
                  </a:cubicBezTo>
                  <a:cubicBezTo>
                    <a:pt x="95" y="35"/>
                    <a:pt x="102" y="32"/>
                    <a:pt x="103" y="31"/>
                  </a:cubicBezTo>
                  <a:cubicBezTo>
                    <a:pt x="103" y="31"/>
                    <a:pt x="104" y="31"/>
                    <a:pt x="104" y="31"/>
                  </a:cubicBezTo>
                  <a:cubicBezTo>
                    <a:pt x="108" y="29"/>
                    <a:pt x="117" y="25"/>
                    <a:pt x="114" y="12"/>
                  </a:cubicBezTo>
                  <a:close/>
                  <a:moveTo>
                    <a:pt x="102" y="25"/>
                  </a:moveTo>
                  <a:cubicBezTo>
                    <a:pt x="101" y="25"/>
                    <a:pt x="100" y="25"/>
                    <a:pt x="99" y="26"/>
                  </a:cubicBezTo>
                  <a:cubicBezTo>
                    <a:pt x="99" y="26"/>
                    <a:pt x="96" y="28"/>
                    <a:pt x="92" y="29"/>
                  </a:cubicBezTo>
                  <a:cubicBezTo>
                    <a:pt x="92" y="29"/>
                    <a:pt x="92" y="29"/>
                    <a:pt x="92" y="29"/>
                  </a:cubicBezTo>
                  <a:cubicBezTo>
                    <a:pt x="92" y="29"/>
                    <a:pt x="92" y="29"/>
                    <a:pt x="92" y="29"/>
                  </a:cubicBezTo>
                  <a:cubicBezTo>
                    <a:pt x="92" y="11"/>
                    <a:pt x="92" y="11"/>
                    <a:pt x="92" y="11"/>
                  </a:cubicBezTo>
                  <a:cubicBezTo>
                    <a:pt x="95" y="9"/>
                    <a:pt x="101" y="7"/>
                    <a:pt x="105" y="9"/>
                  </a:cubicBezTo>
                  <a:cubicBezTo>
                    <a:pt x="106" y="9"/>
                    <a:pt x="107" y="10"/>
                    <a:pt x="108" y="13"/>
                  </a:cubicBezTo>
                  <a:cubicBezTo>
                    <a:pt x="110" y="22"/>
                    <a:pt x="105" y="24"/>
                    <a:pt x="102"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4" name="Freeform 56"/>
            <p:cNvSpPr>
              <a:spLocks/>
            </p:cNvSpPr>
            <p:nvPr/>
          </p:nvSpPr>
          <p:spPr bwMode="auto">
            <a:xfrm>
              <a:off x="2276" y="1299"/>
              <a:ext cx="90" cy="146"/>
            </a:xfrm>
            <a:custGeom>
              <a:avLst/>
              <a:gdLst>
                <a:gd name="T0" fmla="*/ 41 w 45"/>
                <a:gd name="T1" fmla="*/ 65 h 73"/>
                <a:gd name="T2" fmla="*/ 36 w 45"/>
                <a:gd name="T3" fmla="*/ 62 h 73"/>
                <a:gd name="T4" fmla="*/ 25 w 45"/>
                <a:gd name="T5" fmla="*/ 49 h 73"/>
                <a:gd name="T6" fmla="*/ 24 w 45"/>
                <a:gd name="T7" fmla="*/ 44 h 73"/>
                <a:gd name="T8" fmla="*/ 32 w 45"/>
                <a:gd name="T9" fmla="*/ 43 h 73"/>
                <a:gd name="T10" fmla="*/ 45 w 45"/>
                <a:gd name="T11" fmla="*/ 40 h 73"/>
                <a:gd name="T12" fmla="*/ 25 w 45"/>
                <a:gd name="T13" fmla="*/ 36 h 73"/>
                <a:gd name="T14" fmla="*/ 36 w 45"/>
                <a:gd name="T15" fmla="*/ 23 h 73"/>
                <a:gd name="T16" fmla="*/ 41 w 45"/>
                <a:gd name="T17" fmla="*/ 5 h 73"/>
                <a:gd name="T18" fmla="*/ 9 w 45"/>
                <a:gd name="T19" fmla="*/ 0 h 73"/>
                <a:gd name="T20" fmla="*/ 4 w 45"/>
                <a:gd name="T21" fmla="*/ 18 h 73"/>
                <a:gd name="T22" fmla="*/ 20 w 45"/>
                <a:gd name="T23" fmla="*/ 23 h 73"/>
                <a:gd name="T24" fmla="*/ 3 w 45"/>
                <a:gd name="T25" fmla="*/ 36 h 73"/>
                <a:gd name="T26" fmla="*/ 3 w 45"/>
                <a:gd name="T27" fmla="*/ 43 h 73"/>
                <a:gd name="T28" fmla="*/ 15 w 45"/>
                <a:gd name="T29" fmla="*/ 44 h 73"/>
                <a:gd name="T30" fmla="*/ 21 w 45"/>
                <a:gd name="T31" fmla="*/ 44 h 73"/>
                <a:gd name="T32" fmla="*/ 20 w 45"/>
                <a:gd name="T33" fmla="*/ 49 h 73"/>
                <a:gd name="T34" fmla="*/ 8 w 45"/>
                <a:gd name="T35" fmla="*/ 62 h 73"/>
                <a:gd name="T36" fmla="*/ 4 w 45"/>
                <a:gd name="T37" fmla="*/ 65 h 73"/>
                <a:gd name="T38" fmla="*/ 4 w 45"/>
                <a:gd name="T39" fmla="*/ 65 h 73"/>
                <a:gd name="T40" fmla="*/ 4 w 45"/>
                <a:gd name="T41" fmla="*/ 73 h 73"/>
                <a:gd name="T42" fmla="*/ 8 w 45"/>
                <a:gd name="T43" fmla="*/ 69 h 73"/>
                <a:gd name="T44" fmla="*/ 20 w 45"/>
                <a:gd name="T45" fmla="*/ 65 h 73"/>
                <a:gd name="T46" fmla="*/ 20 w 45"/>
                <a:gd name="T47" fmla="*/ 65 h 73"/>
                <a:gd name="T48" fmla="*/ 19 w 45"/>
                <a:gd name="T49" fmla="*/ 73 h 73"/>
                <a:gd name="T50" fmla="*/ 21 w 45"/>
                <a:gd name="T51" fmla="*/ 73 h 73"/>
                <a:gd name="T52" fmla="*/ 21 w 45"/>
                <a:gd name="T53" fmla="*/ 71 h 73"/>
                <a:gd name="T54" fmla="*/ 24 w 45"/>
                <a:gd name="T55" fmla="*/ 73 h 73"/>
                <a:gd name="T56" fmla="*/ 25 w 45"/>
                <a:gd name="T57" fmla="*/ 73 h 73"/>
                <a:gd name="T58" fmla="*/ 26 w 45"/>
                <a:gd name="T59" fmla="*/ 66 h 73"/>
                <a:gd name="T60" fmla="*/ 25 w 45"/>
                <a:gd name="T61" fmla="*/ 65 h 73"/>
                <a:gd name="T62" fmla="*/ 37 w 45"/>
                <a:gd name="T63" fmla="*/ 65 h 73"/>
                <a:gd name="T64" fmla="*/ 37 w 45"/>
                <a:gd name="T65" fmla="*/ 69 h 73"/>
                <a:gd name="T66" fmla="*/ 45 w 45"/>
                <a:gd name="T67"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73">
                  <a:moveTo>
                    <a:pt x="41" y="65"/>
                  </a:moveTo>
                  <a:cubicBezTo>
                    <a:pt x="41" y="65"/>
                    <a:pt x="41" y="65"/>
                    <a:pt x="41" y="65"/>
                  </a:cubicBezTo>
                  <a:cubicBezTo>
                    <a:pt x="41" y="65"/>
                    <a:pt x="41" y="65"/>
                    <a:pt x="41" y="65"/>
                  </a:cubicBezTo>
                  <a:cubicBezTo>
                    <a:pt x="40" y="63"/>
                    <a:pt x="38" y="62"/>
                    <a:pt x="36" y="62"/>
                  </a:cubicBezTo>
                  <a:cubicBezTo>
                    <a:pt x="31" y="61"/>
                    <a:pt x="28" y="60"/>
                    <a:pt x="26" y="59"/>
                  </a:cubicBezTo>
                  <a:cubicBezTo>
                    <a:pt x="25" y="49"/>
                    <a:pt x="25" y="49"/>
                    <a:pt x="25" y="49"/>
                  </a:cubicBezTo>
                  <a:cubicBezTo>
                    <a:pt x="24" y="49"/>
                    <a:pt x="24" y="49"/>
                    <a:pt x="24" y="49"/>
                  </a:cubicBezTo>
                  <a:cubicBezTo>
                    <a:pt x="24" y="44"/>
                    <a:pt x="24" y="44"/>
                    <a:pt x="24" y="44"/>
                  </a:cubicBezTo>
                  <a:cubicBezTo>
                    <a:pt x="26" y="44"/>
                    <a:pt x="28" y="44"/>
                    <a:pt x="30" y="44"/>
                  </a:cubicBezTo>
                  <a:cubicBezTo>
                    <a:pt x="31" y="44"/>
                    <a:pt x="32" y="44"/>
                    <a:pt x="32" y="43"/>
                  </a:cubicBezTo>
                  <a:cubicBezTo>
                    <a:pt x="35" y="43"/>
                    <a:pt x="38" y="43"/>
                    <a:pt x="42" y="43"/>
                  </a:cubicBezTo>
                  <a:cubicBezTo>
                    <a:pt x="44" y="43"/>
                    <a:pt x="45" y="41"/>
                    <a:pt x="45" y="40"/>
                  </a:cubicBezTo>
                  <a:cubicBezTo>
                    <a:pt x="45" y="38"/>
                    <a:pt x="44" y="36"/>
                    <a:pt x="42" y="36"/>
                  </a:cubicBezTo>
                  <a:cubicBezTo>
                    <a:pt x="42" y="36"/>
                    <a:pt x="42" y="36"/>
                    <a:pt x="25" y="36"/>
                  </a:cubicBezTo>
                  <a:cubicBezTo>
                    <a:pt x="25" y="23"/>
                    <a:pt x="25" y="23"/>
                    <a:pt x="25" y="23"/>
                  </a:cubicBezTo>
                  <a:cubicBezTo>
                    <a:pt x="28" y="23"/>
                    <a:pt x="32" y="23"/>
                    <a:pt x="36" y="23"/>
                  </a:cubicBezTo>
                  <a:cubicBezTo>
                    <a:pt x="39" y="23"/>
                    <a:pt x="41" y="21"/>
                    <a:pt x="41" y="18"/>
                  </a:cubicBezTo>
                  <a:cubicBezTo>
                    <a:pt x="41" y="5"/>
                    <a:pt x="41" y="5"/>
                    <a:pt x="41" y="5"/>
                  </a:cubicBezTo>
                  <a:cubicBezTo>
                    <a:pt x="41" y="2"/>
                    <a:pt x="39" y="0"/>
                    <a:pt x="36" y="0"/>
                  </a:cubicBezTo>
                  <a:cubicBezTo>
                    <a:pt x="36" y="0"/>
                    <a:pt x="36" y="0"/>
                    <a:pt x="9" y="0"/>
                  </a:cubicBezTo>
                  <a:cubicBezTo>
                    <a:pt x="6" y="0"/>
                    <a:pt x="4" y="2"/>
                    <a:pt x="4" y="5"/>
                  </a:cubicBezTo>
                  <a:cubicBezTo>
                    <a:pt x="4" y="5"/>
                    <a:pt x="4" y="5"/>
                    <a:pt x="4" y="18"/>
                  </a:cubicBezTo>
                  <a:cubicBezTo>
                    <a:pt x="4" y="21"/>
                    <a:pt x="6" y="23"/>
                    <a:pt x="9" y="23"/>
                  </a:cubicBezTo>
                  <a:cubicBezTo>
                    <a:pt x="9" y="23"/>
                    <a:pt x="9" y="23"/>
                    <a:pt x="20" y="23"/>
                  </a:cubicBezTo>
                  <a:cubicBezTo>
                    <a:pt x="20" y="36"/>
                    <a:pt x="20" y="36"/>
                    <a:pt x="20" y="36"/>
                  </a:cubicBezTo>
                  <a:cubicBezTo>
                    <a:pt x="15" y="36"/>
                    <a:pt x="10" y="36"/>
                    <a:pt x="3" y="36"/>
                  </a:cubicBezTo>
                  <a:cubicBezTo>
                    <a:pt x="1" y="36"/>
                    <a:pt x="0" y="38"/>
                    <a:pt x="0" y="40"/>
                  </a:cubicBezTo>
                  <a:cubicBezTo>
                    <a:pt x="0" y="41"/>
                    <a:pt x="1" y="43"/>
                    <a:pt x="3" y="43"/>
                  </a:cubicBezTo>
                  <a:cubicBezTo>
                    <a:pt x="3" y="43"/>
                    <a:pt x="3" y="43"/>
                    <a:pt x="14" y="43"/>
                  </a:cubicBezTo>
                  <a:cubicBezTo>
                    <a:pt x="14" y="44"/>
                    <a:pt x="14" y="44"/>
                    <a:pt x="15" y="44"/>
                  </a:cubicBezTo>
                  <a:cubicBezTo>
                    <a:pt x="15" y="44"/>
                    <a:pt x="15" y="44"/>
                    <a:pt x="18" y="44"/>
                  </a:cubicBezTo>
                  <a:cubicBezTo>
                    <a:pt x="18" y="44"/>
                    <a:pt x="20" y="44"/>
                    <a:pt x="21" y="44"/>
                  </a:cubicBezTo>
                  <a:cubicBezTo>
                    <a:pt x="21" y="49"/>
                    <a:pt x="21" y="49"/>
                    <a:pt x="21" y="49"/>
                  </a:cubicBezTo>
                  <a:cubicBezTo>
                    <a:pt x="20" y="49"/>
                    <a:pt x="20" y="49"/>
                    <a:pt x="20" y="49"/>
                  </a:cubicBezTo>
                  <a:cubicBezTo>
                    <a:pt x="19" y="59"/>
                    <a:pt x="19" y="59"/>
                    <a:pt x="19" y="59"/>
                  </a:cubicBezTo>
                  <a:cubicBezTo>
                    <a:pt x="8" y="62"/>
                    <a:pt x="8" y="62"/>
                    <a:pt x="8" y="62"/>
                  </a:cubicBezTo>
                  <a:cubicBezTo>
                    <a:pt x="6" y="62"/>
                    <a:pt x="4" y="63"/>
                    <a:pt x="4" y="65"/>
                  </a:cubicBezTo>
                  <a:cubicBezTo>
                    <a:pt x="4" y="65"/>
                    <a:pt x="4" y="65"/>
                    <a:pt x="4" y="65"/>
                  </a:cubicBezTo>
                  <a:cubicBezTo>
                    <a:pt x="4" y="65"/>
                    <a:pt x="4" y="65"/>
                    <a:pt x="4" y="65"/>
                  </a:cubicBezTo>
                  <a:cubicBezTo>
                    <a:pt x="4" y="65"/>
                    <a:pt x="4" y="65"/>
                    <a:pt x="4" y="65"/>
                  </a:cubicBezTo>
                  <a:cubicBezTo>
                    <a:pt x="1" y="65"/>
                    <a:pt x="0" y="67"/>
                    <a:pt x="0" y="69"/>
                  </a:cubicBezTo>
                  <a:cubicBezTo>
                    <a:pt x="0" y="72"/>
                    <a:pt x="1" y="73"/>
                    <a:pt x="4" y="73"/>
                  </a:cubicBezTo>
                  <a:cubicBezTo>
                    <a:pt x="6" y="73"/>
                    <a:pt x="8" y="72"/>
                    <a:pt x="8" y="69"/>
                  </a:cubicBezTo>
                  <a:cubicBezTo>
                    <a:pt x="8" y="69"/>
                    <a:pt x="8" y="69"/>
                    <a:pt x="8" y="69"/>
                  </a:cubicBezTo>
                  <a:cubicBezTo>
                    <a:pt x="8" y="65"/>
                    <a:pt x="8" y="65"/>
                    <a:pt x="8" y="65"/>
                  </a:cubicBezTo>
                  <a:cubicBezTo>
                    <a:pt x="20" y="65"/>
                    <a:pt x="20" y="65"/>
                    <a:pt x="20" y="65"/>
                  </a:cubicBezTo>
                  <a:cubicBezTo>
                    <a:pt x="20" y="65"/>
                    <a:pt x="20" y="65"/>
                    <a:pt x="20" y="65"/>
                  </a:cubicBezTo>
                  <a:cubicBezTo>
                    <a:pt x="20" y="65"/>
                    <a:pt x="20" y="65"/>
                    <a:pt x="20" y="65"/>
                  </a:cubicBezTo>
                  <a:cubicBezTo>
                    <a:pt x="19" y="66"/>
                    <a:pt x="19" y="66"/>
                    <a:pt x="19" y="66"/>
                  </a:cubicBezTo>
                  <a:cubicBezTo>
                    <a:pt x="19" y="66"/>
                    <a:pt x="19" y="66"/>
                    <a:pt x="19" y="73"/>
                  </a:cubicBezTo>
                  <a:cubicBezTo>
                    <a:pt x="20" y="73"/>
                    <a:pt x="20" y="73"/>
                    <a:pt x="20" y="73"/>
                  </a:cubicBezTo>
                  <a:cubicBezTo>
                    <a:pt x="20" y="73"/>
                    <a:pt x="20" y="73"/>
                    <a:pt x="21" y="73"/>
                  </a:cubicBezTo>
                  <a:cubicBezTo>
                    <a:pt x="21" y="73"/>
                    <a:pt x="21" y="73"/>
                    <a:pt x="21" y="73"/>
                  </a:cubicBezTo>
                  <a:cubicBezTo>
                    <a:pt x="21" y="71"/>
                    <a:pt x="21" y="71"/>
                    <a:pt x="21" y="71"/>
                  </a:cubicBezTo>
                  <a:cubicBezTo>
                    <a:pt x="24" y="71"/>
                    <a:pt x="24" y="71"/>
                    <a:pt x="24" y="71"/>
                  </a:cubicBezTo>
                  <a:cubicBezTo>
                    <a:pt x="24" y="71"/>
                    <a:pt x="24" y="72"/>
                    <a:pt x="24" y="73"/>
                  </a:cubicBezTo>
                  <a:cubicBezTo>
                    <a:pt x="24" y="73"/>
                    <a:pt x="24" y="73"/>
                    <a:pt x="24" y="73"/>
                  </a:cubicBezTo>
                  <a:cubicBezTo>
                    <a:pt x="24" y="73"/>
                    <a:pt x="24" y="73"/>
                    <a:pt x="25" y="73"/>
                  </a:cubicBezTo>
                  <a:cubicBezTo>
                    <a:pt x="26" y="73"/>
                    <a:pt x="26" y="73"/>
                    <a:pt x="26" y="73"/>
                  </a:cubicBezTo>
                  <a:cubicBezTo>
                    <a:pt x="26" y="66"/>
                    <a:pt x="26" y="66"/>
                    <a:pt x="26" y="66"/>
                  </a:cubicBezTo>
                  <a:cubicBezTo>
                    <a:pt x="25" y="65"/>
                    <a:pt x="25" y="65"/>
                    <a:pt x="25" y="65"/>
                  </a:cubicBezTo>
                  <a:cubicBezTo>
                    <a:pt x="25" y="65"/>
                    <a:pt x="25" y="65"/>
                    <a:pt x="25" y="65"/>
                  </a:cubicBezTo>
                  <a:cubicBezTo>
                    <a:pt x="25" y="65"/>
                    <a:pt x="25" y="65"/>
                    <a:pt x="25" y="65"/>
                  </a:cubicBezTo>
                  <a:cubicBezTo>
                    <a:pt x="37" y="65"/>
                    <a:pt x="37" y="65"/>
                    <a:pt x="37" y="65"/>
                  </a:cubicBezTo>
                  <a:cubicBezTo>
                    <a:pt x="37" y="69"/>
                    <a:pt x="37" y="69"/>
                    <a:pt x="37" y="69"/>
                  </a:cubicBezTo>
                  <a:cubicBezTo>
                    <a:pt x="37" y="69"/>
                    <a:pt x="37" y="69"/>
                    <a:pt x="37" y="69"/>
                  </a:cubicBezTo>
                  <a:cubicBezTo>
                    <a:pt x="37" y="71"/>
                    <a:pt x="39" y="73"/>
                    <a:pt x="41" y="73"/>
                  </a:cubicBezTo>
                  <a:cubicBezTo>
                    <a:pt x="43" y="73"/>
                    <a:pt x="45" y="71"/>
                    <a:pt x="45" y="69"/>
                  </a:cubicBezTo>
                  <a:cubicBezTo>
                    <a:pt x="45" y="67"/>
                    <a:pt x="43" y="65"/>
                    <a:pt x="41" y="6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5" name="Freeform 57"/>
            <p:cNvSpPr>
              <a:spLocks/>
            </p:cNvSpPr>
            <p:nvPr/>
          </p:nvSpPr>
          <p:spPr bwMode="auto">
            <a:xfrm>
              <a:off x="2276" y="1299"/>
              <a:ext cx="90" cy="146"/>
            </a:xfrm>
            <a:custGeom>
              <a:avLst/>
              <a:gdLst>
                <a:gd name="T0" fmla="*/ 41 w 45"/>
                <a:gd name="T1" fmla="*/ 65 h 73"/>
                <a:gd name="T2" fmla="*/ 36 w 45"/>
                <a:gd name="T3" fmla="*/ 62 h 73"/>
                <a:gd name="T4" fmla="*/ 25 w 45"/>
                <a:gd name="T5" fmla="*/ 49 h 73"/>
                <a:gd name="T6" fmla="*/ 24 w 45"/>
                <a:gd name="T7" fmla="*/ 44 h 73"/>
                <a:gd name="T8" fmla="*/ 32 w 45"/>
                <a:gd name="T9" fmla="*/ 43 h 73"/>
                <a:gd name="T10" fmla="*/ 45 w 45"/>
                <a:gd name="T11" fmla="*/ 40 h 73"/>
                <a:gd name="T12" fmla="*/ 25 w 45"/>
                <a:gd name="T13" fmla="*/ 36 h 73"/>
                <a:gd name="T14" fmla="*/ 36 w 45"/>
                <a:gd name="T15" fmla="*/ 23 h 73"/>
                <a:gd name="T16" fmla="*/ 41 w 45"/>
                <a:gd name="T17" fmla="*/ 5 h 73"/>
                <a:gd name="T18" fmla="*/ 9 w 45"/>
                <a:gd name="T19" fmla="*/ 0 h 73"/>
                <a:gd name="T20" fmla="*/ 4 w 45"/>
                <a:gd name="T21" fmla="*/ 18 h 73"/>
                <a:gd name="T22" fmla="*/ 20 w 45"/>
                <a:gd name="T23" fmla="*/ 23 h 73"/>
                <a:gd name="T24" fmla="*/ 3 w 45"/>
                <a:gd name="T25" fmla="*/ 36 h 73"/>
                <a:gd name="T26" fmla="*/ 3 w 45"/>
                <a:gd name="T27" fmla="*/ 43 h 73"/>
                <a:gd name="T28" fmla="*/ 15 w 45"/>
                <a:gd name="T29" fmla="*/ 44 h 73"/>
                <a:gd name="T30" fmla="*/ 21 w 45"/>
                <a:gd name="T31" fmla="*/ 44 h 73"/>
                <a:gd name="T32" fmla="*/ 20 w 45"/>
                <a:gd name="T33" fmla="*/ 49 h 73"/>
                <a:gd name="T34" fmla="*/ 8 w 45"/>
                <a:gd name="T35" fmla="*/ 62 h 73"/>
                <a:gd name="T36" fmla="*/ 4 w 45"/>
                <a:gd name="T37" fmla="*/ 65 h 73"/>
                <a:gd name="T38" fmla="*/ 4 w 45"/>
                <a:gd name="T39" fmla="*/ 65 h 73"/>
                <a:gd name="T40" fmla="*/ 4 w 45"/>
                <a:gd name="T41" fmla="*/ 73 h 73"/>
                <a:gd name="T42" fmla="*/ 8 w 45"/>
                <a:gd name="T43" fmla="*/ 69 h 73"/>
                <a:gd name="T44" fmla="*/ 20 w 45"/>
                <a:gd name="T45" fmla="*/ 65 h 73"/>
                <a:gd name="T46" fmla="*/ 20 w 45"/>
                <a:gd name="T47" fmla="*/ 65 h 73"/>
                <a:gd name="T48" fmla="*/ 19 w 45"/>
                <a:gd name="T49" fmla="*/ 73 h 73"/>
                <a:gd name="T50" fmla="*/ 21 w 45"/>
                <a:gd name="T51" fmla="*/ 73 h 73"/>
                <a:gd name="T52" fmla="*/ 21 w 45"/>
                <a:gd name="T53" fmla="*/ 71 h 73"/>
                <a:gd name="T54" fmla="*/ 24 w 45"/>
                <a:gd name="T55" fmla="*/ 73 h 73"/>
                <a:gd name="T56" fmla="*/ 25 w 45"/>
                <a:gd name="T57" fmla="*/ 73 h 73"/>
                <a:gd name="T58" fmla="*/ 26 w 45"/>
                <a:gd name="T59" fmla="*/ 66 h 73"/>
                <a:gd name="T60" fmla="*/ 25 w 45"/>
                <a:gd name="T61" fmla="*/ 65 h 73"/>
                <a:gd name="T62" fmla="*/ 37 w 45"/>
                <a:gd name="T63" fmla="*/ 65 h 73"/>
                <a:gd name="T64" fmla="*/ 37 w 45"/>
                <a:gd name="T65" fmla="*/ 69 h 73"/>
                <a:gd name="T66" fmla="*/ 45 w 45"/>
                <a:gd name="T67"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 h="73">
                  <a:moveTo>
                    <a:pt x="41" y="65"/>
                  </a:moveTo>
                  <a:cubicBezTo>
                    <a:pt x="41" y="65"/>
                    <a:pt x="41" y="65"/>
                    <a:pt x="41" y="65"/>
                  </a:cubicBezTo>
                  <a:cubicBezTo>
                    <a:pt x="41" y="65"/>
                    <a:pt x="41" y="65"/>
                    <a:pt x="41" y="65"/>
                  </a:cubicBezTo>
                  <a:cubicBezTo>
                    <a:pt x="40" y="63"/>
                    <a:pt x="38" y="62"/>
                    <a:pt x="36" y="62"/>
                  </a:cubicBezTo>
                  <a:cubicBezTo>
                    <a:pt x="31" y="61"/>
                    <a:pt x="28" y="60"/>
                    <a:pt x="26" y="59"/>
                  </a:cubicBezTo>
                  <a:cubicBezTo>
                    <a:pt x="25" y="49"/>
                    <a:pt x="25" y="49"/>
                    <a:pt x="25" y="49"/>
                  </a:cubicBezTo>
                  <a:cubicBezTo>
                    <a:pt x="24" y="49"/>
                    <a:pt x="24" y="49"/>
                    <a:pt x="24" y="49"/>
                  </a:cubicBezTo>
                  <a:cubicBezTo>
                    <a:pt x="24" y="44"/>
                    <a:pt x="24" y="44"/>
                    <a:pt x="24" y="44"/>
                  </a:cubicBezTo>
                  <a:cubicBezTo>
                    <a:pt x="26" y="44"/>
                    <a:pt x="28" y="44"/>
                    <a:pt x="30" y="44"/>
                  </a:cubicBezTo>
                  <a:cubicBezTo>
                    <a:pt x="31" y="44"/>
                    <a:pt x="32" y="44"/>
                    <a:pt x="32" y="43"/>
                  </a:cubicBezTo>
                  <a:cubicBezTo>
                    <a:pt x="35" y="43"/>
                    <a:pt x="38" y="43"/>
                    <a:pt x="42" y="43"/>
                  </a:cubicBezTo>
                  <a:cubicBezTo>
                    <a:pt x="44" y="43"/>
                    <a:pt x="45" y="41"/>
                    <a:pt x="45" y="40"/>
                  </a:cubicBezTo>
                  <a:cubicBezTo>
                    <a:pt x="45" y="38"/>
                    <a:pt x="44" y="36"/>
                    <a:pt x="42" y="36"/>
                  </a:cubicBezTo>
                  <a:cubicBezTo>
                    <a:pt x="42" y="36"/>
                    <a:pt x="42" y="36"/>
                    <a:pt x="25" y="36"/>
                  </a:cubicBezTo>
                  <a:cubicBezTo>
                    <a:pt x="25" y="23"/>
                    <a:pt x="25" y="23"/>
                    <a:pt x="25" y="23"/>
                  </a:cubicBezTo>
                  <a:cubicBezTo>
                    <a:pt x="28" y="23"/>
                    <a:pt x="32" y="23"/>
                    <a:pt x="36" y="23"/>
                  </a:cubicBezTo>
                  <a:cubicBezTo>
                    <a:pt x="39" y="23"/>
                    <a:pt x="41" y="21"/>
                    <a:pt x="41" y="18"/>
                  </a:cubicBezTo>
                  <a:cubicBezTo>
                    <a:pt x="41" y="5"/>
                    <a:pt x="41" y="5"/>
                    <a:pt x="41" y="5"/>
                  </a:cubicBezTo>
                  <a:cubicBezTo>
                    <a:pt x="41" y="2"/>
                    <a:pt x="39" y="0"/>
                    <a:pt x="36" y="0"/>
                  </a:cubicBezTo>
                  <a:cubicBezTo>
                    <a:pt x="36" y="0"/>
                    <a:pt x="36" y="0"/>
                    <a:pt x="9" y="0"/>
                  </a:cubicBezTo>
                  <a:cubicBezTo>
                    <a:pt x="6" y="0"/>
                    <a:pt x="4" y="2"/>
                    <a:pt x="4" y="5"/>
                  </a:cubicBezTo>
                  <a:cubicBezTo>
                    <a:pt x="4" y="5"/>
                    <a:pt x="4" y="5"/>
                    <a:pt x="4" y="18"/>
                  </a:cubicBezTo>
                  <a:cubicBezTo>
                    <a:pt x="4" y="21"/>
                    <a:pt x="6" y="23"/>
                    <a:pt x="9" y="23"/>
                  </a:cubicBezTo>
                  <a:cubicBezTo>
                    <a:pt x="9" y="23"/>
                    <a:pt x="9" y="23"/>
                    <a:pt x="20" y="23"/>
                  </a:cubicBezTo>
                  <a:cubicBezTo>
                    <a:pt x="20" y="36"/>
                    <a:pt x="20" y="36"/>
                    <a:pt x="20" y="36"/>
                  </a:cubicBezTo>
                  <a:cubicBezTo>
                    <a:pt x="15" y="36"/>
                    <a:pt x="10" y="36"/>
                    <a:pt x="3" y="36"/>
                  </a:cubicBezTo>
                  <a:cubicBezTo>
                    <a:pt x="1" y="36"/>
                    <a:pt x="0" y="38"/>
                    <a:pt x="0" y="40"/>
                  </a:cubicBezTo>
                  <a:cubicBezTo>
                    <a:pt x="0" y="41"/>
                    <a:pt x="1" y="43"/>
                    <a:pt x="3" y="43"/>
                  </a:cubicBezTo>
                  <a:cubicBezTo>
                    <a:pt x="3" y="43"/>
                    <a:pt x="3" y="43"/>
                    <a:pt x="14" y="43"/>
                  </a:cubicBezTo>
                  <a:cubicBezTo>
                    <a:pt x="14" y="44"/>
                    <a:pt x="14" y="44"/>
                    <a:pt x="15" y="44"/>
                  </a:cubicBezTo>
                  <a:cubicBezTo>
                    <a:pt x="15" y="44"/>
                    <a:pt x="15" y="44"/>
                    <a:pt x="18" y="44"/>
                  </a:cubicBezTo>
                  <a:cubicBezTo>
                    <a:pt x="18" y="44"/>
                    <a:pt x="20" y="44"/>
                    <a:pt x="21" y="44"/>
                  </a:cubicBezTo>
                  <a:cubicBezTo>
                    <a:pt x="21" y="49"/>
                    <a:pt x="21" y="49"/>
                    <a:pt x="21" y="49"/>
                  </a:cubicBezTo>
                  <a:cubicBezTo>
                    <a:pt x="20" y="49"/>
                    <a:pt x="20" y="49"/>
                    <a:pt x="20" y="49"/>
                  </a:cubicBezTo>
                  <a:cubicBezTo>
                    <a:pt x="19" y="59"/>
                    <a:pt x="19" y="59"/>
                    <a:pt x="19" y="59"/>
                  </a:cubicBezTo>
                  <a:cubicBezTo>
                    <a:pt x="8" y="62"/>
                    <a:pt x="8" y="62"/>
                    <a:pt x="8" y="62"/>
                  </a:cubicBezTo>
                  <a:cubicBezTo>
                    <a:pt x="6" y="62"/>
                    <a:pt x="4" y="63"/>
                    <a:pt x="4" y="65"/>
                  </a:cubicBezTo>
                  <a:cubicBezTo>
                    <a:pt x="4" y="65"/>
                    <a:pt x="4" y="65"/>
                    <a:pt x="4" y="65"/>
                  </a:cubicBezTo>
                  <a:cubicBezTo>
                    <a:pt x="4" y="65"/>
                    <a:pt x="4" y="65"/>
                    <a:pt x="4" y="65"/>
                  </a:cubicBezTo>
                  <a:cubicBezTo>
                    <a:pt x="4" y="65"/>
                    <a:pt x="4" y="65"/>
                    <a:pt x="4" y="65"/>
                  </a:cubicBezTo>
                  <a:cubicBezTo>
                    <a:pt x="1" y="65"/>
                    <a:pt x="0" y="67"/>
                    <a:pt x="0" y="69"/>
                  </a:cubicBezTo>
                  <a:cubicBezTo>
                    <a:pt x="0" y="72"/>
                    <a:pt x="1" y="73"/>
                    <a:pt x="4" y="73"/>
                  </a:cubicBezTo>
                  <a:cubicBezTo>
                    <a:pt x="6" y="73"/>
                    <a:pt x="8" y="72"/>
                    <a:pt x="8" y="69"/>
                  </a:cubicBezTo>
                  <a:cubicBezTo>
                    <a:pt x="8" y="69"/>
                    <a:pt x="8" y="69"/>
                    <a:pt x="8" y="69"/>
                  </a:cubicBezTo>
                  <a:cubicBezTo>
                    <a:pt x="8" y="65"/>
                    <a:pt x="8" y="65"/>
                    <a:pt x="8" y="65"/>
                  </a:cubicBezTo>
                  <a:cubicBezTo>
                    <a:pt x="20" y="65"/>
                    <a:pt x="20" y="65"/>
                    <a:pt x="20" y="65"/>
                  </a:cubicBezTo>
                  <a:cubicBezTo>
                    <a:pt x="20" y="65"/>
                    <a:pt x="20" y="65"/>
                    <a:pt x="20" y="65"/>
                  </a:cubicBezTo>
                  <a:cubicBezTo>
                    <a:pt x="20" y="65"/>
                    <a:pt x="20" y="65"/>
                    <a:pt x="20" y="65"/>
                  </a:cubicBezTo>
                  <a:cubicBezTo>
                    <a:pt x="19" y="66"/>
                    <a:pt x="19" y="66"/>
                    <a:pt x="19" y="66"/>
                  </a:cubicBezTo>
                  <a:cubicBezTo>
                    <a:pt x="19" y="66"/>
                    <a:pt x="19" y="66"/>
                    <a:pt x="19" y="73"/>
                  </a:cubicBezTo>
                  <a:cubicBezTo>
                    <a:pt x="20" y="73"/>
                    <a:pt x="20" y="73"/>
                    <a:pt x="20" y="73"/>
                  </a:cubicBezTo>
                  <a:cubicBezTo>
                    <a:pt x="20" y="73"/>
                    <a:pt x="20" y="73"/>
                    <a:pt x="21" y="73"/>
                  </a:cubicBezTo>
                  <a:cubicBezTo>
                    <a:pt x="21" y="73"/>
                    <a:pt x="21" y="73"/>
                    <a:pt x="21" y="73"/>
                  </a:cubicBezTo>
                  <a:cubicBezTo>
                    <a:pt x="21" y="71"/>
                    <a:pt x="21" y="71"/>
                    <a:pt x="21" y="71"/>
                  </a:cubicBezTo>
                  <a:cubicBezTo>
                    <a:pt x="24" y="71"/>
                    <a:pt x="24" y="71"/>
                    <a:pt x="24" y="71"/>
                  </a:cubicBezTo>
                  <a:cubicBezTo>
                    <a:pt x="24" y="71"/>
                    <a:pt x="24" y="72"/>
                    <a:pt x="24" y="73"/>
                  </a:cubicBezTo>
                  <a:cubicBezTo>
                    <a:pt x="24" y="73"/>
                    <a:pt x="24" y="73"/>
                    <a:pt x="24" y="73"/>
                  </a:cubicBezTo>
                  <a:cubicBezTo>
                    <a:pt x="24" y="73"/>
                    <a:pt x="24" y="73"/>
                    <a:pt x="25" y="73"/>
                  </a:cubicBezTo>
                  <a:cubicBezTo>
                    <a:pt x="26" y="73"/>
                    <a:pt x="26" y="73"/>
                    <a:pt x="26" y="73"/>
                  </a:cubicBezTo>
                  <a:cubicBezTo>
                    <a:pt x="26" y="66"/>
                    <a:pt x="26" y="66"/>
                    <a:pt x="26" y="66"/>
                  </a:cubicBezTo>
                  <a:cubicBezTo>
                    <a:pt x="25" y="65"/>
                    <a:pt x="25" y="65"/>
                    <a:pt x="25" y="65"/>
                  </a:cubicBezTo>
                  <a:cubicBezTo>
                    <a:pt x="25" y="65"/>
                    <a:pt x="25" y="65"/>
                    <a:pt x="25" y="65"/>
                  </a:cubicBezTo>
                  <a:cubicBezTo>
                    <a:pt x="25" y="65"/>
                    <a:pt x="25" y="65"/>
                    <a:pt x="25" y="65"/>
                  </a:cubicBezTo>
                  <a:cubicBezTo>
                    <a:pt x="37" y="65"/>
                    <a:pt x="37" y="65"/>
                    <a:pt x="37" y="65"/>
                  </a:cubicBezTo>
                  <a:cubicBezTo>
                    <a:pt x="37" y="69"/>
                    <a:pt x="37" y="69"/>
                    <a:pt x="37" y="69"/>
                  </a:cubicBezTo>
                  <a:cubicBezTo>
                    <a:pt x="37" y="69"/>
                    <a:pt x="37" y="69"/>
                    <a:pt x="37" y="69"/>
                  </a:cubicBezTo>
                  <a:cubicBezTo>
                    <a:pt x="37" y="71"/>
                    <a:pt x="39" y="73"/>
                    <a:pt x="41" y="73"/>
                  </a:cubicBezTo>
                  <a:cubicBezTo>
                    <a:pt x="43" y="73"/>
                    <a:pt x="45" y="71"/>
                    <a:pt x="45" y="69"/>
                  </a:cubicBezTo>
                  <a:cubicBezTo>
                    <a:pt x="45" y="67"/>
                    <a:pt x="43" y="65"/>
                    <a:pt x="41" y="65"/>
                  </a:cubicBezTo>
                  <a:close/>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6" name="Freeform 58"/>
            <p:cNvSpPr>
              <a:spLocks/>
            </p:cNvSpPr>
            <p:nvPr/>
          </p:nvSpPr>
          <p:spPr bwMode="auto">
            <a:xfrm>
              <a:off x="2278" y="1387"/>
              <a:ext cx="34" cy="10"/>
            </a:xfrm>
            <a:custGeom>
              <a:avLst/>
              <a:gdLst>
                <a:gd name="T0" fmla="*/ 6 w 17"/>
                <a:gd name="T1" fmla="*/ 3 h 5"/>
                <a:gd name="T2" fmla="*/ 0 w 17"/>
                <a:gd name="T3" fmla="*/ 2 h 5"/>
                <a:gd name="T4" fmla="*/ 0 w 17"/>
                <a:gd name="T5" fmla="*/ 5 h 5"/>
                <a:gd name="T6" fmla="*/ 6 w 17"/>
                <a:gd name="T7" fmla="*/ 5 h 5"/>
                <a:gd name="T8" fmla="*/ 6 w 17"/>
                <a:gd name="T9" fmla="*/ 4 h 5"/>
                <a:gd name="T10" fmla="*/ 14 w 17"/>
                <a:gd name="T11" fmla="*/ 4 h 5"/>
                <a:gd name="T12" fmla="*/ 17 w 17"/>
                <a:gd name="T13" fmla="*/ 1 h 5"/>
                <a:gd name="T14" fmla="*/ 17 w 17"/>
                <a:gd name="T15" fmla="*/ 0 h 5"/>
                <a:gd name="T16" fmla="*/ 6 w 17"/>
                <a:gd name="T17" fmla="*/ 4 h 5"/>
                <a:gd name="T18" fmla="*/ 6 w 17"/>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
                  <a:moveTo>
                    <a:pt x="6" y="3"/>
                  </a:moveTo>
                  <a:cubicBezTo>
                    <a:pt x="0" y="2"/>
                    <a:pt x="0" y="2"/>
                    <a:pt x="0" y="2"/>
                  </a:cubicBezTo>
                  <a:cubicBezTo>
                    <a:pt x="0" y="5"/>
                    <a:pt x="0" y="5"/>
                    <a:pt x="0" y="5"/>
                  </a:cubicBezTo>
                  <a:cubicBezTo>
                    <a:pt x="6" y="5"/>
                    <a:pt x="6" y="5"/>
                    <a:pt x="6" y="5"/>
                  </a:cubicBezTo>
                  <a:cubicBezTo>
                    <a:pt x="6" y="4"/>
                    <a:pt x="6" y="4"/>
                    <a:pt x="6" y="4"/>
                  </a:cubicBezTo>
                  <a:cubicBezTo>
                    <a:pt x="7" y="4"/>
                    <a:pt x="9" y="4"/>
                    <a:pt x="14" y="4"/>
                  </a:cubicBezTo>
                  <a:cubicBezTo>
                    <a:pt x="16" y="4"/>
                    <a:pt x="17" y="3"/>
                    <a:pt x="17" y="1"/>
                  </a:cubicBezTo>
                  <a:cubicBezTo>
                    <a:pt x="17" y="1"/>
                    <a:pt x="17" y="1"/>
                    <a:pt x="17" y="0"/>
                  </a:cubicBezTo>
                  <a:cubicBezTo>
                    <a:pt x="6" y="4"/>
                    <a:pt x="6" y="4"/>
                    <a:pt x="6" y="4"/>
                  </a:cubicBezTo>
                  <a:lnTo>
                    <a:pt x="6"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7" name="Freeform 59"/>
            <p:cNvSpPr>
              <a:spLocks/>
            </p:cNvSpPr>
            <p:nvPr/>
          </p:nvSpPr>
          <p:spPr bwMode="auto">
            <a:xfrm>
              <a:off x="2278" y="1387"/>
              <a:ext cx="34" cy="10"/>
            </a:xfrm>
            <a:custGeom>
              <a:avLst/>
              <a:gdLst>
                <a:gd name="T0" fmla="*/ 6 w 17"/>
                <a:gd name="T1" fmla="*/ 3 h 5"/>
                <a:gd name="T2" fmla="*/ 0 w 17"/>
                <a:gd name="T3" fmla="*/ 2 h 5"/>
                <a:gd name="T4" fmla="*/ 0 w 17"/>
                <a:gd name="T5" fmla="*/ 5 h 5"/>
                <a:gd name="T6" fmla="*/ 6 w 17"/>
                <a:gd name="T7" fmla="*/ 5 h 5"/>
                <a:gd name="T8" fmla="*/ 6 w 17"/>
                <a:gd name="T9" fmla="*/ 4 h 5"/>
                <a:gd name="T10" fmla="*/ 14 w 17"/>
                <a:gd name="T11" fmla="*/ 4 h 5"/>
                <a:gd name="T12" fmla="*/ 17 w 17"/>
                <a:gd name="T13" fmla="*/ 1 h 5"/>
                <a:gd name="T14" fmla="*/ 17 w 17"/>
                <a:gd name="T15" fmla="*/ 0 h 5"/>
                <a:gd name="T16" fmla="*/ 6 w 17"/>
                <a:gd name="T17" fmla="*/ 4 h 5"/>
                <a:gd name="T18" fmla="*/ 6 w 17"/>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5">
                  <a:moveTo>
                    <a:pt x="6" y="3"/>
                  </a:moveTo>
                  <a:cubicBezTo>
                    <a:pt x="0" y="2"/>
                    <a:pt x="0" y="2"/>
                    <a:pt x="0" y="2"/>
                  </a:cubicBezTo>
                  <a:cubicBezTo>
                    <a:pt x="0" y="5"/>
                    <a:pt x="0" y="5"/>
                    <a:pt x="0" y="5"/>
                  </a:cubicBezTo>
                  <a:cubicBezTo>
                    <a:pt x="6" y="5"/>
                    <a:pt x="6" y="5"/>
                    <a:pt x="6" y="5"/>
                  </a:cubicBezTo>
                  <a:cubicBezTo>
                    <a:pt x="6" y="4"/>
                    <a:pt x="6" y="4"/>
                    <a:pt x="6" y="4"/>
                  </a:cubicBezTo>
                  <a:cubicBezTo>
                    <a:pt x="7" y="4"/>
                    <a:pt x="9" y="4"/>
                    <a:pt x="14" y="4"/>
                  </a:cubicBezTo>
                  <a:cubicBezTo>
                    <a:pt x="16" y="4"/>
                    <a:pt x="17" y="3"/>
                    <a:pt x="17" y="1"/>
                  </a:cubicBezTo>
                  <a:cubicBezTo>
                    <a:pt x="17" y="1"/>
                    <a:pt x="17" y="1"/>
                    <a:pt x="17" y="0"/>
                  </a:cubicBezTo>
                  <a:cubicBezTo>
                    <a:pt x="6" y="4"/>
                    <a:pt x="6" y="4"/>
                    <a:pt x="6" y="4"/>
                  </a:cubicBezTo>
                  <a:lnTo>
                    <a:pt x="6" y="3"/>
                  </a:lnTo>
                  <a:close/>
                </a:path>
              </a:pathLst>
            </a:custGeom>
            <a:noFill/>
            <a:ln w="31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8" name="Freeform 60"/>
            <p:cNvSpPr>
              <a:spLocks noEditPoints="1"/>
            </p:cNvSpPr>
            <p:nvPr/>
          </p:nvSpPr>
          <p:spPr bwMode="auto">
            <a:xfrm>
              <a:off x="2516" y="1375"/>
              <a:ext cx="192" cy="116"/>
            </a:xfrm>
            <a:custGeom>
              <a:avLst/>
              <a:gdLst>
                <a:gd name="T0" fmla="*/ 95 w 96"/>
                <a:gd name="T1" fmla="*/ 11 h 58"/>
                <a:gd name="T2" fmla="*/ 91 w 96"/>
                <a:gd name="T3" fmla="*/ 8 h 58"/>
                <a:gd name="T4" fmla="*/ 89 w 96"/>
                <a:gd name="T5" fmla="*/ 9 h 58"/>
                <a:gd name="T6" fmla="*/ 80 w 96"/>
                <a:gd name="T7" fmla="*/ 4 h 58"/>
                <a:gd name="T8" fmla="*/ 47 w 96"/>
                <a:gd name="T9" fmla="*/ 15 h 58"/>
                <a:gd name="T10" fmla="*/ 32 w 96"/>
                <a:gd name="T11" fmla="*/ 0 h 58"/>
                <a:gd name="T12" fmla="*/ 24 w 96"/>
                <a:gd name="T13" fmla="*/ 2 h 58"/>
                <a:gd name="T14" fmla="*/ 30 w 96"/>
                <a:gd name="T15" fmla="*/ 20 h 58"/>
                <a:gd name="T16" fmla="*/ 15 w 96"/>
                <a:gd name="T17" fmla="*/ 25 h 58"/>
                <a:gd name="T18" fmla="*/ 7 w 96"/>
                <a:gd name="T19" fmla="*/ 12 h 58"/>
                <a:gd name="T20" fmla="*/ 0 w 96"/>
                <a:gd name="T21" fmla="*/ 13 h 58"/>
                <a:gd name="T22" fmla="*/ 7 w 96"/>
                <a:gd name="T23" fmla="*/ 35 h 58"/>
                <a:gd name="T24" fmla="*/ 17 w 96"/>
                <a:gd name="T25" fmla="*/ 40 h 58"/>
                <a:gd name="T26" fmla="*/ 35 w 96"/>
                <a:gd name="T27" fmla="*/ 35 h 58"/>
                <a:gd name="T28" fmla="*/ 42 w 96"/>
                <a:gd name="T29" fmla="*/ 58 h 58"/>
                <a:gd name="T30" fmla="*/ 50 w 96"/>
                <a:gd name="T31" fmla="*/ 55 h 58"/>
                <a:gd name="T32" fmla="*/ 54 w 96"/>
                <a:gd name="T33" fmla="*/ 28 h 58"/>
                <a:gd name="T34" fmla="*/ 83 w 96"/>
                <a:gd name="T35" fmla="*/ 19 h 58"/>
                <a:gd name="T36" fmla="*/ 84 w 96"/>
                <a:gd name="T37" fmla="*/ 18 h 58"/>
                <a:gd name="T38" fmla="*/ 92 w 96"/>
                <a:gd name="T39" fmla="*/ 16 h 58"/>
                <a:gd name="T40" fmla="*/ 93 w 96"/>
                <a:gd name="T41" fmla="*/ 16 h 58"/>
                <a:gd name="T42" fmla="*/ 95 w 96"/>
                <a:gd name="T43" fmla="*/ 11 h 58"/>
                <a:gd name="T44" fmla="*/ 28 w 96"/>
                <a:gd name="T45" fmla="*/ 30 h 58"/>
                <a:gd name="T46" fmla="*/ 25 w 96"/>
                <a:gd name="T47" fmla="*/ 28 h 58"/>
                <a:gd name="T48" fmla="*/ 26 w 96"/>
                <a:gd name="T49" fmla="*/ 25 h 58"/>
                <a:gd name="T50" fmla="*/ 29 w 96"/>
                <a:gd name="T51" fmla="*/ 27 h 58"/>
                <a:gd name="T52" fmla="*/ 28 w 96"/>
                <a:gd name="T53" fmla="*/ 30 h 58"/>
                <a:gd name="T54" fmla="*/ 58 w 96"/>
                <a:gd name="T55" fmla="*/ 20 h 58"/>
                <a:gd name="T56" fmla="*/ 55 w 96"/>
                <a:gd name="T57" fmla="*/ 19 h 58"/>
                <a:gd name="T58" fmla="*/ 56 w 96"/>
                <a:gd name="T59" fmla="*/ 16 h 58"/>
                <a:gd name="T60" fmla="*/ 59 w 96"/>
                <a:gd name="T61" fmla="*/ 17 h 58"/>
                <a:gd name="T62" fmla="*/ 58 w 96"/>
                <a:gd name="T63" fmla="*/ 20 h 58"/>
                <a:gd name="T64" fmla="*/ 65 w 96"/>
                <a:gd name="T65" fmla="*/ 18 h 58"/>
                <a:gd name="T66" fmla="*/ 62 w 96"/>
                <a:gd name="T67" fmla="*/ 17 h 58"/>
                <a:gd name="T68" fmla="*/ 63 w 96"/>
                <a:gd name="T69" fmla="*/ 13 h 58"/>
                <a:gd name="T70" fmla="*/ 66 w 96"/>
                <a:gd name="T71" fmla="*/ 15 h 58"/>
                <a:gd name="T72" fmla="*/ 65 w 96"/>
                <a:gd name="T73" fmla="*/ 18 h 58"/>
                <a:gd name="T74" fmla="*/ 72 w 96"/>
                <a:gd name="T75" fmla="*/ 16 h 58"/>
                <a:gd name="T76" fmla="*/ 69 w 96"/>
                <a:gd name="T77" fmla="*/ 14 h 58"/>
                <a:gd name="T78" fmla="*/ 70 w 96"/>
                <a:gd name="T79" fmla="*/ 11 h 58"/>
                <a:gd name="T80" fmla="*/ 73 w 96"/>
                <a:gd name="T81" fmla="*/ 13 h 58"/>
                <a:gd name="T82" fmla="*/ 72 w 96"/>
                <a:gd name="T83" fmla="*/ 16 h 58"/>
                <a:gd name="T84" fmla="*/ 79 w 96"/>
                <a:gd name="T85" fmla="*/ 13 h 58"/>
                <a:gd name="T86" fmla="*/ 76 w 96"/>
                <a:gd name="T87" fmla="*/ 12 h 58"/>
                <a:gd name="T88" fmla="*/ 77 w 96"/>
                <a:gd name="T89" fmla="*/ 9 h 58"/>
                <a:gd name="T90" fmla="*/ 80 w 96"/>
                <a:gd name="T91" fmla="*/ 10 h 58"/>
                <a:gd name="T92" fmla="*/ 79 w 96"/>
                <a:gd name="T93"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58">
                  <a:moveTo>
                    <a:pt x="95" y="11"/>
                  </a:moveTo>
                  <a:cubicBezTo>
                    <a:pt x="95" y="9"/>
                    <a:pt x="92" y="8"/>
                    <a:pt x="91" y="8"/>
                  </a:cubicBezTo>
                  <a:cubicBezTo>
                    <a:pt x="89" y="9"/>
                    <a:pt x="89" y="9"/>
                    <a:pt x="89" y="9"/>
                  </a:cubicBezTo>
                  <a:cubicBezTo>
                    <a:pt x="88" y="5"/>
                    <a:pt x="84" y="3"/>
                    <a:pt x="80" y="4"/>
                  </a:cubicBezTo>
                  <a:cubicBezTo>
                    <a:pt x="66" y="8"/>
                    <a:pt x="55" y="12"/>
                    <a:pt x="47" y="15"/>
                  </a:cubicBezTo>
                  <a:cubicBezTo>
                    <a:pt x="32" y="0"/>
                    <a:pt x="32" y="0"/>
                    <a:pt x="32" y="0"/>
                  </a:cubicBezTo>
                  <a:cubicBezTo>
                    <a:pt x="24" y="2"/>
                    <a:pt x="24" y="2"/>
                    <a:pt x="24" y="2"/>
                  </a:cubicBezTo>
                  <a:cubicBezTo>
                    <a:pt x="30" y="20"/>
                    <a:pt x="30" y="20"/>
                    <a:pt x="30" y="20"/>
                  </a:cubicBezTo>
                  <a:cubicBezTo>
                    <a:pt x="15" y="25"/>
                    <a:pt x="15" y="25"/>
                    <a:pt x="15" y="25"/>
                  </a:cubicBezTo>
                  <a:cubicBezTo>
                    <a:pt x="7" y="12"/>
                    <a:pt x="7" y="12"/>
                    <a:pt x="7" y="12"/>
                  </a:cubicBezTo>
                  <a:cubicBezTo>
                    <a:pt x="0" y="13"/>
                    <a:pt x="0" y="13"/>
                    <a:pt x="0" y="13"/>
                  </a:cubicBezTo>
                  <a:cubicBezTo>
                    <a:pt x="7" y="35"/>
                    <a:pt x="7" y="35"/>
                    <a:pt x="7" y="35"/>
                  </a:cubicBezTo>
                  <a:cubicBezTo>
                    <a:pt x="9" y="39"/>
                    <a:pt x="13" y="42"/>
                    <a:pt x="17" y="40"/>
                  </a:cubicBezTo>
                  <a:cubicBezTo>
                    <a:pt x="24" y="38"/>
                    <a:pt x="29" y="36"/>
                    <a:pt x="35" y="35"/>
                  </a:cubicBezTo>
                  <a:cubicBezTo>
                    <a:pt x="42" y="58"/>
                    <a:pt x="42" y="58"/>
                    <a:pt x="42" y="58"/>
                  </a:cubicBezTo>
                  <a:cubicBezTo>
                    <a:pt x="50" y="55"/>
                    <a:pt x="50" y="55"/>
                    <a:pt x="50" y="55"/>
                  </a:cubicBezTo>
                  <a:cubicBezTo>
                    <a:pt x="54" y="28"/>
                    <a:pt x="54" y="28"/>
                    <a:pt x="54" y="28"/>
                  </a:cubicBezTo>
                  <a:cubicBezTo>
                    <a:pt x="83" y="19"/>
                    <a:pt x="83" y="19"/>
                    <a:pt x="83" y="19"/>
                  </a:cubicBezTo>
                  <a:cubicBezTo>
                    <a:pt x="84" y="18"/>
                    <a:pt x="84" y="18"/>
                    <a:pt x="84" y="18"/>
                  </a:cubicBezTo>
                  <a:cubicBezTo>
                    <a:pt x="92" y="16"/>
                    <a:pt x="92" y="16"/>
                    <a:pt x="92" y="16"/>
                  </a:cubicBezTo>
                  <a:cubicBezTo>
                    <a:pt x="93" y="16"/>
                    <a:pt x="93" y="16"/>
                    <a:pt x="93" y="16"/>
                  </a:cubicBezTo>
                  <a:cubicBezTo>
                    <a:pt x="95" y="15"/>
                    <a:pt x="96" y="13"/>
                    <a:pt x="95" y="11"/>
                  </a:cubicBezTo>
                  <a:close/>
                  <a:moveTo>
                    <a:pt x="28" y="30"/>
                  </a:moveTo>
                  <a:cubicBezTo>
                    <a:pt x="27" y="30"/>
                    <a:pt x="25" y="29"/>
                    <a:pt x="25" y="28"/>
                  </a:cubicBezTo>
                  <a:cubicBezTo>
                    <a:pt x="24" y="27"/>
                    <a:pt x="25" y="26"/>
                    <a:pt x="26" y="25"/>
                  </a:cubicBezTo>
                  <a:cubicBezTo>
                    <a:pt x="27" y="25"/>
                    <a:pt x="29" y="25"/>
                    <a:pt x="29" y="27"/>
                  </a:cubicBezTo>
                  <a:cubicBezTo>
                    <a:pt x="30" y="28"/>
                    <a:pt x="29" y="29"/>
                    <a:pt x="28" y="30"/>
                  </a:cubicBezTo>
                  <a:close/>
                  <a:moveTo>
                    <a:pt x="58" y="20"/>
                  </a:moveTo>
                  <a:cubicBezTo>
                    <a:pt x="56" y="21"/>
                    <a:pt x="55" y="20"/>
                    <a:pt x="55" y="19"/>
                  </a:cubicBezTo>
                  <a:cubicBezTo>
                    <a:pt x="54" y="17"/>
                    <a:pt x="55" y="16"/>
                    <a:pt x="56" y="16"/>
                  </a:cubicBezTo>
                  <a:cubicBezTo>
                    <a:pt x="57" y="15"/>
                    <a:pt x="59" y="16"/>
                    <a:pt x="59" y="17"/>
                  </a:cubicBezTo>
                  <a:cubicBezTo>
                    <a:pt x="59" y="18"/>
                    <a:pt x="59" y="20"/>
                    <a:pt x="58" y="20"/>
                  </a:cubicBezTo>
                  <a:close/>
                  <a:moveTo>
                    <a:pt x="65" y="18"/>
                  </a:moveTo>
                  <a:cubicBezTo>
                    <a:pt x="63" y="18"/>
                    <a:pt x="62" y="18"/>
                    <a:pt x="62" y="17"/>
                  </a:cubicBezTo>
                  <a:cubicBezTo>
                    <a:pt x="61" y="15"/>
                    <a:pt x="62" y="14"/>
                    <a:pt x="63" y="13"/>
                  </a:cubicBezTo>
                  <a:cubicBezTo>
                    <a:pt x="64" y="13"/>
                    <a:pt x="66" y="14"/>
                    <a:pt x="66" y="15"/>
                  </a:cubicBezTo>
                  <a:cubicBezTo>
                    <a:pt x="67" y="16"/>
                    <a:pt x="66" y="17"/>
                    <a:pt x="65" y="18"/>
                  </a:cubicBezTo>
                  <a:close/>
                  <a:moveTo>
                    <a:pt x="72" y="16"/>
                  </a:moveTo>
                  <a:cubicBezTo>
                    <a:pt x="71" y="16"/>
                    <a:pt x="69" y="15"/>
                    <a:pt x="69" y="14"/>
                  </a:cubicBezTo>
                  <a:cubicBezTo>
                    <a:pt x="68" y="13"/>
                    <a:pt x="69" y="12"/>
                    <a:pt x="70" y="11"/>
                  </a:cubicBezTo>
                  <a:cubicBezTo>
                    <a:pt x="71" y="11"/>
                    <a:pt x="73" y="11"/>
                    <a:pt x="73" y="13"/>
                  </a:cubicBezTo>
                  <a:cubicBezTo>
                    <a:pt x="74" y="14"/>
                    <a:pt x="73" y="15"/>
                    <a:pt x="72" y="16"/>
                  </a:cubicBezTo>
                  <a:close/>
                  <a:moveTo>
                    <a:pt x="79" y="13"/>
                  </a:moveTo>
                  <a:cubicBezTo>
                    <a:pt x="78" y="14"/>
                    <a:pt x="76" y="13"/>
                    <a:pt x="76" y="12"/>
                  </a:cubicBezTo>
                  <a:cubicBezTo>
                    <a:pt x="75" y="11"/>
                    <a:pt x="76" y="9"/>
                    <a:pt x="77" y="9"/>
                  </a:cubicBezTo>
                  <a:cubicBezTo>
                    <a:pt x="79" y="8"/>
                    <a:pt x="80" y="9"/>
                    <a:pt x="80" y="10"/>
                  </a:cubicBezTo>
                  <a:cubicBezTo>
                    <a:pt x="81" y="12"/>
                    <a:pt x="80" y="13"/>
                    <a:pt x="79" y="1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9" name="Freeform 61"/>
            <p:cNvSpPr>
              <a:spLocks/>
            </p:cNvSpPr>
            <p:nvPr/>
          </p:nvSpPr>
          <p:spPr bwMode="auto">
            <a:xfrm>
              <a:off x="2840" y="1657"/>
              <a:ext cx="44" cy="48"/>
            </a:xfrm>
            <a:custGeom>
              <a:avLst/>
              <a:gdLst>
                <a:gd name="T0" fmla="*/ 6 w 22"/>
                <a:gd name="T1" fmla="*/ 24 h 24"/>
                <a:gd name="T2" fmla="*/ 22 w 22"/>
                <a:gd name="T3" fmla="*/ 16 h 24"/>
                <a:gd name="T4" fmla="*/ 6 w 22"/>
                <a:gd name="T5" fmla="*/ 0 h 24"/>
                <a:gd name="T6" fmla="*/ 6 w 22"/>
                <a:gd name="T7" fmla="*/ 24 h 24"/>
              </a:gdLst>
              <a:ahLst/>
              <a:cxnLst>
                <a:cxn ang="0">
                  <a:pos x="T0" y="T1"/>
                </a:cxn>
                <a:cxn ang="0">
                  <a:pos x="T2" y="T3"/>
                </a:cxn>
                <a:cxn ang="0">
                  <a:pos x="T4" y="T5"/>
                </a:cxn>
                <a:cxn ang="0">
                  <a:pos x="T6" y="T7"/>
                </a:cxn>
              </a:cxnLst>
              <a:rect l="0" t="0" r="r" b="b"/>
              <a:pathLst>
                <a:path w="22" h="24">
                  <a:moveTo>
                    <a:pt x="6" y="24"/>
                  </a:moveTo>
                  <a:cubicBezTo>
                    <a:pt x="12" y="23"/>
                    <a:pt x="18" y="20"/>
                    <a:pt x="22" y="16"/>
                  </a:cubicBezTo>
                  <a:cubicBezTo>
                    <a:pt x="6" y="0"/>
                    <a:pt x="6" y="0"/>
                    <a:pt x="6" y="0"/>
                  </a:cubicBezTo>
                  <a:cubicBezTo>
                    <a:pt x="0" y="7"/>
                    <a:pt x="0" y="17"/>
                    <a:pt x="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0" name="Freeform 62"/>
            <p:cNvSpPr>
              <a:spLocks/>
            </p:cNvSpPr>
            <p:nvPr/>
          </p:nvSpPr>
          <p:spPr bwMode="auto">
            <a:xfrm>
              <a:off x="2786" y="1605"/>
              <a:ext cx="46" cy="44"/>
            </a:xfrm>
            <a:custGeom>
              <a:avLst/>
              <a:gdLst>
                <a:gd name="T0" fmla="*/ 23 w 23"/>
                <a:gd name="T1" fmla="*/ 16 h 22"/>
                <a:gd name="T2" fmla="*/ 7 w 23"/>
                <a:gd name="T3" fmla="*/ 0 h 22"/>
                <a:gd name="T4" fmla="*/ 0 w 23"/>
                <a:gd name="T5" fmla="*/ 16 h 22"/>
                <a:gd name="T6" fmla="*/ 23 w 23"/>
                <a:gd name="T7" fmla="*/ 16 h 22"/>
              </a:gdLst>
              <a:ahLst/>
              <a:cxnLst>
                <a:cxn ang="0">
                  <a:pos x="T0" y="T1"/>
                </a:cxn>
                <a:cxn ang="0">
                  <a:pos x="T2" y="T3"/>
                </a:cxn>
                <a:cxn ang="0">
                  <a:pos x="T4" y="T5"/>
                </a:cxn>
                <a:cxn ang="0">
                  <a:pos x="T6" y="T7"/>
                </a:cxn>
              </a:cxnLst>
              <a:rect l="0" t="0" r="r" b="b"/>
              <a:pathLst>
                <a:path w="23" h="22">
                  <a:moveTo>
                    <a:pt x="23" y="16"/>
                  </a:moveTo>
                  <a:cubicBezTo>
                    <a:pt x="7" y="0"/>
                    <a:pt x="7" y="0"/>
                    <a:pt x="7" y="0"/>
                  </a:cubicBezTo>
                  <a:cubicBezTo>
                    <a:pt x="3" y="5"/>
                    <a:pt x="1" y="10"/>
                    <a:pt x="0" y="16"/>
                  </a:cubicBezTo>
                  <a:cubicBezTo>
                    <a:pt x="6" y="22"/>
                    <a:pt x="16" y="22"/>
                    <a:pt x="23" y="1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1" name="Freeform 63"/>
            <p:cNvSpPr>
              <a:spLocks/>
            </p:cNvSpPr>
            <p:nvPr/>
          </p:nvSpPr>
          <p:spPr bwMode="auto">
            <a:xfrm>
              <a:off x="2854" y="1643"/>
              <a:ext cx="48" cy="44"/>
            </a:xfrm>
            <a:custGeom>
              <a:avLst/>
              <a:gdLst>
                <a:gd name="T0" fmla="*/ 0 w 24"/>
                <a:gd name="T1" fmla="*/ 6 h 22"/>
                <a:gd name="T2" fmla="*/ 16 w 24"/>
                <a:gd name="T3" fmla="*/ 22 h 22"/>
                <a:gd name="T4" fmla="*/ 24 w 24"/>
                <a:gd name="T5" fmla="*/ 6 h 22"/>
                <a:gd name="T6" fmla="*/ 24 w 24"/>
                <a:gd name="T7" fmla="*/ 6 h 22"/>
                <a:gd name="T8" fmla="*/ 0 w 24"/>
                <a:gd name="T9" fmla="*/ 6 h 22"/>
              </a:gdLst>
              <a:ahLst/>
              <a:cxnLst>
                <a:cxn ang="0">
                  <a:pos x="T0" y="T1"/>
                </a:cxn>
                <a:cxn ang="0">
                  <a:pos x="T2" y="T3"/>
                </a:cxn>
                <a:cxn ang="0">
                  <a:pos x="T4" y="T5"/>
                </a:cxn>
                <a:cxn ang="0">
                  <a:pos x="T6" y="T7"/>
                </a:cxn>
                <a:cxn ang="0">
                  <a:pos x="T8" y="T9"/>
                </a:cxn>
              </a:cxnLst>
              <a:rect l="0" t="0" r="r" b="b"/>
              <a:pathLst>
                <a:path w="24" h="22">
                  <a:moveTo>
                    <a:pt x="0" y="6"/>
                  </a:moveTo>
                  <a:cubicBezTo>
                    <a:pt x="16" y="22"/>
                    <a:pt x="16" y="22"/>
                    <a:pt x="16" y="22"/>
                  </a:cubicBezTo>
                  <a:cubicBezTo>
                    <a:pt x="20" y="17"/>
                    <a:pt x="23" y="12"/>
                    <a:pt x="24" y="6"/>
                  </a:cubicBezTo>
                  <a:cubicBezTo>
                    <a:pt x="24" y="6"/>
                    <a:pt x="24" y="6"/>
                    <a:pt x="24" y="6"/>
                  </a:cubicBezTo>
                  <a:cubicBezTo>
                    <a:pt x="17" y="0"/>
                    <a:pt x="7" y="0"/>
                    <a:pt x="0" y="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2" name="Freeform 64"/>
            <p:cNvSpPr>
              <a:spLocks/>
            </p:cNvSpPr>
            <p:nvPr/>
          </p:nvSpPr>
          <p:spPr bwMode="auto">
            <a:xfrm>
              <a:off x="2836" y="1585"/>
              <a:ext cx="48" cy="58"/>
            </a:xfrm>
            <a:custGeom>
              <a:avLst/>
              <a:gdLst>
                <a:gd name="T0" fmla="*/ 0 w 24"/>
                <a:gd name="T1" fmla="*/ 26 h 29"/>
                <a:gd name="T2" fmla="*/ 4 w 24"/>
                <a:gd name="T3" fmla="*/ 29 h 29"/>
                <a:gd name="T4" fmla="*/ 24 w 24"/>
                <a:gd name="T5" fmla="*/ 9 h 29"/>
                <a:gd name="T6" fmla="*/ 1 w 24"/>
                <a:gd name="T7" fmla="*/ 1 h 29"/>
                <a:gd name="T8" fmla="*/ 0 w 24"/>
                <a:gd name="T9" fmla="*/ 26 h 29"/>
              </a:gdLst>
              <a:ahLst/>
              <a:cxnLst>
                <a:cxn ang="0">
                  <a:pos x="T0" y="T1"/>
                </a:cxn>
                <a:cxn ang="0">
                  <a:pos x="T2" y="T3"/>
                </a:cxn>
                <a:cxn ang="0">
                  <a:pos x="T4" y="T5"/>
                </a:cxn>
                <a:cxn ang="0">
                  <a:pos x="T6" y="T7"/>
                </a:cxn>
                <a:cxn ang="0">
                  <a:pos x="T8" y="T9"/>
                </a:cxn>
              </a:cxnLst>
              <a:rect l="0" t="0" r="r" b="b"/>
              <a:pathLst>
                <a:path w="24" h="29">
                  <a:moveTo>
                    <a:pt x="0" y="26"/>
                  </a:moveTo>
                  <a:cubicBezTo>
                    <a:pt x="4" y="29"/>
                    <a:pt x="4" y="29"/>
                    <a:pt x="4" y="29"/>
                  </a:cubicBezTo>
                  <a:cubicBezTo>
                    <a:pt x="24" y="9"/>
                    <a:pt x="24" y="9"/>
                    <a:pt x="24" y="9"/>
                  </a:cubicBezTo>
                  <a:cubicBezTo>
                    <a:pt x="18" y="3"/>
                    <a:pt x="9" y="0"/>
                    <a:pt x="1" y="1"/>
                  </a:cubicBezTo>
                  <a:cubicBezTo>
                    <a:pt x="7" y="8"/>
                    <a:pt x="7" y="19"/>
                    <a:pt x="0" y="26"/>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2" name="Freeform 65"/>
            <p:cNvSpPr>
              <a:spLocks/>
            </p:cNvSpPr>
            <p:nvPr/>
          </p:nvSpPr>
          <p:spPr bwMode="auto">
            <a:xfrm>
              <a:off x="2802" y="1587"/>
              <a:ext cx="44" cy="48"/>
            </a:xfrm>
            <a:custGeom>
              <a:avLst/>
              <a:gdLst>
                <a:gd name="T0" fmla="*/ 16 w 22"/>
                <a:gd name="T1" fmla="*/ 0 h 24"/>
                <a:gd name="T2" fmla="*/ 0 w 22"/>
                <a:gd name="T3" fmla="*/ 8 h 24"/>
                <a:gd name="T4" fmla="*/ 16 w 22"/>
                <a:gd name="T5" fmla="*/ 24 h 24"/>
                <a:gd name="T6" fmla="*/ 16 w 22"/>
                <a:gd name="T7" fmla="*/ 0 h 24"/>
              </a:gdLst>
              <a:ahLst/>
              <a:cxnLst>
                <a:cxn ang="0">
                  <a:pos x="T0" y="T1"/>
                </a:cxn>
                <a:cxn ang="0">
                  <a:pos x="T2" y="T3"/>
                </a:cxn>
                <a:cxn ang="0">
                  <a:pos x="T4" y="T5"/>
                </a:cxn>
                <a:cxn ang="0">
                  <a:pos x="T6" y="T7"/>
                </a:cxn>
              </a:cxnLst>
              <a:rect l="0" t="0" r="r" b="b"/>
              <a:pathLst>
                <a:path w="22" h="24">
                  <a:moveTo>
                    <a:pt x="16" y="0"/>
                  </a:moveTo>
                  <a:cubicBezTo>
                    <a:pt x="10" y="1"/>
                    <a:pt x="5" y="4"/>
                    <a:pt x="0" y="8"/>
                  </a:cubicBezTo>
                  <a:cubicBezTo>
                    <a:pt x="16" y="24"/>
                    <a:pt x="16" y="24"/>
                    <a:pt x="16" y="24"/>
                  </a:cubicBezTo>
                  <a:cubicBezTo>
                    <a:pt x="22" y="17"/>
                    <a:pt x="22" y="7"/>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3" name="Freeform 66"/>
            <p:cNvSpPr>
              <a:spLocks/>
            </p:cNvSpPr>
            <p:nvPr/>
          </p:nvSpPr>
          <p:spPr bwMode="auto">
            <a:xfrm>
              <a:off x="2846" y="1605"/>
              <a:ext cx="58" cy="46"/>
            </a:xfrm>
            <a:custGeom>
              <a:avLst/>
              <a:gdLst>
                <a:gd name="T0" fmla="*/ 0 w 29"/>
                <a:gd name="T1" fmla="*/ 20 h 23"/>
                <a:gd name="T2" fmla="*/ 3 w 29"/>
                <a:gd name="T3" fmla="*/ 23 h 23"/>
                <a:gd name="T4" fmla="*/ 28 w 29"/>
                <a:gd name="T5" fmla="*/ 23 h 23"/>
                <a:gd name="T6" fmla="*/ 20 w 29"/>
                <a:gd name="T7" fmla="*/ 0 h 23"/>
                <a:gd name="T8" fmla="*/ 0 w 29"/>
                <a:gd name="T9" fmla="*/ 20 h 23"/>
              </a:gdLst>
              <a:ahLst/>
              <a:cxnLst>
                <a:cxn ang="0">
                  <a:pos x="T0" y="T1"/>
                </a:cxn>
                <a:cxn ang="0">
                  <a:pos x="T2" y="T3"/>
                </a:cxn>
                <a:cxn ang="0">
                  <a:pos x="T4" y="T5"/>
                </a:cxn>
                <a:cxn ang="0">
                  <a:pos x="T6" y="T7"/>
                </a:cxn>
                <a:cxn ang="0">
                  <a:pos x="T8" y="T9"/>
                </a:cxn>
              </a:cxnLst>
              <a:rect l="0" t="0" r="r" b="b"/>
              <a:pathLst>
                <a:path w="29" h="23">
                  <a:moveTo>
                    <a:pt x="0" y="20"/>
                  </a:moveTo>
                  <a:cubicBezTo>
                    <a:pt x="3" y="23"/>
                    <a:pt x="3" y="23"/>
                    <a:pt x="3" y="23"/>
                  </a:cubicBezTo>
                  <a:cubicBezTo>
                    <a:pt x="10" y="17"/>
                    <a:pt x="21" y="17"/>
                    <a:pt x="28" y="23"/>
                  </a:cubicBezTo>
                  <a:cubicBezTo>
                    <a:pt x="29" y="15"/>
                    <a:pt x="26" y="7"/>
                    <a:pt x="20" y="0"/>
                  </a:cubicBez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 name="Freeform 67"/>
            <p:cNvSpPr>
              <a:spLocks/>
            </p:cNvSpPr>
            <p:nvPr/>
          </p:nvSpPr>
          <p:spPr bwMode="auto">
            <a:xfrm>
              <a:off x="2802" y="1649"/>
              <a:ext cx="48" cy="58"/>
            </a:xfrm>
            <a:custGeom>
              <a:avLst/>
              <a:gdLst>
                <a:gd name="T0" fmla="*/ 24 w 24"/>
                <a:gd name="T1" fmla="*/ 3 h 29"/>
                <a:gd name="T2" fmla="*/ 21 w 24"/>
                <a:gd name="T3" fmla="*/ 0 h 29"/>
                <a:gd name="T4" fmla="*/ 0 w 24"/>
                <a:gd name="T5" fmla="*/ 20 h 29"/>
                <a:gd name="T6" fmla="*/ 23 w 24"/>
                <a:gd name="T7" fmla="*/ 28 h 29"/>
                <a:gd name="T8" fmla="*/ 24 w 24"/>
                <a:gd name="T9" fmla="*/ 3 h 29"/>
              </a:gdLst>
              <a:ahLst/>
              <a:cxnLst>
                <a:cxn ang="0">
                  <a:pos x="T0" y="T1"/>
                </a:cxn>
                <a:cxn ang="0">
                  <a:pos x="T2" y="T3"/>
                </a:cxn>
                <a:cxn ang="0">
                  <a:pos x="T4" y="T5"/>
                </a:cxn>
                <a:cxn ang="0">
                  <a:pos x="T6" y="T7"/>
                </a:cxn>
                <a:cxn ang="0">
                  <a:pos x="T8" y="T9"/>
                </a:cxn>
              </a:cxnLst>
              <a:rect l="0" t="0" r="r" b="b"/>
              <a:pathLst>
                <a:path w="24" h="29">
                  <a:moveTo>
                    <a:pt x="24" y="3"/>
                  </a:moveTo>
                  <a:cubicBezTo>
                    <a:pt x="21" y="0"/>
                    <a:pt x="21" y="0"/>
                    <a:pt x="21" y="0"/>
                  </a:cubicBezTo>
                  <a:cubicBezTo>
                    <a:pt x="0" y="20"/>
                    <a:pt x="0" y="20"/>
                    <a:pt x="0" y="20"/>
                  </a:cubicBezTo>
                  <a:cubicBezTo>
                    <a:pt x="7" y="26"/>
                    <a:pt x="15" y="29"/>
                    <a:pt x="23" y="28"/>
                  </a:cubicBezTo>
                  <a:cubicBezTo>
                    <a:pt x="17" y="21"/>
                    <a:pt x="17" y="10"/>
                    <a:pt x="24" y="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Freeform 68"/>
            <p:cNvSpPr>
              <a:spLocks/>
            </p:cNvSpPr>
            <p:nvPr/>
          </p:nvSpPr>
          <p:spPr bwMode="auto">
            <a:xfrm>
              <a:off x="2784" y="1639"/>
              <a:ext cx="58" cy="48"/>
            </a:xfrm>
            <a:custGeom>
              <a:avLst/>
              <a:gdLst>
                <a:gd name="T0" fmla="*/ 29 w 29"/>
                <a:gd name="T1" fmla="*/ 3 h 24"/>
                <a:gd name="T2" fmla="*/ 25 w 29"/>
                <a:gd name="T3" fmla="*/ 0 h 24"/>
                <a:gd name="T4" fmla="*/ 0 w 29"/>
                <a:gd name="T5" fmla="*/ 1 h 24"/>
                <a:gd name="T6" fmla="*/ 8 w 29"/>
                <a:gd name="T7" fmla="*/ 24 h 24"/>
                <a:gd name="T8" fmla="*/ 29 w 29"/>
                <a:gd name="T9" fmla="*/ 3 h 24"/>
              </a:gdLst>
              <a:ahLst/>
              <a:cxnLst>
                <a:cxn ang="0">
                  <a:pos x="T0" y="T1"/>
                </a:cxn>
                <a:cxn ang="0">
                  <a:pos x="T2" y="T3"/>
                </a:cxn>
                <a:cxn ang="0">
                  <a:pos x="T4" y="T5"/>
                </a:cxn>
                <a:cxn ang="0">
                  <a:pos x="T6" y="T7"/>
                </a:cxn>
                <a:cxn ang="0">
                  <a:pos x="T8" y="T9"/>
                </a:cxn>
              </a:cxnLst>
              <a:rect l="0" t="0" r="r" b="b"/>
              <a:pathLst>
                <a:path w="29" h="24">
                  <a:moveTo>
                    <a:pt x="29" y="3"/>
                  </a:moveTo>
                  <a:cubicBezTo>
                    <a:pt x="25" y="0"/>
                    <a:pt x="25" y="0"/>
                    <a:pt x="25" y="0"/>
                  </a:cubicBezTo>
                  <a:cubicBezTo>
                    <a:pt x="18" y="7"/>
                    <a:pt x="7" y="7"/>
                    <a:pt x="0" y="1"/>
                  </a:cubicBezTo>
                  <a:cubicBezTo>
                    <a:pt x="0" y="9"/>
                    <a:pt x="2" y="17"/>
                    <a:pt x="8" y="24"/>
                  </a:cubicBezTo>
                  <a:lnTo>
                    <a:pt x="29"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6" name="Freeform 69"/>
            <p:cNvSpPr>
              <a:spLocks noEditPoints="1"/>
            </p:cNvSpPr>
            <p:nvPr/>
          </p:nvSpPr>
          <p:spPr bwMode="auto">
            <a:xfrm>
              <a:off x="2984" y="1385"/>
              <a:ext cx="182" cy="224"/>
            </a:xfrm>
            <a:custGeom>
              <a:avLst/>
              <a:gdLst>
                <a:gd name="T0" fmla="*/ 80 w 91"/>
                <a:gd name="T1" fmla="*/ 65 h 112"/>
                <a:gd name="T2" fmla="*/ 79 w 91"/>
                <a:gd name="T3" fmla="*/ 66 h 112"/>
                <a:gd name="T4" fmla="*/ 45 w 91"/>
                <a:gd name="T5" fmla="*/ 2 h 112"/>
                <a:gd name="T6" fmla="*/ 42 w 91"/>
                <a:gd name="T7" fmla="*/ 0 h 112"/>
                <a:gd name="T8" fmla="*/ 1 w 91"/>
                <a:gd name="T9" fmla="*/ 23 h 112"/>
                <a:gd name="T10" fmla="*/ 1 w 91"/>
                <a:gd name="T11" fmla="*/ 25 h 112"/>
                <a:gd name="T12" fmla="*/ 47 w 91"/>
                <a:gd name="T13" fmla="*/ 110 h 112"/>
                <a:gd name="T14" fmla="*/ 49 w 91"/>
                <a:gd name="T15" fmla="*/ 112 h 112"/>
                <a:gd name="T16" fmla="*/ 90 w 91"/>
                <a:gd name="T17" fmla="*/ 89 h 112"/>
                <a:gd name="T18" fmla="*/ 91 w 91"/>
                <a:gd name="T19" fmla="*/ 87 h 112"/>
                <a:gd name="T20" fmla="*/ 85 w 91"/>
                <a:gd name="T21" fmla="*/ 76 h 112"/>
                <a:gd name="T22" fmla="*/ 86 w 91"/>
                <a:gd name="T23" fmla="*/ 76 h 112"/>
                <a:gd name="T24" fmla="*/ 80 w 91"/>
                <a:gd name="T25" fmla="*/ 65 h 112"/>
                <a:gd name="T26" fmla="*/ 20 w 91"/>
                <a:gd name="T27" fmla="*/ 20 h 112"/>
                <a:gd name="T28" fmla="*/ 30 w 91"/>
                <a:gd name="T29" fmla="*/ 14 h 112"/>
                <a:gd name="T30" fmla="*/ 31 w 91"/>
                <a:gd name="T31" fmla="*/ 15 h 112"/>
                <a:gd name="T32" fmla="*/ 31 w 91"/>
                <a:gd name="T33" fmla="*/ 17 h 112"/>
                <a:gd name="T34" fmla="*/ 21 w 91"/>
                <a:gd name="T35" fmla="*/ 22 h 112"/>
                <a:gd name="T36" fmla="*/ 20 w 91"/>
                <a:gd name="T37" fmla="*/ 21 h 112"/>
                <a:gd name="T38" fmla="*/ 20 w 91"/>
                <a:gd name="T39" fmla="*/ 20 h 112"/>
                <a:gd name="T40" fmla="*/ 81 w 91"/>
                <a:gd name="T41" fmla="*/ 77 h 112"/>
                <a:gd name="T42" fmla="*/ 81 w 91"/>
                <a:gd name="T43" fmla="*/ 80 h 112"/>
                <a:gd name="T44" fmla="*/ 47 w 91"/>
                <a:gd name="T45" fmla="*/ 98 h 112"/>
                <a:gd name="T46" fmla="*/ 44 w 91"/>
                <a:gd name="T47" fmla="*/ 97 h 112"/>
                <a:gd name="T48" fmla="*/ 11 w 91"/>
                <a:gd name="T49" fmla="*/ 36 h 112"/>
                <a:gd name="T50" fmla="*/ 12 w 91"/>
                <a:gd name="T51" fmla="*/ 33 h 112"/>
                <a:gd name="T52" fmla="*/ 46 w 91"/>
                <a:gd name="T53" fmla="*/ 15 h 112"/>
                <a:gd name="T54" fmla="*/ 48 w 91"/>
                <a:gd name="T55" fmla="*/ 16 h 112"/>
                <a:gd name="T56" fmla="*/ 81 w 91"/>
                <a:gd name="T57" fmla="*/ 7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12">
                  <a:moveTo>
                    <a:pt x="80" y="65"/>
                  </a:moveTo>
                  <a:cubicBezTo>
                    <a:pt x="79" y="66"/>
                    <a:pt x="79" y="66"/>
                    <a:pt x="79" y="66"/>
                  </a:cubicBezTo>
                  <a:cubicBezTo>
                    <a:pt x="45" y="2"/>
                    <a:pt x="45" y="2"/>
                    <a:pt x="45" y="2"/>
                  </a:cubicBezTo>
                  <a:cubicBezTo>
                    <a:pt x="44" y="0"/>
                    <a:pt x="43" y="0"/>
                    <a:pt x="42" y="0"/>
                  </a:cubicBezTo>
                  <a:cubicBezTo>
                    <a:pt x="42" y="0"/>
                    <a:pt x="42" y="0"/>
                    <a:pt x="1" y="23"/>
                  </a:cubicBezTo>
                  <a:cubicBezTo>
                    <a:pt x="0" y="23"/>
                    <a:pt x="0" y="24"/>
                    <a:pt x="1" y="25"/>
                  </a:cubicBezTo>
                  <a:cubicBezTo>
                    <a:pt x="1" y="25"/>
                    <a:pt x="1" y="25"/>
                    <a:pt x="47" y="110"/>
                  </a:cubicBezTo>
                  <a:cubicBezTo>
                    <a:pt x="47" y="112"/>
                    <a:pt x="48" y="112"/>
                    <a:pt x="49" y="112"/>
                  </a:cubicBezTo>
                  <a:cubicBezTo>
                    <a:pt x="49" y="112"/>
                    <a:pt x="49" y="112"/>
                    <a:pt x="90" y="89"/>
                  </a:cubicBezTo>
                  <a:cubicBezTo>
                    <a:pt x="91" y="89"/>
                    <a:pt x="91" y="88"/>
                    <a:pt x="91" y="87"/>
                  </a:cubicBezTo>
                  <a:cubicBezTo>
                    <a:pt x="85" y="76"/>
                    <a:pt x="85" y="76"/>
                    <a:pt x="85" y="76"/>
                  </a:cubicBezTo>
                  <a:cubicBezTo>
                    <a:pt x="86" y="76"/>
                    <a:pt x="86" y="76"/>
                    <a:pt x="86" y="76"/>
                  </a:cubicBezTo>
                  <a:lnTo>
                    <a:pt x="80" y="65"/>
                  </a:lnTo>
                  <a:close/>
                  <a:moveTo>
                    <a:pt x="20" y="20"/>
                  </a:moveTo>
                  <a:cubicBezTo>
                    <a:pt x="30" y="14"/>
                    <a:pt x="30" y="14"/>
                    <a:pt x="30" y="14"/>
                  </a:cubicBezTo>
                  <a:cubicBezTo>
                    <a:pt x="30" y="14"/>
                    <a:pt x="31" y="14"/>
                    <a:pt x="31" y="15"/>
                  </a:cubicBezTo>
                  <a:cubicBezTo>
                    <a:pt x="31" y="16"/>
                    <a:pt x="31" y="16"/>
                    <a:pt x="31" y="17"/>
                  </a:cubicBezTo>
                  <a:cubicBezTo>
                    <a:pt x="21" y="22"/>
                    <a:pt x="21" y="22"/>
                    <a:pt x="21" y="22"/>
                  </a:cubicBezTo>
                  <a:cubicBezTo>
                    <a:pt x="21" y="22"/>
                    <a:pt x="20" y="22"/>
                    <a:pt x="20" y="21"/>
                  </a:cubicBezTo>
                  <a:cubicBezTo>
                    <a:pt x="19" y="21"/>
                    <a:pt x="20" y="20"/>
                    <a:pt x="20" y="20"/>
                  </a:cubicBezTo>
                  <a:close/>
                  <a:moveTo>
                    <a:pt x="81" y="77"/>
                  </a:moveTo>
                  <a:cubicBezTo>
                    <a:pt x="82" y="78"/>
                    <a:pt x="82" y="80"/>
                    <a:pt x="81" y="80"/>
                  </a:cubicBezTo>
                  <a:cubicBezTo>
                    <a:pt x="47" y="98"/>
                    <a:pt x="47" y="98"/>
                    <a:pt x="47" y="98"/>
                  </a:cubicBezTo>
                  <a:cubicBezTo>
                    <a:pt x="46" y="99"/>
                    <a:pt x="45" y="98"/>
                    <a:pt x="44" y="97"/>
                  </a:cubicBezTo>
                  <a:cubicBezTo>
                    <a:pt x="11" y="36"/>
                    <a:pt x="11" y="36"/>
                    <a:pt x="11" y="36"/>
                  </a:cubicBezTo>
                  <a:cubicBezTo>
                    <a:pt x="11" y="35"/>
                    <a:pt x="11" y="34"/>
                    <a:pt x="12" y="33"/>
                  </a:cubicBezTo>
                  <a:cubicBezTo>
                    <a:pt x="46" y="15"/>
                    <a:pt x="46" y="15"/>
                    <a:pt x="46" y="15"/>
                  </a:cubicBezTo>
                  <a:cubicBezTo>
                    <a:pt x="47" y="15"/>
                    <a:pt x="48" y="15"/>
                    <a:pt x="48" y="16"/>
                  </a:cubicBezTo>
                  <a:lnTo>
                    <a:pt x="81" y="7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7" name="Freeform 70"/>
            <p:cNvSpPr>
              <a:spLocks noEditPoints="1"/>
            </p:cNvSpPr>
            <p:nvPr/>
          </p:nvSpPr>
          <p:spPr bwMode="auto">
            <a:xfrm>
              <a:off x="3626" y="1289"/>
              <a:ext cx="114" cy="258"/>
            </a:xfrm>
            <a:custGeom>
              <a:avLst/>
              <a:gdLst>
                <a:gd name="T0" fmla="*/ 32 w 57"/>
                <a:gd name="T1" fmla="*/ 89 h 129"/>
                <a:gd name="T2" fmla="*/ 31 w 57"/>
                <a:gd name="T3" fmla="*/ 76 h 129"/>
                <a:gd name="T4" fmla="*/ 33 w 57"/>
                <a:gd name="T5" fmla="*/ 51 h 129"/>
                <a:gd name="T6" fmla="*/ 32 w 57"/>
                <a:gd name="T7" fmla="*/ 51 h 129"/>
                <a:gd name="T8" fmla="*/ 33 w 57"/>
                <a:gd name="T9" fmla="*/ 51 h 129"/>
                <a:gd name="T10" fmla="*/ 38 w 57"/>
                <a:gd name="T11" fmla="*/ 25 h 129"/>
                <a:gd name="T12" fmla="*/ 57 w 57"/>
                <a:gd name="T13" fmla="*/ 20 h 129"/>
                <a:gd name="T14" fmla="*/ 57 w 57"/>
                <a:gd name="T15" fmla="*/ 20 h 129"/>
                <a:gd name="T16" fmla="*/ 30 w 57"/>
                <a:gd name="T17" fmla="*/ 15 h 129"/>
                <a:gd name="T18" fmla="*/ 29 w 57"/>
                <a:gd name="T19" fmla="*/ 0 h 129"/>
                <a:gd name="T20" fmla="*/ 28 w 57"/>
                <a:gd name="T21" fmla="*/ 0 h 129"/>
                <a:gd name="T22" fmla="*/ 28 w 57"/>
                <a:gd name="T23" fmla="*/ 0 h 129"/>
                <a:gd name="T24" fmla="*/ 26 w 57"/>
                <a:gd name="T25" fmla="*/ 15 h 129"/>
                <a:gd name="T26" fmla="*/ 0 w 57"/>
                <a:gd name="T27" fmla="*/ 20 h 129"/>
                <a:gd name="T28" fmla="*/ 0 w 57"/>
                <a:gd name="T29" fmla="*/ 20 h 129"/>
                <a:gd name="T30" fmla="*/ 18 w 57"/>
                <a:gd name="T31" fmla="*/ 25 h 129"/>
                <a:gd name="T32" fmla="*/ 22 w 57"/>
                <a:gd name="T33" fmla="*/ 41 h 129"/>
                <a:gd name="T34" fmla="*/ 25 w 57"/>
                <a:gd name="T35" fmla="*/ 76 h 129"/>
                <a:gd name="T36" fmla="*/ 25 w 57"/>
                <a:gd name="T37" fmla="*/ 89 h 129"/>
                <a:gd name="T38" fmla="*/ 15 w 57"/>
                <a:gd name="T39" fmla="*/ 92 h 129"/>
                <a:gd name="T40" fmla="*/ 24 w 57"/>
                <a:gd name="T41" fmla="*/ 94 h 129"/>
                <a:gd name="T42" fmla="*/ 18 w 57"/>
                <a:gd name="T43" fmla="*/ 129 h 129"/>
                <a:gd name="T44" fmla="*/ 20 w 57"/>
                <a:gd name="T45" fmla="*/ 129 h 129"/>
                <a:gd name="T46" fmla="*/ 27 w 57"/>
                <a:gd name="T47" fmla="*/ 94 h 129"/>
                <a:gd name="T48" fmla="*/ 27 w 57"/>
                <a:gd name="T49" fmla="*/ 94 h 129"/>
                <a:gd name="T50" fmla="*/ 27 w 57"/>
                <a:gd name="T51" fmla="*/ 129 h 129"/>
                <a:gd name="T52" fmla="*/ 29 w 57"/>
                <a:gd name="T53" fmla="*/ 129 h 129"/>
                <a:gd name="T54" fmla="*/ 29 w 57"/>
                <a:gd name="T55" fmla="*/ 94 h 129"/>
                <a:gd name="T56" fmla="*/ 30 w 57"/>
                <a:gd name="T57" fmla="*/ 94 h 129"/>
                <a:gd name="T58" fmla="*/ 36 w 57"/>
                <a:gd name="T59" fmla="*/ 129 h 129"/>
                <a:gd name="T60" fmla="*/ 38 w 57"/>
                <a:gd name="T61" fmla="*/ 129 h 129"/>
                <a:gd name="T62" fmla="*/ 32 w 57"/>
                <a:gd name="T63" fmla="*/ 94 h 129"/>
                <a:gd name="T64" fmla="*/ 41 w 57"/>
                <a:gd name="T65" fmla="*/ 92 h 129"/>
                <a:gd name="T66" fmla="*/ 32 w 57"/>
                <a:gd name="T67" fmla="*/ 89 h 129"/>
                <a:gd name="T68" fmla="*/ 31 w 57"/>
                <a:gd name="T69" fmla="*/ 49 h 129"/>
                <a:gd name="T70" fmla="*/ 29 w 57"/>
                <a:gd name="T71" fmla="*/ 62 h 129"/>
                <a:gd name="T72" fmla="*/ 29 w 57"/>
                <a:gd name="T73" fmla="*/ 48 h 129"/>
                <a:gd name="T74" fmla="*/ 29 w 57"/>
                <a:gd name="T75" fmla="*/ 48 h 129"/>
                <a:gd name="T76" fmla="*/ 29 w 57"/>
                <a:gd name="T77" fmla="*/ 25 h 129"/>
                <a:gd name="T78" fmla="*/ 35 w 57"/>
                <a:gd name="T79" fmla="*/ 25 h 129"/>
                <a:gd name="T80" fmla="*/ 31 w 57"/>
                <a:gd name="T81" fmla="*/ 49 h 129"/>
                <a:gd name="T82" fmla="*/ 31 w 57"/>
                <a:gd name="T83" fmla="*/ 50 h 129"/>
                <a:gd name="T84" fmla="*/ 31 w 57"/>
                <a:gd name="T85" fmla="*/ 50 h 129"/>
                <a:gd name="T86" fmla="*/ 25 w 57"/>
                <a:gd name="T87" fmla="*/ 43 h 129"/>
                <a:gd name="T88" fmla="*/ 25 w 57"/>
                <a:gd name="T89" fmla="*/ 43 h 129"/>
                <a:gd name="T90" fmla="*/ 21 w 57"/>
                <a:gd name="T91" fmla="*/ 25 h 129"/>
                <a:gd name="T92" fmla="*/ 27 w 57"/>
                <a:gd name="T93" fmla="*/ 25 h 129"/>
                <a:gd name="T94" fmla="*/ 27 w 57"/>
                <a:gd name="T95" fmla="*/ 46 h 129"/>
                <a:gd name="T96" fmla="*/ 27 w 57"/>
                <a:gd name="T97" fmla="*/ 46 h 129"/>
                <a:gd name="T98" fmla="*/ 27 w 57"/>
                <a:gd name="T99" fmla="*/ 62 h 129"/>
                <a:gd name="T100" fmla="*/ 25 w 57"/>
                <a:gd name="T101" fmla="*/ 4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129">
                  <a:moveTo>
                    <a:pt x="32" y="89"/>
                  </a:moveTo>
                  <a:cubicBezTo>
                    <a:pt x="31" y="85"/>
                    <a:pt x="31" y="80"/>
                    <a:pt x="31" y="76"/>
                  </a:cubicBezTo>
                  <a:cubicBezTo>
                    <a:pt x="31" y="68"/>
                    <a:pt x="32" y="59"/>
                    <a:pt x="33" y="51"/>
                  </a:cubicBezTo>
                  <a:cubicBezTo>
                    <a:pt x="32" y="51"/>
                    <a:pt x="32" y="51"/>
                    <a:pt x="32" y="51"/>
                  </a:cubicBezTo>
                  <a:cubicBezTo>
                    <a:pt x="33" y="51"/>
                    <a:pt x="33" y="51"/>
                    <a:pt x="33" y="51"/>
                  </a:cubicBezTo>
                  <a:cubicBezTo>
                    <a:pt x="34" y="42"/>
                    <a:pt x="36" y="33"/>
                    <a:pt x="38" y="25"/>
                  </a:cubicBezTo>
                  <a:cubicBezTo>
                    <a:pt x="45" y="24"/>
                    <a:pt x="51" y="22"/>
                    <a:pt x="57" y="20"/>
                  </a:cubicBezTo>
                  <a:cubicBezTo>
                    <a:pt x="57" y="20"/>
                    <a:pt x="57" y="20"/>
                    <a:pt x="57" y="20"/>
                  </a:cubicBezTo>
                  <a:cubicBezTo>
                    <a:pt x="49" y="17"/>
                    <a:pt x="40" y="15"/>
                    <a:pt x="30" y="15"/>
                  </a:cubicBezTo>
                  <a:cubicBezTo>
                    <a:pt x="29" y="0"/>
                    <a:pt x="29" y="0"/>
                    <a:pt x="29" y="0"/>
                  </a:cubicBezTo>
                  <a:cubicBezTo>
                    <a:pt x="28" y="0"/>
                    <a:pt x="28" y="0"/>
                    <a:pt x="28" y="0"/>
                  </a:cubicBezTo>
                  <a:cubicBezTo>
                    <a:pt x="28" y="0"/>
                    <a:pt x="28" y="0"/>
                    <a:pt x="28" y="0"/>
                  </a:cubicBezTo>
                  <a:cubicBezTo>
                    <a:pt x="26" y="15"/>
                    <a:pt x="26" y="15"/>
                    <a:pt x="26" y="15"/>
                  </a:cubicBezTo>
                  <a:cubicBezTo>
                    <a:pt x="17" y="15"/>
                    <a:pt x="8" y="17"/>
                    <a:pt x="0" y="20"/>
                  </a:cubicBezTo>
                  <a:cubicBezTo>
                    <a:pt x="0" y="20"/>
                    <a:pt x="0" y="20"/>
                    <a:pt x="0" y="20"/>
                  </a:cubicBezTo>
                  <a:cubicBezTo>
                    <a:pt x="5" y="22"/>
                    <a:pt x="12" y="24"/>
                    <a:pt x="18" y="25"/>
                  </a:cubicBezTo>
                  <a:cubicBezTo>
                    <a:pt x="20" y="30"/>
                    <a:pt x="21" y="35"/>
                    <a:pt x="22" y="41"/>
                  </a:cubicBezTo>
                  <a:cubicBezTo>
                    <a:pt x="24" y="52"/>
                    <a:pt x="25" y="64"/>
                    <a:pt x="25" y="76"/>
                  </a:cubicBezTo>
                  <a:cubicBezTo>
                    <a:pt x="25" y="80"/>
                    <a:pt x="25" y="85"/>
                    <a:pt x="25" y="89"/>
                  </a:cubicBezTo>
                  <a:cubicBezTo>
                    <a:pt x="20" y="89"/>
                    <a:pt x="17" y="90"/>
                    <a:pt x="15" y="92"/>
                  </a:cubicBezTo>
                  <a:cubicBezTo>
                    <a:pt x="17" y="93"/>
                    <a:pt x="20" y="94"/>
                    <a:pt x="24" y="94"/>
                  </a:cubicBezTo>
                  <a:cubicBezTo>
                    <a:pt x="23" y="106"/>
                    <a:pt x="21" y="118"/>
                    <a:pt x="18" y="129"/>
                  </a:cubicBezTo>
                  <a:cubicBezTo>
                    <a:pt x="20" y="129"/>
                    <a:pt x="20" y="129"/>
                    <a:pt x="20" y="129"/>
                  </a:cubicBezTo>
                  <a:cubicBezTo>
                    <a:pt x="24" y="118"/>
                    <a:pt x="26" y="106"/>
                    <a:pt x="27" y="94"/>
                  </a:cubicBezTo>
                  <a:cubicBezTo>
                    <a:pt x="27" y="94"/>
                    <a:pt x="27" y="94"/>
                    <a:pt x="27" y="94"/>
                  </a:cubicBezTo>
                  <a:cubicBezTo>
                    <a:pt x="27" y="129"/>
                    <a:pt x="27" y="129"/>
                    <a:pt x="27" y="129"/>
                  </a:cubicBezTo>
                  <a:cubicBezTo>
                    <a:pt x="29" y="129"/>
                    <a:pt x="29" y="129"/>
                    <a:pt x="29" y="129"/>
                  </a:cubicBezTo>
                  <a:cubicBezTo>
                    <a:pt x="29" y="109"/>
                    <a:pt x="29" y="99"/>
                    <a:pt x="29" y="94"/>
                  </a:cubicBezTo>
                  <a:cubicBezTo>
                    <a:pt x="30" y="94"/>
                    <a:pt x="30" y="94"/>
                    <a:pt x="30" y="94"/>
                  </a:cubicBezTo>
                  <a:cubicBezTo>
                    <a:pt x="31" y="106"/>
                    <a:pt x="33" y="118"/>
                    <a:pt x="36" y="129"/>
                  </a:cubicBezTo>
                  <a:cubicBezTo>
                    <a:pt x="38" y="129"/>
                    <a:pt x="38" y="129"/>
                    <a:pt x="38" y="129"/>
                  </a:cubicBezTo>
                  <a:cubicBezTo>
                    <a:pt x="35" y="118"/>
                    <a:pt x="33" y="106"/>
                    <a:pt x="32" y="94"/>
                  </a:cubicBezTo>
                  <a:cubicBezTo>
                    <a:pt x="36" y="94"/>
                    <a:pt x="39" y="93"/>
                    <a:pt x="41" y="92"/>
                  </a:cubicBezTo>
                  <a:cubicBezTo>
                    <a:pt x="39" y="90"/>
                    <a:pt x="36" y="89"/>
                    <a:pt x="32" y="89"/>
                  </a:cubicBezTo>
                  <a:close/>
                  <a:moveTo>
                    <a:pt x="31" y="49"/>
                  </a:moveTo>
                  <a:cubicBezTo>
                    <a:pt x="30" y="54"/>
                    <a:pt x="30" y="58"/>
                    <a:pt x="29" y="62"/>
                  </a:cubicBezTo>
                  <a:cubicBezTo>
                    <a:pt x="29" y="51"/>
                    <a:pt x="29" y="49"/>
                    <a:pt x="29" y="48"/>
                  </a:cubicBezTo>
                  <a:cubicBezTo>
                    <a:pt x="29" y="48"/>
                    <a:pt x="29" y="48"/>
                    <a:pt x="29" y="48"/>
                  </a:cubicBezTo>
                  <a:cubicBezTo>
                    <a:pt x="29" y="39"/>
                    <a:pt x="29" y="29"/>
                    <a:pt x="29" y="25"/>
                  </a:cubicBezTo>
                  <a:cubicBezTo>
                    <a:pt x="31" y="25"/>
                    <a:pt x="33" y="25"/>
                    <a:pt x="35" y="25"/>
                  </a:cubicBezTo>
                  <a:cubicBezTo>
                    <a:pt x="33" y="34"/>
                    <a:pt x="32" y="42"/>
                    <a:pt x="31" y="49"/>
                  </a:cubicBezTo>
                  <a:close/>
                  <a:moveTo>
                    <a:pt x="31" y="50"/>
                  </a:moveTo>
                  <a:cubicBezTo>
                    <a:pt x="31" y="50"/>
                    <a:pt x="31" y="50"/>
                    <a:pt x="31" y="50"/>
                  </a:cubicBezTo>
                  <a:close/>
                  <a:moveTo>
                    <a:pt x="25" y="43"/>
                  </a:moveTo>
                  <a:cubicBezTo>
                    <a:pt x="25" y="43"/>
                    <a:pt x="25" y="43"/>
                    <a:pt x="25" y="43"/>
                  </a:cubicBezTo>
                  <a:cubicBezTo>
                    <a:pt x="24" y="37"/>
                    <a:pt x="23" y="31"/>
                    <a:pt x="21" y="25"/>
                  </a:cubicBezTo>
                  <a:cubicBezTo>
                    <a:pt x="23" y="25"/>
                    <a:pt x="25" y="25"/>
                    <a:pt x="27" y="25"/>
                  </a:cubicBezTo>
                  <a:cubicBezTo>
                    <a:pt x="27" y="28"/>
                    <a:pt x="27" y="37"/>
                    <a:pt x="27" y="46"/>
                  </a:cubicBezTo>
                  <a:cubicBezTo>
                    <a:pt x="27" y="46"/>
                    <a:pt x="27" y="46"/>
                    <a:pt x="27" y="46"/>
                  </a:cubicBezTo>
                  <a:cubicBezTo>
                    <a:pt x="27" y="62"/>
                    <a:pt x="27" y="62"/>
                    <a:pt x="27" y="62"/>
                  </a:cubicBezTo>
                  <a:cubicBezTo>
                    <a:pt x="27" y="56"/>
                    <a:pt x="26" y="50"/>
                    <a:pt x="25" y="4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Freeform 71"/>
            <p:cNvSpPr>
              <a:spLocks noEditPoints="1"/>
            </p:cNvSpPr>
            <p:nvPr/>
          </p:nvSpPr>
          <p:spPr bwMode="auto">
            <a:xfrm>
              <a:off x="3296" y="1447"/>
              <a:ext cx="176" cy="102"/>
            </a:xfrm>
            <a:custGeom>
              <a:avLst/>
              <a:gdLst>
                <a:gd name="T0" fmla="*/ 48 w 88"/>
                <a:gd name="T1" fmla="*/ 18 h 51"/>
                <a:gd name="T2" fmla="*/ 44 w 88"/>
                <a:gd name="T3" fmla="*/ 22 h 51"/>
                <a:gd name="T4" fmla="*/ 41 w 88"/>
                <a:gd name="T5" fmla="*/ 18 h 51"/>
                <a:gd name="T6" fmla="*/ 44 w 88"/>
                <a:gd name="T7" fmla="*/ 15 h 51"/>
                <a:gd name="T8" fmla="*/ 48 w 88"/>
                <a:gd name="T9" fmla="*/ 18 h 51"/>
                <a:gd name="T10" fmla="*/ 70 w 88"/>
                <a:gd name="T11" fmla="*/ 5 h 51"/>
                <a:gd name="T12" fmla="*/ 59 w 88"/>
                <a:gd name="T13" fmla="*/ 0 h 51"/>
                <a:gd name="T14" fmla="*/ 52 w 88"/>
                <a:gd name="T15" fmla="*/ 6 h 51"/>
                <a:gd name="T16" fmla="*/ 44 w 88"/>
                <a:gd name="T17" fmla="*/ 6 h 51"/>
                <a:gd name="T18" fmla="*/ 37 w 88"/>
                <a:gd name="T19" fmla="*/ 6 h 51"/>
                <a:gd name="T20" fmla="*/ 30 w 88"/>
                <a:gd name="T21" fmla="*/ 0 h 51"/>
                <a:gd name="T22" fmla="*/ 19 w 88"/>
                <a:gd name="T23" fmla="*/ 5 h 51"/>
                <a:gd name="T24" fmla="*/ 14 w 88"/>
                <a:gd name="T25" fmla="*/ 49 h 51"/>
                <a:gd name="T26" fmla="*/ 26 w 88"/>
                <a:gd name="T27" fmla="*/ 42 h 51"/>
                <a:gd name="T28" fmla="*/ 44 w 88"/>
                <a:gd name="T29" fmla="*/ 36 h 51"/>
                <a:gd name="T30" fmla="*/ 63 w 88"/>
                <a:gd name="T31" fmla="*/ 42 h 51"/>
                <a:gd name="T32" fmla="*/ 75 w 88"/>
                <a:gd name="T33" fmla="*/ 49 h 51"/>
                <a:gd name="T34" fmla="*/ 70 w 88"/>
                <a:gd name="T35"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1">
                  <a:moveTo>
                    <a:pt x="48" y="18"/>
                  </a:moveTo>
                  <a:cubicBezTo>
                    <a:pt x="48" y="20"/>
                    <a:pt x="46" y="22"/>
                    <a:pt x="44" y="22"/>
                  </a:cubicBezTo>
                  <a:cubicBezTo>
                    <a:pt x="42" y="22"/>
                    <a:pt x="41" y="20"/>
                    <a:pt x="41" y="18"/>
                  </a:cubicBezTo>
                  <a:cubicBezTo>
                    <a:pt x="41" y="16"/>
                    <a:pt x="42" y="15"/>
                    <a:pt x="44" y="15"/>
                  </a:cubicBezTo>
                  <a:cubicBezTo>
                    <a:pt x="46" y="15"/>
                    <a:pt x="48" y="16"/>
                    <a:pt x="48" y="18"/>
                  </a:cubicBezTo>
                  <a:moveTo>
                    <a:pt x="70" y="5"/>
                  </a:moveTo>
                  <a:cubicBezTo>
                    <a:pt x="69" y="2"/>
                    <a:pt x="60" y="0"/>
                    <a:pt x="59" y="0"/>
                  </a:cubicBezTo>
                  <a:cubicBezTo>
                    <a:pt x="58" y="1"/>
                    <a:pt x="53" y="5"/>
                    <a:pt x="52" y="6"/>
                  </a:cubicBezTo>
                  <a:cubicBezTo>
                    <a:pt x="50" y="6"/>
                    <a:pt x="44" y="6"/>
                    <a:pt x="44" y="6"/>
                  </a:cubicBezTo>
                  <a:cubicBezTo>
                    <a:pt x="44" y="6"/>
                    <a:pt x="38" y="6"/>
                    <a:pt x="37" y="6"/>
                  </a:cubicBezTo>
                  <a:cubicBezTo>
                    <a:pt x="35" y="5"/>
                    <a:pt x="30" y="1"/>
                    <a:pt x="30" y="0"/>
                  </a:cubicBezTo>
                  <a:cubicBezTo>
                    <a:pt x="28" y="0"/>
                    <a:pt x="20" y="2"/>
                    <a:pt x="19" y="5"/>
                  </a:cubicBezTo>
                  <a:cubicBezTo>
                    <a:pt x="19" y="5"/>
                    <a:pt x="0" y="45"/>
                    <a:pt x="14" y="49"/>
                  </a:cubicBezTo>
                  <a:cubicBezTo>
                    <a:pt x="20" y="51"/>
                    <a:pt x="22" y="45"/>
                    <a:pt x="26" y="42"/>
                  </a:cubicBezTo>
                  <a:cubicBezTo>
                    <a:pt x="29" y="39"/>
                    <a:pt x="34" y="36"/>
                    <a:pt x="44" y="36"/>
                  </a:cubicBezTo>
                  <a:cubicBezTo>
                    <a:pt x="54" y="36"/>
                    <a:pt x="59" y="39"/>
                    <a:pt x="63" y="42"/>
                  </a:cubicBezTo>
                  <a:cubicBezTo>
                    <a:pt x="66" y="45"/>
                    <a:pt x="69" y="51"/>
                    <a:pt x="75" y="49"/>
                  </a:cubicBezTo>
                  <a:cubicBezTo>
                    <a:pt x="88" y="45"/>
                    <a:pt x="70" y="5"/>
                    <a:pt x="70" y="5"/>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Rectangle 72"/>
            <p:cNvSpPr>
              <a:spLocks noChangeArrowheads="1"/>
            </p:cNvSpPr>
            <p:nvPr/>
          </p:nvSpPr>
          <p:spPr bwMode="auto">
            <a:xfrm>
              <a:off x="3440" y="1375"/>
              <a:ext cx="130" cy="1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21" name="Rectangle 220"/>
          <p:cNvSpPr/>
          <p:nvPr/>
        </p:nvSpPr>
        <p:spPr>
          <a:xfrm>
            <a:off x="319941" y="3369477"/>
            <a:ext cx="8504119" cy="1420902"/>
          </a:xfrm>
          <a:prstGeom prst="rect">
            <a:avLst/>
          </a:prstGeom>
        </p:spPr>
        <p:txBody>
          <a:bodyPr vert="horz" wrap="square" lIns="0" tIns="0" rIns="0" bIns="0">
            <a:noAutofit/>
          </a:bodyPr>
          <a:lstStyle/>
          <a:p>
            <a:pPr algn="just">
              <a:spcAft>
                <a:spcPts val="1000"/>
              </a:spcAft>
            </a:pPr>
            <a:r>
              <a:rPr lang="en-US" sz="1200" dirty="0">
                <a:solidFill>
                  <a:schemeClr val="tx1">
                    <a:lumMod val="75000"/>
                  </a:schemeClr>
                </a:solidFill>
                <a:latin typeface="Segoe UI Semilight" panose="020B0402040204020203" pitchFamily="34" charset="0"/>
                <a:cs typeface="Segoe UI Semilight" panose="020B0402040204020203" pitchFamily="34" charset="0"/>
              </a:rPr>
              <a:t>Offers are commonly displayed using a targeted approach, arbitrarily without consideration of a user’s preferences, shopping history, viewing history or clicks or using a marketing plan based on historical data. Using these strategies, offers often miss their mark and can be completely ineffective. Modern marketing strategies need to be personalized and in real time to be effective and improve conversion. </a:t>
            </a:r>
          </a:p>
          <a:p>
            <a:pPr algn="just">
              <a:spcAft>
                <a:spcPts val="1000"/>
              </a:spcAft>
            </a:pPr>
            <a:r>
              <a:rPr lang="en-US" sz="1200" dirty="0">
                <a:solidFill>
                  <a:schemeClr val="tx1">
                    <a:lumMod val="75000"/>
                  </a:schemeClr>
                </a:solidFill>
                <a:latin typeface="Segoe UI Semilight" panose="020B0402040204020203" pitchFamily="34" charset="0"/>
                <a:cs typeface="Segoe UI Semilight" panose="020B0402040204020203" pitchFamily="34" charset="0"/>
              </a:rPr>
              <a:t>Personalized offers use a shopper's real-time and historical data to focus on the user, enabling a more efficient engagement between business owners and customers. This greatly enhances customers’ user experience increasing repeat visitors and the opportunity for cross-selling or up-selling with less human labor involved.</a:t>
            </a:r>
            <a:endParaRPr lang="en-US" sz="1200" dirty="0">
              <a:solidFill>
                <a:schemeClr val="tx1">
                  <a:lumMod val="7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cxnSp>
        <p:nvCxnSpPr>
          <p:cNvPr id="8" name="Straight Connector 7"/>
          <p:cNvCxnSpPr/>
          <p:nvPr/>
        </p:nvCxnSpPr>
        <p:spPr>
          <a:xfrm>
            <a:off x="319941" y="4960291"/>
            <a:ext cx="8504119" cy="0"/>
          </a:xfrm>
          <a:prstGeom prst="line">
            <a:avLst/>
          </a:prstGeom>
          <a:ln>
            <a:solidFill>
              <a:srgbClr val="00ADDC"/>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52" name="Rectangle 551"/>
          <p:cNvSpPr/>
          <p:nvPr/>
        </p:nvSpPr>
        <p:spPr bwMode="auto">
          <a:xfrm>
            <a:off x="-4538" y="7973916"/>
            <a:ext cx="9153079" cy="37173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319941" y="8002816"/>
            <a:ext cx="4608000" cy="3139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91440" bIns="4572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Building a Personalized Offer</a:t>
            </a:r>
          </a:p>
        </p:txBody>
      </p:sp>
      <p:sp>
        <p:nvSpPr>
          <p:cNvPr id="554" name="Rectangle 553"/>
          <p:cNvSpPr/>
          <p:nvPr/>
        </p:nvSpPr>
        <p:spPr bwMode="auto">
          <a:xfrm>
            <a:off x="0" y="8316748"/>
            <a:ext cx="9144000" cy="2656051"/>
          </a:xfrm>
          <a:prstGeom prst="rect">
            <a:avLst/>
          </a:prstGeom>
          <a:solidFill>
            <a:srgbClr val="00BCF2">
              <a:alpha val="1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319941" y="8705238"/>
            <a:ext cx="2934435" cy="188781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45720" numCol="1" spcCol="0" rtlCol="0" fromWordArt="0" anchor="t" anchorCtr="0" forceAA="0" compatLnSpc="1">
            <a:prstTxWarp prst="textNoShape">
              <a:avLst/>
            </a:prstTxWarp>
            <a:noAutofit/>
          </a:bodyPr>
          <a:lstStyle/>
          <a:p>
            <a:pPr algn="just" defTabSz="1005482" fontAlgn="base">
              <a:lnSpc>
                <a:spcPct val="90000"/>
              </a:lnSpc>
              <a:spcBef>
                <a:spcPct val="0"/>
              </a:spcBef>
              <a:spcAft>
                <a:spcPts val="600"/>
              </a:spcAft>
            </a:pPr>
            <a:r>
              <a:rPr lang="en-US" sz="1200" dirty="0">
                <a:solidFill>
                  <a:schemeClr val="tx1">
                    <a:lumMod val="50000"/>
                  </a:schemeClr>
                </a:solidFill>
                <a:latin typeface="Segoe UI Semilight" panose="020B0402040204020203" pitchFamily="34" charset="0"/>
                <a:ea typeface="Segoe UI" panose="020B0502040204020203" pitchFamily="34" charset="0"/>
                <a:cs typeface="Segoe UI Semilight" panose="020B0402040204020203" pitchFamily="34" charset="0"/>
              </a:rPr>
              <a:t>Personalized offers consist of two paths, a hot path and a cold path.</a:t>
            </a:r>
          </a:p>
          <a:p>
            <a:pPr algn="just" defTabSz="1005482" fontAlgn="base">
              <a:lnSpc>
                <a:spcPct val="90000"/>
              </a:lnSpc>
              <a:spcBef>
                <a:spcPct val="0"/>
              </a:spcBef>
              <a:spcAft>
                <a:spcPts val="600"/>
              </a:spcAft>
            </a:pPr>
            <a:r>
              <a:rPr lang="en-US" sz="1200" dirty="0">
                <a:solidFill>
                  <a:schemeClr val="tx1">
                    <a:lumMod val="50000"/>
                  </a:schemeClr>
                </a:solidFill>
                <a:latin typeface="Segoe UI Semilight" panose="020B0402040204020203" pitchFamily="34" charset="0"/>
                <a:ea typeface="Segoe UI" panose="020B0502040204020203" pitchFamily="34" charset="0"/>
                <a:cs typeface="Segoe UI Semilight" panose="020B0402040204020203" pitchFamily="34" charset="0"/>
              </a:rPr>
              <a:t>The </a:t>
            </a:r>
            <a:r>
              <a:rPr lang="en-US" sz="1200" dirty="0">
                <a:solidFill>
                  <a:srgbClr val="D83B01"/>
                </a:solidFill>
                <a:latin typeface="Segoe UI Semilight" panose="020B0402040204020203" pitchFamily="34" charset="0"/>
                <a:ea typeface="Segoe UI" panose="020B0502040204020203" pitchFamily="34" charset="0"/>
                <a:cs typeface="Segoe UI Semilight" panose="020B0402040204020203" pitchFamily="34" charset="0"/>
              </a:rPr>
              <a:t>hot path</a:t>
            </a:r>
            <a:r>
              <a:rPr lang="en-US" sz="1200" dirty="0">
                <a:solidFill>
                  <a:schemeClr val="tx1">
                    <a:lumMod val="50000"/>
                  </a:schemeClr>
                </a:solidFill>
                <a:latin typeface="Segoe UI Semilight" panose="020B0402040204020203" pitchFamily="34" charset="0"/>
                <a:ea typeface="Segoe UI" panose="020B0502040204020203" pitchFamily="34" charset="0"/>
                <a:cs typeface="Segoe UI Semilight" panose="020B0402040204020203" pitchFamily="34" charset="0"/>
              </a:rPr>
              <a:t> sees current user data stored, and also aggregated into a defined increments. Those results are then combined  with machine learning scores to create real-time personalized offers.</a:t>
            </a:r>
          </a:p>
          <a:p>
            <a:pPr algn="just" defTabSz="1005482" fontAlgn="base">
              <a:lnSpc>
                <a:spcPct val="90000"/>
              </a:lnSpc>
              <a:spcBef>
                <a:spcPct val="0"/>
              </a:spcBef>
              <a:spcAft>
                <a:spcPts val="600"/>
              </a:spcAft>
            </a:pPr>
            <a:r>
              <a:rPr lang="en-US" sz="1200" dirty="0">
                <a:solidFill>
                  <a:schemeClr val="tx1">
                    <a:lumMod val="50000"/>
                  </a:schemeClr>
                </a:solidFill>
                <a:latin typeface="Segoe UI Semilight" panose="020B0402040204020203" pitchFamily="34" charset="0"/>
                <a:ea typeface="Segoe UI" panose="020B0502040204020203" pitchFamily="34" charset="0"/>
                <a:cs typeface="Segoe UI Semilight" panose="020B0402040204020203" pitchFamily="34" charset="0"/>
              </a:rPr>
              <a:t>The </a:t>
            </a:r>
            <a:r>
              <a:rPr lang="en-US" sz="1200" dirty="0">
                <a:solidFill>
                  <a:srgbClr val="0078D7"/>
                </a:solidFill>
                <a:latin typeface="Segoe UI Semilight" panose="020B0402040204020203" pitchFamily="34" charset="0"/>
                <a:ea typeface="Segoe UI" panose="020B0502040204020203" pitchFamily="34" charset="0"/>
                <a:cs typeface="Segoe UI Semilight" panose="020B0402040204020203" pitchFamily="34" charset="0"/>
              </a:rPr>
              <a:t>cold path</a:t>
            </a:r>
            <a:r>
              <a:rPr lang="en-US" sz="1200" dirty="0">
                <a:solidFill>
                  <a:schemeClr val="tx1">
                    <a:lumMod val="50000"/>
                  </a:schemeClr>
                </a:solidFill>
                <a:latin typeface="Segoe UI Semilight" panose="020B0402040204020203" pitchFamily="34" charset="0"/>
                <a:ea typeface="Segoe UI" panose="020B0502040204020203" pitchFamily="34" charset="0"/>
                <a:cs typeface="Segoe UI Semilight" panose="020B0402040204020203" pitchFamily="34" charset="0"/>
              </a:rPr>
              <a:t> analyzes the users history and profile and provides its results to facilitate real-time personalized offers.</a:t>
            </a:r>
          </a:p>
        </p:txBody>
      </p:sp>
      <p:sp>
        <p:nvSpPr>
          <p:cNvPr id="525" name="Gradient Layer"/>
          <p:cNvSpPr/>
          <p:nvPr/>
        </p:nvSpPr>
        <p:spPr bwMode="auto">
          <a:xfrm flipV="1">
            <a:off x="0" y="-1"/>
            <a:ext cx="9144001" cy="3200400"/>
          </a:xfrm>
          <a:prstGeom prst="rect">
            <a:avLst/>
          </a:prstGeom>
          <a:gradFill flip="none" rotWithShape="1">
            <a:gsLst>
              <a:gs pos="0">
                <a:srgbClr val="002050"/>
              </a:gs>
              <a:gs pos="100000">
                <a:srgbClr val="1469A9"/>
              </a:gs>
              <a:gs pos="92000">
                <a:srgbClr val="00188F">
                  <a:alpha val="28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grpSp>
        <p:nvGrpSpPr>
          <p:cNvPr id="4" name="Group 3"/>
          <p:cNvGrpSpPr/>
          <p:nvPr/>
        </p:nvGrpSpPr>
        <p:grpSpPr>
          <a:xfrm>
            <a:off x="323160" y="251105"/>
            <a:ext cx="8539284" cy="1267121"/>
            <a:chOff x="323160" y="251105"/>
            <a:chExt cx="8539284" cy="1267121"/>
          </a:xfrm>
        </p:grpSpPr>
        <p:pic>
          <p:nvPicPr>
            <p:cNvPr id="499" name="MS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7607449" y="251105"/>
              <a:ext cx="1254995" cy="267546"/>
            </a:xfrm>
            <a:prstGeom prst="rect">
              <a:avLst/>
            </a:prstGeom>
          </p:spPr>
        </p:pic>
        <p:grpSp>
          <p:nvGrpSpPr>
            <p:cNvPr id="5" name="Header"/>
            <p:cNvGrpSpPr/>
            <p:nvPr/>
          </p:nvGrpSpPr>
          <p:grpSpPr>
            <a:xfrm>
              <a:off x="323160" y="296147"/>
              <a:ext cx="7589520" cy="1222079"/>
              <a:chOff x="323160" y="296145"/>
              <a:chExt cx="7589520" cy="1222079"/>
            </a:xfrm>
          </p:grpSpPr>
          <p:cxnSp>
            <p:nvCxnSpPr>
              <p:cNvPr id="495" name="Straight Connector 494"/>
              <p:cNvCxnSpPr/>
              <p:nvPr/>
            </p:nvCxnSpPr>
            <p:spPr>
              <a:xfrm>
                <a:off x="323160" y="946150"/>
                <a:ext cx="5796000" cy="0"/>
              </a:xfrm>
              <a:prstGeom prst="line">
                <a:avLst/>
              </a:prstGeom>
              <a:ln w="3175">
                <a:solidFill>
                  <a:schemeClr val="bg1">
                    <a:lumMod val="9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bwMode="auto">
              <a:xfrm>
                <a:off x="323160" y="964226"/>
                <a:ext cx="5029200" cy="553998"/>
              </a:xfrm>
              <a:prstGeom prst="rect">
                <a:avLst/>
              </a:prstGeom>
              <a:noFill/>
            </p:spPr>
            <p:txBody>
              <a:bodyPr wrap="square" lIns="0" tIns="91440" bIns="91440" anchor="ctr" anchorCtr="0">
                <a:spAutoFit/>
              </a:bodyPr>
              <a:lstStyle/>
              <a:p>
                <a:pPr>
                  <a:spcAft>
                    <a:spcPts val="309"/>
                  </a:spcAft>
                </a:pPr>
                <a:r>
                  <a:rPr lang="en-US" sz="2400" dirty="0">
                    <a:solidFill>
                      <a:srgbClr val="8BE6FF"/>
                    </a:solidFill>
                    <a:latin typeface="Segoe UI Semilight" panose="020B0402040204020203" pitchFamily="34" charset="0"/>
                    <a:cs typeface="Segoe UI Semilight" panose="020B0402040204020203" pitchFamily="34" charset="0"/>
                  </a:rPr>
                  <a:t>Cortana Intelligence Suite</a:t>
                </a:r>
              </a:p>
            </p:txBody>
          </p:sp>
          <p:sp>
            <p:nvSpPr>
              <p:cNvPr id="493" name="Rectangle 492"/>
              <p:cNvSpPr/>
              <p:nvPr/>
            </p:nvSpPr>
            <p:spPr bwMode="auto">
              <a:xfrm>
                <a:off x="323160" y="296145"/>
                <a:ext cx="7589520" cy="646331"/>
              </a:xfrm>
              <a:prstGeom prst="rect">
                <a:avLst/>
              </a:prstGeom>
              <a:noFill/>
            </p:spPr>
            <p:txBody>
              <a:bodyPr wrap="square" lIns="0" tIns="91440" bIns="91440" anchor="ctr" anchorCtr="0">
                <a:spAutoFit/>
              </a:bodyPr>
              <a:lstStyle/>
              <a:p>
                <a:pPr>
                  <a:spcAft>
                    <a:spcPts val="309"/>
                  </a:spcAft>
                </a:pPr>
                <a:r>
                  <a:rPr lang="en-US" sz="3000" dirty="0">
                    <a:solidFill>
                      <a:schemeClr val="bg1"/>
                    </a:solidFill>
                    <a:latin typeface="Segoe UI Semilight" panose="020B0402040204020203" pitchFamily="34" charset="0"/>
                    <a:cs typeface="Segoe UI Semilight" panose="020B0402040204020203" pitchFamily="34" charset="0"/>
                  </a:rPr>
                  <a:t>Personalized Offers</a:t>
                </a:r>
              </a:p>
            </p:txBody>
          </p:sp>
        </p:gr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400" y="6013663"/>
            <a:ext cx="3487200" cy="1881702"/>
          </a:xfrm>
          <a:prstGeom prst="rect">
            <a:avLst/>
          </a:prstGeom>
        </p:spPr>
      </p:pic>
      <p:sp>
        <p:nvSpPr>
          <p:cNvPr id="78" name="TextBox 77"/>
          <p:cNvSpPr txBox="1"/>
          <p:nvPr/>
        </p:nvSpPr>
        <p:spPr>
          <a:xfrm>
            <a:off x="319941" y="5014330"/>
            <a:ext cx="5737708" cy="369332"/>
          </a:xfrm>
          <a:prstGeom prst="rect">
            <a:avLst/>
          </a:prstGeom>
          <a:noFill/>
        </p:spPr>
        <p:txBody>
          <a:bodyPr wrap="square" lIns="0" rtlCol="0" anchor="ctr">
            <a:spAutoFit/>
          </a:bodyPr>
          <a:lstStyle/>
          <a:p>
            <a:pPr>
              <a:defRPr/>
            </a:pPr>
            <a:r>
              <a:rPr lang="en-US" kern="0" dirty="0">
                <a:solidFill>
                  <a:srgbClr val="002050"/>
                </a:solidFill>
                <a:latin typeface="Segoe UI Light" panose="020B0502040204020203" pitchFamily="34" charset="0"/>
                <a:cs typeface="Segoe UI Light" panose="020B0502040204020203" pitchFamily="34" charset="0"/>
              </a:rPr>
              <a:t>Personalized Offers Improve...</a:t>
            </a:r>
          </a:p>
        </p:txBody>
      </p:sp>
      <p:sp>
        <p:nvSpPr>
          <p:cNvPr id="520" name="TextBox 519"/>
          <p:cNvSpPr txBox="1"/>
          <p:nvPr/>
        </p:nvSpPr>
        <p:spPr>
          <a:xfrm>
            <a:off x="319941" y="7015618"/>
            <a:ext cx="2508458" cy="498598"/>
          </a:xfrm>
          <a:prstGeom prst="rect">
            <a:avLst/>
          </a:prstGeom>
          <a:noFill/>
        </p:spPr>
        <p:txBody>
          <a:bodyPr wrap="square" lIns="0" tIns="0" rIns="91440" bIns="0" rtlCol="0">
            <a:spAutoFit/>
          </a:bodyPr>
          <a:lstStyle/>
          <a:p>
            <a:pPr algn="r">
              <a:lnSpc>
                <a:spcPct val="90000"/>
              </a:lnSpc>
            </a:pPr>
            <a:r>
              <a:rPr lang="en-US" sz="1400" dirty="0">
                <a:solidFill>
                  <a:srgbClr val="3076BC"/>
                </a:solidFill>
              </a:rPr>
              <a:t>Revenue</a:t>
            </a:r>
          </a:p>
          <a:p>
            <a:pPr algn="r">
              <a:lnSpc>
                <a:spcPct val="90000"/>
              </a:lnSpc>
              <a:spcAft>
                <a:spcPts val="600"/>
              </a:spcAft>
            </a:pPr>
            <a:r>
              <a:rPr lang="en-US" sz="1100" spc="-30" dirty="0">
                <a:solidFill>
                  <a:schemeClr val="tx1">
                    <a:lumMod val="75000"/>
                  </a:schemeClr>
                </a:solidFill>
                <a:latin typeface="Segoe UI Semilight" panose="020B0402040204020203" pitchFamily="34" charset="0"/>
                <a:cs typeface="Segoe UI Semilight" panose="020B0402040204020203" pitchFamily="34" charset="0"/>
              </a:rPr>
              <a:t>Shoppers are more likely to respond to an offer that is based on their current interests</a:t>
            </a:r>
          </a:p>
        </p:txBody>
      </p:sp>
      <p:sp>
        <p:nvSpPr>
          <p:cNvPr id="150" name="TextBox 149"/>
          <p:cNvSpPr txBox="1"/>
          <p:nvPr/>
        </p:nvSpPr>
        <p:spPr>
          <a:xfrm>
            <a:off x="774700" y="6226066"/>
            <a:ext cx="2619375" cy="498598"/>
          </a:xfrm>
          <a:prstGeom prst="rect">
            <a:avLst/>
          </a:prstGeom>
          <a:noFill/>
        </p:spPr>
        <p:txBody>
          <a:bodyPr wrap="square" lIns="0" tIns="0" rIns="91440" bIns="0" rtlCol="0">
            <a:spAutoFit/>
          </a:bodyPr>
          <a:lstStyle/>
          <a:p>
            <a:pPr algn="r">
              <a:lnSpc>
                <a:spcPct val="90000"/>
              </a:lnSpc>
            </a:pPr>
            <a:r>
              <a:rPr lang="en-US" sz="1400" dirty="0">
                <a:solidFill>
                  <a:srgbClr val="008372"/>
                </a:solidFill>
              </a:rPr>
              <a:t>Experience</a:t>
            </a:r>
          </a:p>
          <a:p>
            <a:pPr algn="r">
              <a:lnSpc>
                <a:spcPct val="90000"/>
              </a:lnSpc>
              <a:spcAft>
                <a:spcPts val="600"/>
              </a:spcAft>
            </a:pPr>
            <a:r>
              <a:rPr lang="en-US" sz="1100" dirty="0">
                <a:solidFill>
                  <a:schemeClr val="tx1">
                    <a:lumMod val="75000"/>
                  </a:schemeClr>
                </a:solidFill>
                <a:latin typeface="Segoe UI Semilight" panose="020B0402040204020203" pitchFamily="34" charset="0"/>
                <a:cs typeface="Segoe UI Semilight" panose="020B0402040204020203" pitchFamily="34" charset="0"/>
              </a:rPr>
              <a:t>Users feel as though they are focused on and are given a personal connection</a:t>
            </a:r>
          </a:p>
        </p:txBody>
      </p:sp>
      <p:sp>
        <p:nvSpPr>
          <p:cNvPr id="151" name="TextBox 150"/>
          <p:cNvSpPr txBox="1"/>
          <p:nvPr/>
        </p:nvSpPr>
        <p:spPr>
          <a:xfrm>
            <a:off x="3362557" y="5402659"/>
            <a:ext cx="2418887" cy="532453"/>
          </a:xfrm>
          <a:prstGeom prst="rect">
            <a:avLst/>
          </a:prstGeom>
          <a:noFill/>
        </p:spPr>
        <p:txBody>
          <a:bodyPr wrap="square" lIns="0" tIns="0" rIns="0" bIns="0" rtlCol="0">
            <a:spAutoFit/>
          </a:bodyPr>
          <a:lstStyle/>
          <a:p>
            <a:pPr>
              <a:lnSpc>
                <a:spcPct val="90000"/>
              </a:lnSpc>
            </a:pPr>
            <a:r>
              <a:rPr lang="en-US" sz="1400" dirty="0">
                <a:solidFill>
                  <a:srgbClr val="1EBBEE"/>
                </a:solidFill>
              </a:rPr>
              <a:t>Quality</a:t>
            </a:r>
          </a:p>
          <a:p>
            <a:r>
              <a:rPr lang="en-US" sz="1100" dirty="0">
                <a:solidFill>
                  <a:schemeClr val="tx1">
                    <a:lumMod val="75000"/>
                  </a:schemeClr>
                </a:solidFill>
                <a:latin typeface="Segoe UI Semilight" panose="020B0402040204020203" pitchFamily="34" charset="0"/>
                <a:cs typeface="Segoe UI Semilight" panose="020B0402040204020203" pitchFamily="34" charset="0"/>
              </a:rPr>
              <a:t>Offers are made for current interests and needs using real-time information</a:t>
            </a:r>
          </a:p>
        </p:txBody>
      </p:sp>
      <p:sp>
        <p:nvSpPr>
          <p:cNvPr id="152" name="TextBox 151"/>
          <p:cNvSpPr txBox="1"/>
          <p:nvPr/>
        </p:nvSpPr>
        <p:spPr>
          <a:xfrm>
            <a:off x="6315601" y="7015618"/>
            <a:ext cx="2508460" cy="498598"/>
          </a:xfrm>
          <a:prstGeom prst="rect">
            <a:avLst/>
          </a:prstGeom>
          <a:noFill/>
        </p:spPr>
        <p:txBody>
          <a:bodyPr wrap="square" lIns="91440" tIns="0" rIns="91440" bIns="0" rtlCol="0">
            <a:spAutoFit/>
          </a:bodyPr>
          <a:lstStyle/>
          <a:p>
            <a:pPr>
              <a:lnSpc>
                <a:spcPct val="90000"/>
              </a:lnSpc>
            </a:pPr>
            <a:r>
              <a:rPr lang="en-US" sz="1400" dirty="0">
                <a:solidFill>
                  <a:srgbClr val="3076BC"/>
                </a:solidFill>
              </a:rPr>
              <a:t>Traffic</a:t>
            </a:r>
          </a:p>
          <a:p>
            <a:pPr>
              <a:lnSpc>
                <a:spcPct val="90000"/>
              </a:lnSpc>
              <a:spcAft>
                <a:spcPts val="600"/>
              </a:spcAft>
            </a:pPr>
            <a:r>
              <a:rPr lang="en-US" sz="1100" dirty="0">
                <a:solidFill>
                  <a:schemeClr val="tx1">
                    <a:lumMod val="75000"/>
                  </a:schemeClr>
                </a:solidFill>
                <a:latin typeface="Segoe UI Semilight" panose="020B0402040204020203" pitchFamily="34" charset="0"/>
                <a:cs typeface="Segoe UI Semilight" panose="020B0402040204020203" pitchFamily="34" charset="0"/>
              </a:rPr>
              <a:t>Customers that feel catered to are more likely to become repeat visitors</a:t>
            </a:r>
          </a:p>
        </p:txBody>
      </p:sp>
      <p:sp>
        <p:nvSpPr>
          <p:cNvPr id="153" name="TextBox 152"/>
          <p:cNvSpPr txBox="1"/>
          <p:nvPr/>
        </p:nvSpPr>
        <p:spPr>
          <a:xfrm>
            <a:off x="5726489" y="6226066"/>
            <a:ext cx="3097571" cy="532453"/>
          </a:xfrm>
          <a:prstGeom prst="rect">
            <a:avLst/>
          </a:prstGeom>
          <a:noFill/>
        </p:spPr>
        <p:txBody>
          <a:bodyPr wrap="square" lIns="91440" tIns="0" rIns="0" bIns="0" rtlCol="0">
            <a:spAutoFit/>
          </a:bodyPr>
          <a:lstStyle/>
          <a:p>
            <a:pPr>
              <a:lnSpc>
                <a:spcPct val="90000"/>
              </a:lnSpc>
            </a:pPr>
            <a:r>
              <a:rPr lang="en-US" sz="1400" dirty="0">
                <a:solidFill>
                  <a:srgbClr val="3076BC"/>
                </a:solidFill>
              </a:rPr>
              <a:t>Profiles</a:t>
            </a:r>
          </a:p>
          <a:p>
            <a:r>
              <a:rPr lang="en-US" sz="1100" dirty="0">
                <a:solidFill>
                  <a:schemeClr val="tx1">
                    <a:lumMod val="75000"/>
                  </a:schemeClr>
                </a:solidFill>
                <a:latin typeface="Segoe UI Semilight" panose="020B0402040204020203" pitchFamily="34" charset="0"/>
                <a:cs typeface="Segoe UI Semilight" panose="020B0402040204020203" pitchFamily="34" charset="0"/>
              </a:rPr>
              <a:t>Customer preferences are aggregated and analyzed regularly, making them more focused</a:t>
            </a:r>
          </a:p>
        </p:txBody>
      </p:sp>
      <p:grpSp>
        <p:nvGrpSpPr>
          <p:cNvPr id="177" name="Group 176"/>
          <p:cNvGrpSpPr/>
          <p:nvPr/>
        </p:nvGrpSpPr>
        <p:grpSpPr>
          <a:xfrm flipH="1">
            <a:off x="7837635" y="8902699"/>
            <a:ext cx="1052513" cy="1894001"/>
            <a:chOff x="2597151" y="4894338"/>
            <a:chExt cx="1282700" cy="2308225"/>
          </a:xfrm>
        </p:grpSpPr>
        <p:sp>
          <p:nvSpPr>
            <p:cNvPr id="178" name="Freeform 741"/>
            <p:cNvSpPr>
              <a:spLocks/>
            </p:cNvSpPr>
            <p:nvPr/>
          </p:nvSpPr>
          <p:spPr bwMode="auto">
            <a:xfrm>
              <a:off x="3355976" y="5669038"/>
              <a:ext cx="523875" cy="254000"/>
            </a:xfrm>
            <a:custGeom>
              <a:avLst/>
              <a:gdLst>
                <a:gd name="T0" fmla="*/ 86 w 330"/>
                <a:gd name="T1" fmla="*/ 0 h 160"/>
                <a:gd name="T2" fmla="*/ 330 w 330"/>
                <a:gd name="T3" fmla="*/ 0 h 160"/>
                <a:gd name="T4" fmla="*/ 244 w 330"/>
                <a:gd name="T5" fmla="*/ 160 h 160"/>
                <a:gd name="T6" fmla="*/ 0 w 330"/>
                <a:gd name="T7" fmla="*/ 160 h 160"/>
                <a:gd name="T8" fmla="*/ 86 w 330"/>
                <a:gd name="T9" fmla="*/ 0 h 160"/>
              </a:gdLst>
              <a:ahLst/>
              <a:cxnLst>
                <a:cxn ang="0">
                  <a:pos x="T0" y="T1"/>
                </a:cxn>
                <a:cxn ang="0">
                  <a:pos x="T2" y="T3"/>
                </a:cxn>
                <a:cxn ang="0">
                  <a:pos x="T4" y="T5"/>
                </a:cxn>
                <a:cxn ang="0">
                  <a:pos x="T6" y="T7"/>
                </a:cxn>
                <a:cxn ang="0">
                  <a:pos x="T8" y="T9"/>
                </a:cxn>
              </a:cxnLst>
              <a:rect l="0" t="0" r="r" b="b"/>
              <a:pathLst>
                <a:path w="330" h="160">
                  <a:moveTo>
                    <a:pt x="86" y="0"/>
                  </a:moveTo>
                  <a:lnTo>
                    <a:pt x="330" y="0"/>
                  </a:lnTo>
                  <a:lnTo>
                    <a:pt x="244" y="160"/>
                  </a:lnTo>
                  <a:lnTo>
                    <a:pt x="0" y="160"/>
                  </a:lnTo>
                  <a:lnTo>
                    <a:pt x="86" y="0"/>
                  </a:lnTo>
                  <a:close/>
                </a:path>
              </a:pathLst>
            </a:custGeom>
            <a:solidFill>
              <a:srgbClr val="5252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731"/>
            <p:cNvSpPr>
              <a:spLocks/>
            </p:cNvSpPr>
            <p:nvPr/>
          </p:nvSpPr>
          <p:spPr bwMode="auto">
            <a:xfrm>
              <a:off x="2768601" y="5121351"/>
              <a:ext cx="384175" cy="77788"/>
            </a:xfrm>
            <a:custGeom>
              <a:avLst/>
              <a:gdLst>
                <a:gd name="T0" fmla="*/ 0 w 98"/>
                <a:gd name="T1" fmla="*/ 15 h 20"/>
                <a:gd name="T2" fmla="*/ 5 w 98"/>
                <a:gd name="T3" fmla="*/ 20 h 20"/>
                <a:gd name="T4" fmla="*/ 93 w 98"/>
                <a:gd name="T5" fmla="*/ 20 h 20"/>
                <a:gd name="T6" fmla="*/ 98 w 98"/>
                <a:gd name="T7" fmla="*/ 15 h 20"/>
                <a:gd name="T8" fmla="*/ 98 w 98"/>
                <a:gd name="T9" fmla="*/ 4 h 20"/>
                <a:gd name="T10" fmla="*/ 93 w 98"/>
                <a:gd name="T11" fmla="*/ 0 h 20"/>
                <a:gd name="T12" fmla="*/ 5 w 98"/>
                <a:gd name="T13" fmla="*/ 0 h 20"/>
                <a:gd name="T14" fmla="*/ 0 w 98"/>
                <a:gd name="T15" fmla="*/ 4 h 20"/>
                <a:gd name="T16" fmla="*/ 0 w 98"/>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20">
                  <a:moveTo>
                    <a:pt x="0" y="15"/>
                  </a:moveTo>
                  <a:cubicBezTo>
                    <a:pt x="0" y="18"/>
                    <a:pt x="2" y="20"/>
                    <a:pt x="5" y="20"/>
                  </a:cubicBezTo>
                  <a:cubicBezTo>
                    <a:pt x="93" y="20"/>
                    <a:pt x="93" y="20"/>
                    <a:pt x="93" y="20"/>
                  </a:cubicBezTo>
                  <a:cubicBezTo>
                    <a:pt x="96" y="20"/>
                    <a:pt x="98" y="18"/>
                    <a:pt x="98" y="15"/>
                  </a:cubicBezTo>
                  <a:cubicBezTo>
                    <a:pt x="98" y="4"/>
                    <a:pt x="98" y="4"/>
                    <a:pt x="98" y="4"/>
                  </a:cubicBezTo>
                  <a:cubicBezTo>
                    <a:pt x="98" y="2"/>
                    <a:pt x="96" y="0"/>
                    <a:pt x="93" y="0"/>
                  </a:cubicBezTo>
                  <a:cubicBezTo>
                    <a:pt x="5" y="0"/>
                    <a:pt x="5" y="0"/>
                    <a:pt x="5" y="0"/>
                  </a:cubicBezTo>
                  <a:cubicBezTo>
                    <a:pt x="2" y="0"/>
                    <a:pt x="0" y="2"/>
                    <a:pt x="0" y="4"/>
                  </a:cubicBezTo>
                  <a:lnTo>
                    <a:pt x="0" y="15"/>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733"/>
            <p:cNvSpPr>
              <a:spLocks/>
            </p:cNvSpPr>
            <p:nvPr/>
          </p:nvSpPr>
          <p:spPr bwMode="auto">
            <a:xfrm>
              <a:off x="2749551" y="6173863"/>
              <a:ext cx="422275" cy="911225"/>
            </a:xfrm>
            <a:custGeom>
              <a:avLst/>
              <a:gdLst>
                <a:gd name="T0" fmla="*/ 0 w 266"/>
                <a:gd name="T1" fmla="*/ 0 h 574"/>
                <a:gd name="T2" fmla="*/ 0 w 266"/>
                <a:gd name="T3" fmla="*/ 0 h 574"/>
                <a:gd name="T4" fmla="*/ 69 w 266"/>
                <a:gd name="T5" fmla="*/ 0 h 574"/>
                <a:gd name="T6" fmla="*/ 197 w 266"/>
                <a:gd name="T7" fmla="*/ 0 h 574"/>
                <a:gd name="T8" fmla="*/ 266 w 266"/>
                <a:gd name="T9" fmla="*/ 0 h 574"/>
                <a:gd name="T10" fmla="*/ 266 w 266"/>
                <a:gd name="T11" fmla="*/ 86 h 574"/>
                <a:gd name="T12" fmla="*/ 266 w 266"/>
                <a:gd name="T13" fmla="*/ 574 h 574"/>
                <a:gd name="T14" fmla="*/ 197 w 266"/>
                <a:gd name="T15" fmla="*/ 574 h 574"/>
                <a:gd name="T16" fmla="*/ 197 w 266"/>
                <a:gd name="T17" fmla="*/ 86 h 574"/>
                <a:gd name="T18" fmla="*/ 69 w 266"/>
                <a:gd name="T19" fmla="*/ 86 h 574"/>
                <a:gd name="T20" fmla="*/ 69 w 266"/>
                <a:gd name="T21" fmla="*/ 574 h 574"/>
                <a:gd name="T22" fmla="*/ 0 w 266"/>
                <a:gd name="T23" fmla="*/ 574 h 574"/>
                <a:gd name="T24" fmla="*/ 0 w 266"/>
                <a:gd name="T25" fmla="*/ 86 h 574"/>
                <a:gd name="T26" fmla="*/ 0 w 266"/>
                <a:gd name="T27" fmla="*/ 86 h 574"/>
                <a:gd name="T28" fmla="*/ 0 w 266"/>
                <a:gd name="T29"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574">
                  <a:moveTo>
                    <a:pt x="0" y="0"/>
                  </a:moveTo>
                  <a:lnTo>
                    <a:pt x="0" y="0"/>
                  </a:lnTo>
                  <a:lnTo>
                    <a:pt x="69" y="0"/>
                  </a:lnTo>
                  <a:lnTo>
                    <a:pt x="197" y="0"/>
                  </a:lnTo>
                  <a:lnTo>
                    <a:pt x="266" y="0"/>
                  </a:lnTo>
                  <a:lnTo>
                    <a:pt x="266" y="86"/>
                  </a:lnTo>
                  <a:lnTo>
                    <a:pt x="266" y="574"/>
                  </a:lnTo>
                  <a:lnTo>
                    <a:pt x="197" y="574"/>
                  </a:lnTo>
                  <a:lnTo>
                    <a:pt x="197" y="86"/>
                  </a:lnTo>
                  <a:lnTo>
                    <a:pt x="69" y="86"/>
                  </a:lnTo>
                  <a:lnTo>
                    <a:pt x="69" y="574"/>
                  </a:lnTo>
                  <a:lnTo>
                    <a:pt x="0" y="574"/>
                  </a:lnTo>
                  <a:lnTo>
                    <a:pt x="0" y="86"/>
                  </a:lnTo>
                  <a:lnTo>
                    <a:pt x="0" y="86"/>
                  </a:lnTo>
                  <a:lnTo>
                    <a:pt x="0" y="0"/>
                  </a:lnTo>
                  <a:close/>
                </a:path>
              </a:pathLst>
            </a:custGeom>
            <a:solidFill>
              <a:srgbClr val="30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734"/>
            <p:cNvSpPr>
              <a:spLocks/>
            </p:cNvSpPr>
            <p:nvPr/>
          </p:nvSpPr>
          <p:spPr bwMode="auto">
            <a:xfrm>
              <a:off x="2749551" y="7072388"/>
              <a:ext cx="250825" cy="130175"/>
            </a:xfrm>
            <a:custGeom>
              <a:avLst/>
              <a:gdLst>
                <a:gd name="T0" fmla="*/ 28 w 64"/>
                <a:gd name="T1" fmla="*/ 0 h 33"/>
                <a:gd name="T2" fmla="*/ 64 w 64"/>
                <a:gd name="T3" fmla="*/ 33 h 33"/>
                <a:gd name="T4" fmla="*/ 28 w 64"/>
                <a:gd name="T5" fmla="*/ 33 h 33"/>
                <a:gd name="T6" fmla="*/ 0 w 64"/>
                <a:gd name="T7" fmla="*/ 33 h 33"/>
                <a:gd name="T8" fmla="*/ 0 w 64"/>
                <a:gd name="T9" fmla="*/ 0 h 33"/>
                <a:gd name="T10" fmla="*/ 28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28" y="0"/>
                  </a:moveTo>
                  <a:cubicBezTo>
                    <a:pt x="47" y="0"/>
                    <a:pt x="63" y="14"/>
                    <a:pt x="64" y="33"/>
                  </a:cubicBezTo>
                  <a:cubicBezTo>
                    <a:pt x="28" y="33"/>
                    <a:pt x="28" y="33"/>
                    <a:pt x="28" y="33"/>
                  </a:cubicBezTo>
                  <a:cubicBezTo>
                    <a:pt x="0" y="33"/>
                    <a:pt x="0" y="33"/>
                    <a:pt x="0" y="33"/>
                  </a:cubicBezTo>
                  <a:cubicBezTo>
                    <a:pt x="0" y="0"/>
                    <a:pt x="0" y="0"/>
                    <a:pt x="0" y="0"/>
                  </a:cubicBezTo>
                  <a:lnTo>
                    <a:pt x="2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735"/>
            <p:cNvSpPr>
              <a:spLocks/>
            </p:cNvSpPr>
            <p:nvPr/>
          </p:nvSpPr>
          <p:spPr bwMode="auto">
            <a:xfrm>
              <a:off x="2597151" y="5418213"/>
              <a:ext cx="727075" cy="755650"/>
            </a:xfrm>
            <a:custGeom>
              <a:avLst/>
              <a:gdLst>
                <a:gd name="T0" fmla="*/ 39 w 186"/>
                <a:gd name="T1" fmla="*/ 0 h 193"/>
                <a:gd name="T2" fmla="*/ 147 w 186"/>
                <a:gd name="T3" fmla="*/ 0 h 193"/>
                <a:gd name="T4" fmla="*/ 186 w 186"/>
                <a:gd name="T5" fmla="*/ 39 h 193"/>
                <a:gd name="T6" fmla="*/ 186 w 186"/>
                <a:gd name="T7" fmla="*/ 73 h 193"/>
                <a:gd name="T8" fmla="*/ 147 w 186"/>
                <a:gd name="T9" fmla="*/ 73 h 193"/>
                <a:gd name="T10" fmla="*/ 147 w 186"/>
                <a:gd name="T11" fmla="*/ 193 h 193"/>
                <a:gd name="T12" fmla="*/ 39 w 186"/>
                <a:gd name="T13" fmla="*/ 193 h 193"/>
                <a:gd name="T14" fmla="*/ 39 w 186"/>
                <a:gd name="T15" fmla="*/ 73 h 193"/>
                <a:gd name="T16" fmla="*/ 0 w 186"/>
                <a:gd name="T17" fmla="*/ 73 h 193"/>
                <a:gd name="T18" fmla="*/ 0 w 186"/>
                <a:gd name="T19" fmla="*/ 39 h 193"/>
                <a:gd name="T20" fmla="*/ 39 w 186"/>
                <a:gd name="T2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93">
                  <a:moveTo>
                    <a:pt x="39" y="0"/>
                  </a:moveTo>
                  <a:cubicBezTo>
                    <a:pt x="147" y="0"/>
                    <a:pt x="147" y="0"/>
                    <a:pt x="147" y="0"/>
                  </a:cubicBezTo>
                  <a:cubicBezTo>
                    <a:pt x="169" y="0"/>
                    <a:pt x="186" y="17"/>
                    <a:pt x="186" y="39"/>
                  </a:cubicBezTo>
                  <a:cubicBezTo>
                    <a:pt x="186" y="73"/>
                    <a:pt x="186" y="73"/>
                    <a:pt x="186" y="73"/>
                  </a:cubicBezTo>
                  <a:cubicBezTo>
                    <a:pt x="147" y="73"/>
                    <a:pt x="147" y="73"/>
                    <a:pt x="147" y="73"/>
                  </a:cubicBezTo>
                  <a:cubicBezTo>
                    <a:pt x="147" y="193"/>
                    <a:pt x="147" y="193"/>
                    <a:pt x="147" y="193"/>
                  </a:cubicBezTo>
                  <a:cubicBezTo>
                    <a:pt x="39" y="193"/>
                    <a:pt x="39" y="193"/>
                    <a:pt x="39" y="193"/>
                  </a:cubicBezTo>
                  <a:cubicBezTo>
                    <a:pt x="39" y="73"/>
                    <a:pt x="39" y="73"/>
                    <a:pt x="39" y="73"/>
                  </a:cubicBezTo>
                  <a:cubicBezTo>
                    <a:pt x="0" y="73"/>
                    <a:pt x="0" y="73"/>
                    <a:pt x="0" y="73"/>
                  </a:cubicBezTo>
                  <a:cubicBezTo>
                    <a:pt x="0" y="39"/>
                    <a:pt x="0" y="39"/>
                    <a:pt x="0" y="39"/>
                  </a:cubicBezTo>
                  <a:cubicBezTo>
                    <a:pt x="0" y="17"/>
                    <a:pt x="17" y="0"/>
                    <a:pt x="39"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736"/>
            <p:cNvSpPr>
              <a:spLocks/>
            </p:cNvSpPr>
            <p:nvPr/>
          </p:nvSpPr>
          <p:spPr bwMode="auto">
            <a:xfrm>
              <a:off x="3190876" y="5703963"/>
              <a:ext cx="258763" cy="387350"/>
            </a:xfrm>
            <a:custGeom>
              <a:avLst/>
              <a:gdLst>
                <a:gd name="T0" fmla="*/ 25 w 66"/>
                <a:gd name="T1" fmla="*/ 99 h 99"/>
                <a:gd name="T2" fmla="*/ 66 w 66"/>
                <a:gd name="T3" fmla="*/ 99 h 99"/>
                <a:gd name="T4" fmla="*/ 66 w 66"/>
                <a:gd name="T5" fmla="*/ 70 h 99"/>
                <a:gd name="T6" fmla="*/ 29 w 66"/>
                <a:gd name="T7" fmla="*/ 70 h 99"/>
                <a:gd name="T8" fmla="*/ 29 w 66"/>
                <a:gd name="T9" fmla="*/ 0 h 99"/>
                <a:gd name="T10" fmla="*/ 0 w 66"/>
                <a:gd name="T11" fmla="*/ 0 h 99"/>
                <a:gd name="T12" fmla="*/ 0 w 66"/>
                <a:gd name="T13" fmla="*/ 74 h 99"/>
                <a:gd name="T14" fmla="*/ 25 w 66"/>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9">
                  <a:moveTo>
                    <a:pt x="25" y="99"/>
                  </a:moveTo>
                  <a:cubicBezTo>
                    <a:pt x="66" y="99"/>
                    <a:pt x="66" y="99"/>
                    <a:pt x="66" y="99"/>
                  </a:cubicBezTo>
                  <a:cubicBezTo>
                    <a:pt x="66" y="70"/>
                    <a:pt x="66" y="70"/>
                    <a:pt x="66" y="70"/>
                  </a:cubicBezTo>
                  <a:cubicBezTo>
                    <a:pt x="29" y="70"/>
                    <a:pt x="29" y="70"/>
                    <a:pt x="29" y="70"/>
                  </a:cubicBezTo>
                  <a:cubicBezTo>
                    <a:pt x="29" y="0"/>
                    <a:pt x="29" y="0"/>
                    <a:pt x="29" y="0"/>
                  </a:cubicBezTo>
                  <a:cubicBezTo>
                    <a:pt x="0" y="0"/>
                    <a:pt x="0" y="0"/>
                    <a:pt x="0" y="0"/>
                  </a:cubicBezTo>
                  <a:cubicBezTo>
                    <a:pt x="0" y="74"/>
                    <a:pt x="0" y="74"/>
                    <a:pt x="0" y="74"/>
                  </a:cubicBezTo>
                  <a:cubicBezTo>
                    <a:pt x="0" y="88"/>
                    <a:pt x="11" y="99"/>
                    <a:pt x="25" y="99"/>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Rectangle 737"/>
            <p:cNvSpPr>
              <a:spLocks noChangeArrowheads="1"/>
            </p:cNvSpPr>
            <p:nvPr/>
          </p:nvSpPr>
          <p:spPr bwMode="auto">
            <a:xfrm>
              <a:off x="2616201" y="5703963"/>
              <a:ext cx="114300" cy="673100"/>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738"/>
            <p:cNvSpPr>
              <a:spLocks/>
            </p:cNvSpPr>
            <p:nvPr/>
          </p:nvSpPr>
          <p:spPr bwMode="auto">
            <a:xfrm>
              <a:off x="2613026" y="6262763"/>
              <a:ext cx="117475" cy="227013"/>
            </a:xfrm>
            <a:custGeom>
              <a:avLst/>
              <a:gdLst>
                <a:gd name="T0" fmla="*/ 30 w 30"/>
                <a:gd name="T1" fmla="*/ 0 h 58"/>
                <a:gd name="T2" fmla="*/ 30 w 30"/>
                <a:gd name="T3" fmla="*/ 58 h 58"/>
                <a:gd name="T4" fmla="*/ 0 w 30"/>
                <a:gd name="T5" fmla="*/ 29 h 58"/>
                <a:gd name="T6" fmla="*/ 30 w 30"/>
                <a:gd name="T7" fmla="*/ 0 h 58"/>
              </a:gdLst>
              <a:ahLst/>
              <a:cxnLst>
                <a:cxn ang="0">
                  <a:pos x="T0" y="T1"/>
                </a:cxn>
                <a:cxn ang="0">
                  <a:pos x="T2" y="T3"/>
                </a:cxn>
                <a:cxn ang="0">
                  <a:pos x="T4" y="T5"/>
                </a:cxn>
                <a:cxn ang="0">
                  <a:pos x="T6" y="T7"/>
                </a:cxn>
              </a:cxnLst>
              <a:rect l="0" t="0" r="r" b="b"/>
              <a:pathLst>
                <a:path w="30" h="58">
                  <a:moveTo>
                    <a:pt x="30" y="0"/>
                  </a:moveTo>
                  <a:cubicBezTo>
                    <a:pt x="30" y="58"/>
                    <a:pt x="30" y="58"/>
                    <a:pt x="30" y="58"/>
                  </a:cubicBezTo>
                  <a:cubicBezTo>
                    <a:pt x="14" y="58"/>
                    <a:pt x="0" y="45"/>
                    <a:pt x="0" y="29"/>
                  </a:cubicBezTo>
                  <a:cubicBezTo>
                    <a:pt x="0" y="13"/>
                    <a:pt x="14" y="0"/>
                    <a:pt x="3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739"/>
            <p:cNvSpPr>
              <a:spLocks/>
            </p:cNvSpPr>
            <p:nvPr/>
          </p:nvSpPr>
          <p:spPr bwMode="auto">
            <a:xfrm>
              <a:off x="3336926" y="5978601"/>
              <a:ext cx="230188" cy="112713"/>
            </a:xfrm>
            <a:custGeom>
              <a:avLst/>
              <a:gdLst>
                <a:gd name="T0" fmla="*/ 0 w 59"/>
                <a:gd name="T1" fmla="*/ 0 h 29"/>
                <a:gd name="T2" fmla="*/ 59 w 59"/>
                <a:gd name="T3" fmla="*/ 0 h 29"/>
                <a:gd name="T4" fmla="*/ 29 w 59"/>
                <a:gd name="T5" fmla="*/ 29 h 29"/>
                <a:gd name="T6" fmla="*/ 0 w 59"/>
                <a:gd name="T7" fmla="*/ 0 h 29"/>
              </a:gdLst>
              <a:ahLst/>
              <a:cxnLst>
                <a:cxn ang="0">
                  <a:pos x="T0" y="T1"/>
                </a:cxn>
                <a:cxn ang="0">
                  <a:pos x="T2" y="T3"/>
                </a:cxn>
                <a:cxn ang="0">
                  <a:pos x="T4" y="T5"/>
                </a:cxn>
                <a:cxn ang="0">
                  <a:pos x="T6" y="T7"/>
                </a:cxn>
              </a:cxnLst>
              <a:rect l="0" t="0" r="r" b="b"/>
              <a:pathLst>
                <a:path w="59" h="29">
                  <a:moveTo>
                    <a:pt x="0" y="0"/>
                  </a:moveTo>
                  <a:cubicBezTo>
                    <a:pt x="59" y="0"/>
                    <a:pt x="59" y="0"/>
                    <a:pt x="59" y="0"/>
                  </a:cubicBezTo>
                  <a:cubicBezTo>
                    <a:pt x="59" y="16"/>
                    <a:pt x="45" y="29"/>
                    <a:pt x="29" y="29"/>
                  </a:cubicBezTo>
                  <a:cubicBezTo>
                    <a:pt x="13" y="29"/>
                    <a:pt x="0" y="16"/>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Rectangle 740"/>
            <p:cNvSpPr>
              <a:spLocks noChangeArrowheads="1"/>
            </p:cNvSpPr>
            <p:nvPr/>
          </p:nvSpPr>
          <p:spPr bwMode="auto">
            <a:xfrm>
              <a:off x="3241676" y="5923038"/>
              <a:ext cx="501650" cy="5556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Rectangle 742"/>
            <p:cNvSpPr>
              <a:spLocks noChangeArrowheads="1"/>
            </p:cNvSpPr>
            <p:nvPr/>
          </p:nvSpPr>
          <p:spPr bwMode="auto">
            <a:xfrm>
              <a:off x="3241676" y="5923038"/>
              <a:ext cx="114300" cy="55563"/>
            </a:xfrm>
            <a:prstGeom prst="rect">
              <a:avLst/>
            </a:prstGeom>
            <a:solidFill>
              <a:schemeClr val="tx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743"/>
            <p:cNvSpPr>
              <a:spLocks/>
            </p:cNvSpPr>
            <p:nvPr/>
          </p:nvSpPr>
          <p:spPr bwMode="auto">
            <a:xfrm>
              <a:off x="2894013" y="5262638"/>
              <a:ext cx="133350" cy="222250"/>
            </a:xfrm>
            <a:custGeom>
              <a:avLst/>
              <a:gdLst>
                <a:gd name="T0" fmla="*/ 42 w 84"/>
                <a:gd name="T1" fmla="*/ 140 h 140"/>
                <a:gd name="T2" fmla="*/ 84 w 84"/>
                <a:gd name="T3" fmla="*/ 98 h 140"/>
                <a:gd name="T4" fmla="*/ 84 w 84"/>
                <a:gd name="T5" fmla="*/ 0 h 140"/>
                <a:gd name="T6" fmla="*/ 0 w 84"/>
                <a:gd name="T7" fmla="*/ 0 h 140"/>
                <a:gd name="T8" fmla="*/ 0 w 84"/>
                <a:gd name="T9" fmla="*/ 98 h 140"/>
                <a:gd name="T10" fmla="*/ 42 w 84"/>
                <a:gd name="T11" fmla="*/ 140 h 140"/>
              </a:gdLst>
              <a:ahLst/>
              <a:cxnLst>
                <a:cxn ang="0">
                  <a:pos x="T0" y="T1"/>
                </a:cxn>
                <a:cxn ang="0">
                  <a:pos x="T2" y="T3"/>
                </a:cxn>
                <a:cxn ang="0">
                  <a:pos x="T4" y="T5"/>
                </a:cxn>
                <a:cxn ang="0">
                  <a:pos x="T6" y="T7"/>
                </a:cxn>
                <a:cxn ang="0">
                  <a:pos x="T8" y="T9"/>
                </a:cxn>
                <a:cxn ang="0">
                  <a:pos x="T10" y="T11"/>
                </a:cxn>
              </a:cxnLst>
              <a:rect l="0" t="0" r="r" b="b"/>
              <a:pathLst>
                <a:path w="84" h="140">
                  <a:moveTo>
                    <a:pt x="42" y="140"/>
                  </a:moveTo>
                  <a:lnTo>
                    <a:pt x="84" y="98"/>
                  </a:lnTo>
                  <a:lnTo>
                    <a:pt x="84" y="0"/>
                  </a:lnTo>
                  <a:lnTo>
                    <a:pt x="0" y="0"/>
                  </a:lnTo>
                  <a:lnTo>
                    <a:pt x="0" y="98"/>
                  </a:lnTo>
                  <a:lnTo>
                    <a:pt x="42" y="14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744"/>
            <p:cNvSpPr>
              <a:spLocks/>
            </p:cNvSpPr>
            <p:nvPr/>
          </p:nvSpPr>
          <p:spPr bwMode="auto">
            <a:xfrm>
              <a:off x="2894013" y="5262638"/>
              <a:ext cx="133350" cy="117475"/>
            </a:xfrm>
            <a:custGeom>
              <a:avLst/>
              <a:gdLst>
                <a:gd name="T0" fmla="*/ 34 w 34"/>
                <a:gd name="T1" fmla="*/ 28 h 30"/>
                <a:gd name="T2" fmla="*/ 17 w 34"/>
                <a:gd name="T3" fmla="*/ 30 h 30"/>
                <a:gd name="T4" fmla="*/ 0 w 34"/>
                <a:gd name="T5" fmla="*/ 28 h 30"/>
                <a:gd name="T6" fmla="*/ 0 w 34"/>
                <a:gd name="T7" fmla="*/ 0 h 30"/>
                <a:gd name="T8" fmla="*/ 34 w 34"/>
                <a:gd name="T9" fmla="*/ 0 h 30"/>
                <a:gd name="T10" fmla="*/ 34 w 34"/>
                <a:gd name="T11" fmla="*/ 28 h 30"/>
              </a:gdLst>
              <a:ahLst/>
              <a:cxnLst>
                <a:cxn ang="0">
                  <a:pos x="T0" y="T1"/>
                </a:cxn>
                <a:cxn ang="0">
                  <a:pos x="T2" y="T3"/>
                </a:cxn>
                <a:cxn ang="0">
                  <a:pos x="T4" y="T5"/>
                </a:cxn>
                <a:cxn ang="0">
                  <a:pos x="T6" y="T7"/>
                </a:cxn>
                <a:cxn ang="0">
                  <a:pos x="T8" y="T9"/>
                </a:cxn>
                <a:cxn ang="0">
                  <a:pos x="T10" y="T11"/>
                </a:cxn>
              </a:cxnLst>
              <a:rect l="0" t="0" r="r" b="b"/>
              <a:pathLst>
                <a:path w="34" h="30">
                  <a:moveTo>
                    <a:pt x="34" y="28"/>
                  </a:moveTo>
                  <a:cubicBezTo>
                    <a:pt x="29" y="29"/>
                    <a:pt x="23" y="30"/>
                    <a:pt x="17" y="30"/>
                  </a:cubicBezTo>
                  <a:cubicBezTo>
                    <a:pt x="11" y="30"/>
                    <a:pt x="5" y="29"/>
                    <a:pt x="0" y="28"/>
                  </a:cubicBezTo>
                  <a:cubicBezTo>
                    <a:pt x="0" y="0"/>
                    <a:pt x="0" y="0"/>
                    <a:pt x="0" y="0"/>
                  </a:cubicBezTo>
                  <a:cubicBezTo>
                    <a:pt x="34" y="0"/>
                    <a:pt x="34" y="0"/>
                    <a:pt x="34" y="0"/>
                  </a:cubicBezTo>
                  <a:lnTo>
                    <a:pt x="34" y="2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745"/>
            <p:cNvSpPr>
              <a:spLocks/>
            </p:cNvSpPr>
            <p:nvPr/>
          </p:nvSpPr>
          <p:spPr bwMode="auto">
            <a:xfrm>
              <a:off x="2805113" y="4894338"/>
              <a:ext cx="312738" cy="215900"/>
            </a:xfrm>
            <a:custGeom>
              <a:avLst/>
              <a:gdLst>
                <a:gd name="T0" fmla="*/ 40 w 80"/>
                <a:gd name="T1" fmla="*/ 0 h 55"/>
                <a:gd name="T2" fmla="*/ 80 w 80"/>
                <a:gd name="T3" fmla="*/ 40 h 55"/>
                <a:gd name="T4" fmla="*/ 80 w 80"/>
                <a:gd name="T5" fmla="*/ 55 h 55"/>
                <a:gd name="T6" fmla="*/ 0 w 80"/>
                <a:gd name="T7" fmla="*/ 55 h 55"/>
                <a:gd name="T8" fmla="*/ 0 w 80"/>
                <a:gd name="T9" fmla="*/ 40 h 55"/>
                <a:gd name="T10" fmla="*/ 40 w 80"/>
                <a:gd name="T11" fmla="*/ 0 h 55"/>
              </a:gdLst>
              <a:ahLst/>
              <a:cxnLst>
                <a:cxn ang="0">
                  <a:pos x="T0" y="T1"/>
                </a:cxn>
                <a:cxn ang="0">
                  <a:pos x="T2" y="T3"/>
                </a:cxn>
                <a:cxn ang="0">
                  <a:pos x="T4" y="T5"/>
                </a:cxn>
                <a:cxn ang="0">
                  <a:pos x="T6" y="T7"/>
                </a:cxn>
                <a:cxn ang="0">
                  <a:pos x="T8" y="T9"/>
                </a:cxn>
                <a:cxn ang="0">
                  <a:pos x="T10" y="T11"/>
                </a:cxn>
              </a:cxnLst>
              <a:rect l="0" t="0" r="r" b="b"/>
              <a:pathLst>
                <a:path w="80" h="55">
                  <a:moveTo>
                    <a:pt x="40" y="0"/>
                  </a:moveTo>
                  <a:cubicBezTo>
                    <a:pt x="62" y="0"/>
                    <a:pt x="80" y="18"/>
                    <a:pt x="80" y="40"/>
                  </a:cubicBezTo>
                  <a:cubicBezTo>
                    <a:pt x="80" y="55"/>
                    <a:pt x="80" y="55"/>
                    <a:pt x="80" y="55"/>
                  </a:cubicBezTo>
                  <a:cubicBezTo>
                    <a:pt x="0" y="55"/>
                    <a:pt x="0" y="55"/>
                    <a:pt x="0" y="55"/>
                  </a:cubicBezTo>
                  <a:cubicBezTo>
                    <a:pt x="0" y="40"/>
                    <a:pt x="0" y="40"/>
                    <a:pt x="0" y="40"/>
                  </a:cubicBezTo>
                  <a:cubicBezTo>
                    <a:pt x="0" y="18"/>
                    <a:pt x="18" y="0"/>
                    <a:pt x="4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746"/>
            <p:cNvSpPr>
              <a:spLocks/>
            </p:cNvSpPr>
            <p:nvPr/>
          </p:nvSpPr>
          <p:spPr bwMode="auto">
            <a:xfrm>
              <a:off x="2805113" y="5054676"/>
              <a:ext cx="312738" cy="296863"/>
            </a:xfrm>
            <a:custGeom>
              <a:avLst/>
              <a:gdLst>
                <a:gd name="T0" fmla="*/ 80 w 80"/>
                <a:gd name="T1" fmla="*/ 0 h 76"/>
                <a:gd name="T2" fmla="*/ 80 w 80"/>
                <a:gd name="T3" fmla="*/ 63 h 76"/>
                <a:gd name="T4" fmla="*/ 80 w 80"/>
                <a:gd name="T5" fmla="*/ 63 h 76"/>
                <a:gd name="T6" fmla="*/ 40 w 80"/>
                <a:gd name="T7" fmla="*/ 76 h 76"/>
                <a:gd name="T8" fmla="*/ 0 w 80"/>
                <a:gd name="T9" fmla="*/ 63 h 76"/>
                <a:gd name="T10" fmla="*/ 0 w 80"/>
                <a:gd name="T11" fmla="*/ 63 h 76"/>
                <a:gd name="T12" fmla="*/ 0 w 80"/>
                <a:gd name="T13" fmla="*/ 0 h 76"/>
                <a:gd name="T14" fmla="*/ 80 w 80"/>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6">
                  <a:moveTo>
                    <a:pt x="80" y="0"/>
                  </a:moveTo>
                  <a:cubicBezTo>
                    <a:pt x="80" y="63"/>
                    <a:pt x="80" y="63"/>
                    <a:pt x="80" y="63"/>
                  </a:cubicBezTo>
                  <a:cubicBezTo>
                    <a:pt x="80" y="63"/>
                    <a:pt x="80" y="63"/>
                    <a:pt x="80" y="63"/>
                  </a:cubicBezTo>
                  <a:cubicBezTo>
                    <a:pt x="69" y="71"/>
                    <a:pt x="55" y="76"/>
                    <a:pt x="40" y="76"/>
                  </a:cubicBezTo>
                  <a:cubicBezTo>
                    <a:pt x="25" y="76"/>
                    <a:pt x="11" y="71"/>
                    <a:pt x="0" y="63"/>
                  </a:cubicBezTo>
                  <a:cubicBezTo>
                    <a:pt x="0" y="63"/>
                    <a:pt x="0" y="63"/>
                    <a:pt x="0" y="63"/>
                  </a:cubicBezTo>
                  <a:cubicBezTo>
                    <a:pt x="0" y="0"/>
                    <a:pt x="0" y="0"/>
                    <a:pt x="0" y="0"/>
                  </a:cubicBezTo>
                  <a:lnTo>
                    <a:pt x="8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Rectangle 747"/>
            <p:cNvSpPr>
              <a:spLocks noChangeArrowheads="1"/>
            </p:cNvSpPr>
            <p:nvPr/>
          </p:nvSpPr>
          <p:spPr bwMode="auto">
            <a:xfrm>
              <a:off x="2616201" y="5703963"/>
              <a:ext cx="114300" cy="31750"/>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Rectangle 748"/>
            <p:cNvSpPr>
              <a:spLocks noChangeArrowheads="1"/>
            </p:cNvSpPr>
            <p:nvPr/>
          </p:nvSpPr>
          <p:spPr bwMode="auto">
            <a:xfrm>
              <a:off x="3190876" y="5703963"/>
              <a:ext cx="114300" cy="31750"/>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Oval 749"/>
            <p:cNvSpPr>
              <a:spLocks noChangeArrowheads="1"/>
            </p:cNvSpPr>
            <p:nvPr/>
          </p:nvSpPr>
          <p:spPr bwMode="auto">
            <a:xfrm>
              <a:off x="2847976" y="5153101"/>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750"/>
            <p:cNvSpPr>
              <a:spLocks noChangeArrowheads="1"/>
            </p:cNvSpPr>
            <p:nvPr/>
          </p:nvSpPr>
          <p:spPr bwMode="auto">
            <a:xfrm>
              <a:off x="3051176" y="5153101"/>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751"/>
            <p:cNvSpPr>
              <a:spLocks/>
            </p:cNvSpPr>
            <p:nvPr/>
          </p:nvSpPr>
          <p:spPr bwMode="auto">
            <a:xfrm>
              <a:off x="2894013" y="5262638"/>
              <a:ext cx="133350" cy="50800"/>
            </a:xfrm>
            <a:custGeom>
              <a:avLst/>
              <a:gdLst>
                <a:gd name="T0" fmla="*/ 0 w 34"/>
                <a:gd name="T1" fmla="*/ 0 h 13"/>
                <a:gd name="T2" fmla="*/ 17 w 34"/>
                <a:gd name="T3" fmla="*/ 13 h 13"/>
                <a:gd name="T4" fmla="*/ 34 w 34"/>
                <a:gd name="T5" fmla="*/ 0 h 13"/>
                <a:gd name="T6" fmla="*/ 0 w 34"/>
                <a:gd name="T7" fmla="*/ 0 h 13"/>
              </a:gdLst>
              <a:ahLst/>
              <a:cxnLst>
                <a:cxn ang="0">
                  <a:pos x="T0" y="T1"/>
                </a:cxn>
                <a:cxn ang="0">
                  <a:pos x="T2" y="T3"/>
                </a:cxn>
                <a:cxn ang="0">
                  <a:pos x="T4" y="T5"/>
                </a:cxn>
                <a:cxn ang="0">
                  <a:pos x="T6" y="T7"/>
                </a:cxn>
              </a:cxnLst>
              <a:rect l="0" t="0" r="r" b="b"/>
              <a:pathLst>
                <a:path w="34" h="13">
                  <a:moveTo>
                    <a:pt x="0" y="0"/>
                  </a:moveTo>
                  <a:cubicBezTo>
                    <a:pt x="2" y="7"/>
                    <a:pt x="9" y="13"/>
                    <a:pt x="17" y="13"/>
                  </a:cubicBezTo>
                  <a:cubicBezTo>
                    <a:pt x="25" y="13"/>
                    <a:pt x="31" y="7"/>
                    <a:pt x="3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752"/>
            <p:cNvSpPr>
              <a:spLocks/>
            </p:cNvSpPr>
            <p:nvPr/>
          </p:nvSpPr>
          <p:spPr bwMode="auto">
            <a:xfrm>
              <a:off x="2936876" y="5219776"/>
              <a:ext cx="47625" cy="14288"/>
            </a:xfrm>
            <a:custGeom>
              <a:avLst/>
              <a:gdLst>
                <a:gd name="T0" fmla="*/ 0 w 12"/>
                <a:gd name="T1" fmla="*/ 0 h 4"/>
                <a:gd name="T2" fmla="*/ 6 w 12"/>
                <a:gd name="T3" fmla="*/ 4 h 4"/>
                <a:gd name="T4" fmla="*/ 12 w 12"/>
                <a:gd name="T5" fmla="*/ 0 h 4"/>
                <a:gd name="T6" fmla="*/ 0 w 12"/>
                <a:gd name="T7" fmla="*/ 0 h 4"/>
              </a:gdLst>
              <a:ahLst/>
              <a:cxnLst>
                <a:cxn ang="0">
                  <a:pos x="T0" y="T1"/>
                </a:cxn>
                <a:cxn ang="0">
                  <a:pos x="T2" y="T3"/>
                </a:cxn>
                <a:cxn ang="0">
                  <a:pos x="T4" y="T5"/>
                </a:cxn>
                <a:cxn ang="0">
                  <a:pos x="T6" y="T7"/>
                </a:cxn>
              </a:cxnLst>
              <a:rect l="0" t="0" r="r" b="b"/>
              <a:pathLst>
                <a:path w="12" h="4">
                  <a:moveTo>
                    <a:pt x="0" y="0"/>
                  </a:moveTo>
                  <a:cubicBezTo>
                    <a:pt x="1" y="3"/>
                    <a:pt x="3" y="4"/>
                    <a:pt x="6" y="4"/>
                  </a:cubicBezTo>
                  <a:cubicBezTo>
                    <a:pt x="9" y="4"/>
                    <a:pt x="11" y="3"/>
                    <a:pt x="12"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732"/>
            <p:cNvSpPr>
              <a:spLocks/>
            </p:cNvSpPr>
            <p:nvPr/>
          </p:nvSpPr>
          <p:spPr bwMode="auto">
            <a:xfrm>
              <a:off x="3062288" y="7072388"/>
              <a:ext cx="250825" cy="130175"/>
            </a:xfrm>
            <a:custGeom>
              <a:avLst/>
              <a:gdLst>
                <a:gd name="T0" fmla="*/ 28 w 64"/>
                <a:gd name="T1" fmla="*/ 0 h 33"/>
                <a:gd name="T2" fmla="*/ 64 w 64"/>
                <a:gd name="T3" fmla="*/ 33 h 33"/>
                <a:gd name="T4" fmla="*/ 28 w 64"/>
                <a:gd name="T5" fmla="*/ 33 h 33"/>
                <a:gd name="T6" fmla="*/ 0 w 64"/>
                <a:gd name="T7" fmla="*/ 33 h 33"/>
                <a:gd name="T8" fmla="*/ 0 w 64"/>
                <a:gd name="T9" fmla="*/ 0 h 33"/>
                <a:gd name="T10" fmla="*/ 28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28" y="0"/>
                  </a:moveTo>
                  <a:cubicBezTo>
                    <a:pt x="47" y="0"/>
                    <a:pt x="63" y="14"/>
                    <a:pt x="64" y="33"/>
                  </a:cubicBezTo>
                  <a:cubicBezTo>
                    <a:pt x="28" y="33"/>
                    <a:pt x="28" y="33"/>
                    <a:pt x="28" y="33"/>
                  </a:cubicBezTo>
                  <a:cubicBezTo>
                    <a:pt x="0" y="33"/>
                    <a:pt x="0" y="33"/>
                    <a:pt x="0" y="33"/>
                  </a:cubicBezTo>
                  <a:cubicBezTo>
                    <a:pt x="0" y="0"/>
                    <a:pt x="0" y="0"/>
                    <a:pt x="0" y="0"/>
                  </a:cubicBezTo>
                  <a:lnTo>
                    <a:pt x="2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1" name="TextBox 200"/>
          <p:cNvSpPr txBox="1"/>
          <p:nvPr/>
        </p:nvSpPr>
        <p:spPr>
          <a:xfrm>
            <a:off x="4938713" y="9508829"/>
            <a:ext cx="914400" cy="457200"/>
          </a:xfrm>
          <a:prstGeom prst="rect">
            <a:avLst/>
          </a:prstGeom>
          <a:solidFill>
            <a:srgbClr val="FF8C00"/>
          </a:solidFill>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Data Collector</a:t>
            </a:r>
          </a:p>
        </p:txBody>
      </p:sp>
      <p:sp>
        <p:nvSpPr>
          <p:cNvPr id="203" name="TextBox 202"/>
          <p:cNvSpPr txBox="1"/>
          <p:nvPr/>
        </p:nvSpPr>
        <p:spPr>
          <a:xfrm>
            <a:off x="6349421" y="10281628"/>
            <a:ext cx="914400" cy="461665"/>
          </a:xfrm>
          <a:prstGeom prst="rect">
            <a:avLst/>
          </a:prstGeom>
          <a:solidFill>
            <a:srgbClr val="FF8C00"/>
          </a:solidFill>
          <a:ln w="76200">
            <a:solidFill>
              <a:srgbClr val="00BCF2"/>
            </a:solidFill>
            <a:miter lim="800000"/>
          </a:ln>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Machine Learning</a:t>
            </a:r>
          </a:p>
        </p:txBody>
      </p:sp>
      <p:grpSp>
        <p:nvGrpSpPr>
          <p:cNvPr id="523" name="Group 522"/>
          <p:cNvGrpSpPr/>
          <p:nvPr/>
        </p:nvGrpSpPr>
        <p:grpSpPr>
          <a:xfrm>
            <a:off x="6156325" y="8555135"/>
            <a:ext cx="1280160" cy="638192"/>
            <a:chOff x="5841999" y="8570562"/>
            <a:chExt cx="1280160" cy="638192"/>
          </a:xfrm>
        </p:grpSpPr>
        <p:sp>
          <p:nvSpPr>
            <p:cNvPr id="202" name="TextBox 201"/>
            <p:cNvSpPr txBox="1"/>
            <p:nvPr/>
          </p:nvSpPr>
          <p:spPr>
            <a:xfrm>
              <a:off x="5841999" y="8570562"/>
              <a:ext cx="1280160" cy="638192"/>
            </a:xfrm>
            <a:prstGeom prst="rect">
              <a:avLst/>
            </a:prstGeom>
            <a:solidFill>
              <a:srgbClr val="FF8C00"/>
            </a:solidFill>
          </p:spPr>
          <p:txBody>
            <a:bodyPr wrap="square" lIns="91440" tIns="45720" rIns="91440" bIns="91440" rtlCol="0">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Table Store</a:t>
              </a:r>
            </a:p>
          </p:txBody>
        </p:sp>
        <p:grpSp>
          <p:nvGrpSpPr>
            <p:cNvPr id="522" name="Group 521"/>
            <p:cNvGrpSpPr/>
            <p:nvPr/>
          </p:nvGrpSpPr>
          <p:grpSpPr>
            <a:xfrm>
              <a:off x="5890245" y="8791520"/>
              <a:ext cx="1183668" cy="372953"/>
              <a:chOff x="5890644" y="8839145"/>
              <a:chExt cx="1183668" cy="372953"/>
            </a:xfrm>
          </p:grpSpPr>
          <p:sp>
            <p:nvSpPr>
              <p:cNvPr id="204" name="TextBox 203"/>
              <p:cNvSpPr txBox="1"/>
              <p:nvPr/>
            </p:nvSpPr>
            <p:spPr>
              <a:xfrm>
                <a:off x="5890644" y="8846338"/>
                <a:ext cx="365760" cy="365760"/>
              </a:xfrm>
              <a:prstGeom prst="rect">
                <a:avLst/>
              </a:prstGeom>
              <a:solidFill>
                <a:schemeClr val="bg1"/>
              </a:solidFill>
            </p:spPr>
            <p:txBody>
              <a:bodyPr wrap="square" lIns="45720" tIns="45720" rIns="45720" bIns="45720" rtlCol="0" anchor="ctr">
                <a:noAutofit/>
              </a:bodyPr>
              <a:lstStyle/>
              <a:p>
                <a:pPr algn="ctr">
                  <a:lnSpc>
                    <a:spcPct val="90000"/>
                  </a:lnSpc>
                </a:pPr>
                <a:r>
                  <a:rPr lang="en-US" sz="800" dirty="0">
                    <a:solidFill>
                      <a:srgbClr val="FF8C00"/>
                    </a:solidFill>
                    <a:latin typeface="Segoe UI" panose="020B0502040204020203" pitchFamily="34" charset="0"/>
                    <a:cs typeface="Segoe UI" panose="020B0502040204020203" pitchFamily="34" charset="0"/>
                  </a:rPr>
                  <a:t>data/min</a:t>
                </a:r>
                <a:endParaRPr lang="en-US" sz="600" dirty="0">
                  <a:solidFill>
                    <a:srgbClr val="FF8C00"/>
                  </a:solidFill>
                  <a:latin typeface="Segoe UI" panose="020B0502040204020203" pitchFamily="34" charset="0"/>
                  <a:cs typeface="Segoe UI" panose="020B0502040204020203" pitchFamily="34" charset="0"/>
                </a:endParaRPr>
              </a:p>
            </p:txBody>
          </p:sp>
          <p:sp>
            <p:nvSpPr>
              <p:cNvPr id="205" name="TextBox 204"/>
              <p:cNvSpPr txBox="1"/>
              <p:nvPr/>
            </p:nvSpPr>
            <p:spPr>
              <a:xfrm>
                <a:off x="6299598" y="8842993"/>
                <a:ext cx="365760" cy="365760"/>
              </a:xfrm>
              <a:prstGeom prst="rect">
                <a:avLst/>
              </a:prstGeom>
              <a:solidFill>
                <a:schemeClr val="bg1"/>
              </a:solidFill>
            </p:spPr>
            <p:txBody>
              <a:bodyPr wrap="square" lIns="45720" tIns="45720" rIns="45720" bIns="45720" rtlCol="0" anchor="ctr">
                <a:noAutofit/>
              </a:bodyPr>
              <a:lstStyle/>
              <a:p>
                <a:pPr algn="ctr">
                  <a:lnSpc>
                    <a:spcPct val="90000"/>
                  </a:lnSpc>
                </a:pPr>
                <a:r>
                  <a:rPr lang="en-US" sz="800" dirty="0">
                    <a:solidFill>
                      <a:srgbClr val="FF8C00"/>
                    </a:solidFill>
                    <a:latin typeface="Segoe UI" panose="020B0502040204020203" pitchFamily="34" charset="0"/>
                    <a:cs typeface="Segoe UI" panose="020B0502040204020203" pitchFamily="34" charset="0"/>
                  </a:rPr>
                  <a:t>data/hr</a:t>
                </a:r>
                <a:endParaRPr lang="en-US" sz="600" dirty="0">
                  <a:solidFill>
                    <a:srgbClr val="FF8C00"/>
                  </a:solidFill>
                  <a:latin typeface="Segoe UI" panose="020B0502040204020203" pitchFamily="34" charset="0"/>
                  <a:cs typeface="Segoe UI" panose="020B0502040204020203" pitchFamily="34" charset="0"/>
                </a:endParaRPr>
              </a:p>
            </p:txBody>
          </p:sp>
          <p:sp>
            <p:nvSpPr>
              <p:cNvPr id="206" name="TextBox 205"/>
              <p:cNvSpPr txBox="1"/>
              <p:nvPr/>
            </p:nvSpPr>
            <p:spPr>
              <a:xfrm>
                <a:off x="6708552" y="8839145"/>
                <a:ext cx="365760" cy="365760"/>
              </a:xfrm>
              <a:prstGeom prst="rect">
                <a:avLst/>
              </a:prstGeom>
              <a:solidFill>
                <a:schemeClr val="bg1"/>
              </a:solidFill>
            </p:spPr>
            <p:txBody>
              <a:bodyPr wrap="square" lIns="45720" tIns="45720" rIns="45720" bIns="45720" rtlCol="0" anchor="ctr">
                <a:noAutofit/>
              </a:bodyPr>
              <a:lstStyle/>
              <a:p>
                <a:pPr algn="ctr">
                  <a:lnSpc>
                    <a:spcPct val="90000"/>
                  </a:lnSpc>
                </a:pPr>
                <a:r>
                  <a:rPr lang="en-US" sz="800" dirty="0">
                    <a:solidFill>
                      <a:srgbClr val="FF8C00"/>
                    </a:solidFill>
                    <a:latin typeface="Segoe UI" panose="020B0502040204020203" pitchFamily="34" charset="0"/>
                    <a:cs typeface="Segoe UI" panose="020B0502040204020203" pitchFamily="34" charset="0"/>
                  </a:rPr>
                  <a:t>data/day</a:t>
                </a:r>
                <a:endParaRPr lang="en-US" sz="600" dirty="0">
                  <a:solidFill>
                    <a:srgbClr val="FF8C00"/>
                  </a:solidFill>
                  <a:latin typeface="Segoe UI" panose="020B0502040204020203" pitchFamily="34" charset="0"/>
                  <a:cs typeface="Segoe UI" panose="020B0502040204020203" pitchFamily="34" charset="0"/>
                </a:endParaRPr>
              </a:p>
            </p:txBody>
          </p:sp>
        </p:grpSp>
      </p:grpSp>
      <p:sp>
        <p:nvSpPr>
          <p:cNvPr id="209" name="TextBox 208"/>
          <p:cNvSpPr txBox="1"/>
          <p:nvPr/>
        </p:nvSpPr>
        <p:spPr>
          <a:xfrm>
            <a:off x="6349421" y="9508829"/>
            <a:ext cx="914400" cy="457200"/>
          </a:xfrm>
          <a:prstGeom prst="rect">
            <a:avLst/>
          </a:prstGeom>
          <a:solidFill>
            <a:srgbClr val="FF8C00"/>
          </a:solidFill>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Website</a:t>
            </a:r>
          </a:p>
        </p:txBody>
      </p:sp>
      <p:sp>
        <p:nvSpPr>
          <p:cNvPr id="210" name="TextBox 209"/>
          <p:cNvSpPr txBox="1"/>
          <p:nvPr/>
        </p:nvSpPr>
        <p:spPr>
          <a:xfrm>
            <a:off x="4938713" y="8644868"/>
            <a:ext cx="914400" cy="457200"/>
          </a:xfrm>
          <a:prstGeom prst="rect">
            <a:avLst/>
          </a:prstGeom>
          <a:solidFill>
            <a:srgbClr val="FF8C00"/>
          </a:solidFill>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Data Aggregator</a:t>
            </a:r>
          </a:p>
        </p:txBody>
      </p:sp>
      <p:sp>
        <p:nvSpPr>
          <p:cNvPr id="211" name="TextBox 210"/>
          <p:cNvSpPr txBox="1"/>
          <p:nvPr/>
        </p:nvSpPr>
        <p:spPr>
          <a:xfrm>
            <a:off x="3719830" y="8642635"/>
            <a:ext cx="914400" cy="461665"/>
          </a:xfrm>
          <a:prstGeom prst="rect">
            <a:avLst/>
          </a:prstGeom>
          <a:solidFill>
            <a:srgbClr val="00BCF2"/>
          </a:solidFill>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Raw Data</a:t>
            </a:r>
          </a:p>
          <a:p>
            <a:pPr algn="ctr">
              <a:lnSpc>
                <a:spcPct val="90000"/>
              </a:lnSpc>
            </a:pPr>
            <a:r>
              <a:rPr lang="en-US" sz="1000" dirty="0">
                <a:solidFill>
                  <a:schemeClr val="bg1"/>
                </a:solidFill>
                <a:latin typeface="Segoe UI" panose="020B0502040204020203" pitchFamily="34" charset="0"/>
                <a:cs typeface="Segoe UI" panose="020B0502040204020203" pitchFamily="34" charset="0"/>
              </a:rPr>
              <a:t>Storage</a:t>
            </a:r>
          </a:p>
        </p:txBody>
      </p:sp>
      <p:cxnSp>
        <p:nvCxnSpPr>
          <p:cNvPr id="526" name="Straight Arrow Connector 525"/>
          <p:cNvCxnSpPr/>
          <p:nvPr/>
        </p:nvCxnSpPr>
        <p:spPr>
          <a:xfrm flipH="1">
            <a:off x="7339225" y="9649147"/>
            <a:ext cx="45720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7339225" y="9825615"/>
            <a:ext cx="457200"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cxnSpLocks/>
          </p:cNvCxnSpPr>
          <p:nvPr/>
        </p:nvCxnSpPr>
        <p:spPr>
          <a:xfrm>
            <a:off x="6718387" y="9259662"/>
            <a:ext cx="0" cy="182880"/>
          </a:xfrm>
          <a:prstGeom prst="straightConnector1">
            <a:avLst/>
          </a:prstGeom>
          <a:ln w="25400">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cxnSpLocks/>
          </p:cNvCxnSpPr>
          <p:nvPr/>
        </p:nvCxnSpPr>
        <p:spPr>
          <a:xfrm>
            <a:off x="6894855" y="9259662"/>
            <a:ext cx="0" cy="18288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cxnSpLocks/>
          </p:cNvCxnSpPr>
          <p:nvPr/>
        </p:nvCxnSpPr>
        <p:spPr>
          <a:xfrm>
            <a:off x="6718387" y="10032412"/>
            <a:ext cx="0" cy="182880"/>
          </a:xfrm>
          <a:prstGeom prst="straightConnector1">
            <a:avLst/>
          </a:prstGeom>
          <a:ln w="25400">
            <a:solidFill>
              <a:srgbClr val="FF8C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cxnSpLocks/>
          </p:cNvCxnSpPr>
          <p:nvPr/>
        </p:nvCxnSpPr>
        <p:spPr>
          <a:xfrm>
            <a:off x="6894855" y="10032412"/>
            <a:ext cx="0" cy="182880"/>
          </a:xfrm>
          <a:prstGeom prst="straightConnector1">
            <a:avLst/>
          </a:prstGeom>
          <a:ln w="25400">
            <a:solidFill>
              <a:srgbClr val="D83B0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flipH="1">
            <a:off x="5918387" y="9737429"/>
            <a:ext cx="36576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cxnSpLocks/>
          </p:cNvCxnSpPr>
          <p:nvPr/>
        </p:nvCxnSpPr>
        <p:spPr>
          <a:xfrm>
            <a:off x="5913279" y="8876368"/>
            <a:ext cx="18288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cxnSpLocks/>
          </p:cNvCxnSpPr>
          <p:nvPr/>
        </p:nvCxnSpPr>
        <p:spPr>
          <a:xfrm rot="5400000" flipH="1">
            <a:off x="5258753" y="9305449"/>
            <a:ext cx="27432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cxnSpLocks/>
          </p:cNvCxnSpPr>
          <p:nvPr/>
        </p:nvCxnSpPr>
        <p:spPr>
          <a:xfrm flipH="1">
            <a:off x="4683442" y="8873468"/>
            <a:ext cx="182880"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3719830" y="10286093"/>
            <a:ext cx="914400" cy="457200"/>
          </a:xfrm>
          <a:prstGeom prst="rect">
            <a:avLst/>
          </a:prstGeom>
          <a:solidFill>
            <a:srgbClr val="00BCF2"/>
          </a:solidFill>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Data Analyzation</a:t>
            </a:r>
          </a:p>
        </p:txBody>
      </p:sp>
      <p:sp>
        <p:nvSpPr>
          <p:cNvPr id="235" name="TextBox 234"/>
          <p:cNvSpPr txBox="1"/>
          <p:nvPr/>
        </p:nvSpPr>
        <p:spPr>
          <a:xfrm>
            <a:off x="4942550" y="10286093"/>
            <a:ext cx="914400" cy="457200"/>
          </a:xfrm>
          <a:prstGeom prst="rect">
            <a:avLst/>
          </a:prstGeom>
          <a:solidFill>
            <a:srgbClr val="00BCF2"/>
          </a:solidFill>
        </p:spPr>
        <p:txBody>
          <a:bodyPr wrap="square" lIns="91440" tIns="91440" rIns="91440" bIns="91440" rtlCol="0" anchor="ctr">
            <a:noAutofit/>
          </a:bodyPr>
          <a:lstStyle/>
          <a:p>
            <a:pPr algn="ctr">
              <a:lnSpc>
                <a:spcPct val="90000"/>
              </a:lnSpc>
            </a:pPr>
            <a:r>
              <a:rPr lang="en-US" sz="1000" dirty="0">
                <a:solidFill>
                  <a:schemeClr val="bg1"/>
                </a:solidFill>
                <a:latin typeface="Segoe UI" panose="020B0502040204020203" pitchFamily="34" charset="0"/>
                <a:cs typeface="Segoe UI" panose="020B0502040204020203" pitchFamily="34" charset="0"/>
              </a:rPr>
              <a:t>Analyzed Data Storage</a:t>
            </a:r>
          </a:p>
        </p:txBody>
      </p:sp>
      <p:cxnSp>
        <p:nvCxnSpPr>
          <p:cNvPr id="237" name="Straight Arrow Connector 236"/>
          <p:cNvCxnSpPr>
            <a:cxnSpLocks/>
          </p:cNvCxnSpPr>
          <p:nvPr/>
        </p:nvCxnSpPr>
        <p:spPr>
          <a:xfrm>
            <a:off x="4696315" y="10509228"/>
            <a:ext cx="182880" cy="0"/>
          </a:xfrm>
          <a:prstGeom prst="straightConnector1">
            <a:avLst/>
          </a:prstGeom>
          <a:ln w="25400">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cxnSpLocks/>
          </p:cNvCxnSpPr>
          <p:nvPr/>
        </p:nvCxnSpPr>
        <p:spPr>
          <a:xfrm>
            <a:off x="5920305" y="10509228"/>
            <a:ext cx="365760" cy="0"/>
          </a:xfrm>
          <a:prstGeom prst="straightConnector1">
            <a:avLst/>
          </a:prstGeom>
          <a:ln w="25400">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cxnSpLocks/>
          </p:cNvCxnSpPr>
          <p:nvPr/>
        </p:nvCxnSpPr>
        <p:spPr>
          <a:xfrm>
            <a:off x="4177030" y="9173428"/>
            <a:ext cx="0" cy="104353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218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6" name="Rectangle 625" hidden="1"/>
          <p:cNvSpPr/>
          <p:nvPr/>
        </p:nvSpPr>
        <p:spPr bwMode="auto">
          <a:xfrm>
            <a:off x="-5179" y="6926059"/>
            <a:ext cx="9144000" cy="3619500"/>
          </a:xfrm>
          <a:prstGeom prst="rect">
            <a:avLst/>
          </a:prstGeom>
          <a:gradFill>
            <a:gsLst>
              <a:gs pos="33000">
                <a:schemeClr val="bg1">
                  <a:lumMod val="95000"/>
                  <a:alpha val="0"/>
                </a:schemeClr>
              </a:gs>
              <a:gs pos="100000">
                <a:srgbClr val="0D7213">
                  <a:alpha val="36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7" y="1336636"/>
            <a:ext cx="9144000" cy="4991089"/>
          </a:xfrm>
          <a:prstGeom prst="rect">
            <a:avLst/>
          </a:prstGeom>
          <a:solidFill>
            <a:srgbClr val="00BCF2">
              <a:alpha val="1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
        <p:nvSpPr>
          <p:cNvPr id="263" name="Freeform 539"/>
          <p:cNvSpPr>
            <a:spLocks noChangeAspect="1"/>
          </p:cNvSpPr>
          <p:nvPr/>
        </p:nvSpPr>
        <p:spPr bwMode="auto">
          <a:xfrm>
            <a:off x="2790986" y="2981903"/>
            <a:ext cx="1176253" cy="64668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w="28575">
            <a:noFill/>
          </a:ln>
          <a:extLst/>
        </p:spPr>
        <p:txBody>
          <a:bodyPr vert="horz" wrap="square" lIns="91427" tIns="45713" rIns="91427" bIns="45713" numCol="1" anchor="t" anchorCtr="0" compatLnSpc="1">
            <a:prstTxWarp prst="textNoShape">
              <a:avLst/>
            </a:prstTxWarp>
          </a:bodyPr>
          <a:lstStyle/>
          <a:p>
            <a:pPr defTabSz="932563">
              <a:defRPr/>
            </a:pPr>
            <a:endParaRPr lang="en-US" sz="1000" kern="0" dirty="0">
              <a:solidFill>
                <a:srgbClr val="333333"/>
              </a:solidFill>
            </a:endParaRPr>
          </a:p>
        </p:txBody>
      </p:sp>
      <p:sp>
        <p:nvSpPr>
          <p:cNvPr id="275" name="Rectangle 274" hidden="1"/>
          <p:cNvSpPr/>
          <p:nvPr/>
        </p:nvSpPr>
        <p:spPr bwMode="auto">
          <a:xfrm flipV="1">
            <a:off x="1" y="1"/>
            <a:ext cx="9144001" cy="1367095"/>
          </a:xfrm>
          <a:prstGeom prst="rect">
            <a:avLst/>
          </a:prstGeom>
          <a:gradFill flip="none" rotWithShape="1">
            <a:gsLst>
              <a:gs pos="26000">
                <a:srgbClr val="004B1C">
                  <a:alpha val="26000"/>
                </a:srgbClr>
              </a:gs>
              <a:gs pos="100000">
                <a:srgbClr val="004B1C"/>
              </a:gs>
              <a:gs pos="53000">
                <a:srgbClr val="BCDA0A">
                  <a:alpha val="15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256" name="Rectangle 255"/>
          <p:cNvSpPr/>
          <p:nvPr/>
        </p:nvSpPr>
        <p:spPr bwMode="auto">
          <a:xfrm>
            <a:off x="178421" y="1475460"/>
            <a:ext cx="8835705" cy="11133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584" tIns="100584" rIns="100584" bIns="100584" numCol="2" spcCol="640080" rtlCol="0" fromWordArt="0" anchor="t" anchorCtr="0" forceAA="0" compatLnSpc="1">
            <a:prstTxWarp prst="textNoShape">
              <a:avLst/>
            </a:prstTxWarp>
            <a:noAutofit/>
          </a:bodyPr>
          <a:lstStyle/>
          <a:p>
            <a:pPr algn="just" defTabSz="1005512" fontAlgn="base">
              <a:lnSpc>
                <a:spcPct val="90000"/>
              </a:lnSpc>
              <a:spcBef>
                <a:spcPct val="0"/>
              </a:spcBef>
              <a:spcAft>
                <a:spcPts val="300"/>
              </a:spcAft>
            </a:pPr>
            <a:r>
              <a:rPr lang="en-US" sz="1200" spc="-10" dirty="0">
                <a:solidFill>
                  <a:srgbClr val="002050"/>
                </a:solidFill>
                <a:latin typeface="Segoe UI Semilight" panose="020B0402040204020203" pitchFamily="34" charset="0"/>
                <a:ea typeface="Segoe UI" pitchFamily="34" charset="0"/>
                <a:cs typeface="Segoe UI Semilight" panose="020B0402040204020203" pitchFamily="34" charset="0"/>
              </a:rPr>
              <a:t>Personalized offers leverage real-time and historical customer data and enable delivery of compelling and relevant content in the moment. By not only targeting the audience, but catering to them instantly, customer experience is enhanced and brings the brand and customer closer. </a:t>
            </a:r>
          </a:p>
          <a:p>
            <a:pPr algn="just" defTabSz="1005512" fontAlgn="base">
              <a:lnSpc>
                <a:spcPct val="90000"/>
              </a:lnSpc>
              <a:spcBef>
                <a:spcPct val="0"/>
              </a:spcBef>
              <a:spcAft>
                <a:spcPts val="300"/>
              </a:spcAft>
            </a:pPr>
            <a:r>
              <a:rPr lang="en-US" sz="1200" dirty="0">
                <a:solidFill>
                  <a:srgbClr val="002050"/>
                </a:solidFill>
                <a:latin typeface="Segoe UI Semilight" panose="020B0402040204020203" pitchFamily="34" charset="0"/>
                <a:ea typeface="Segoe UI" pitchFamily="34" charset="0"/>
                <a:cs typeface="Segoe UI Semilight" panose="020B0402040204020203" pitchFamily="34" charset="0"/>
              </a:rPr>
              <a:t>Cortana Intelligence Suite offers advanced capabilities in the marketing automation space for data ingestion, storage, processing and advanced analytics allowing our customers to build scalable, real-time, robust solutions that will continue to fit their marketing needs. </a:t>
            </a:r>
          </a:p>
        </p:txBody>
      </p:sp>
      <p:sp>
        <p:nvSpPr>
          <p:cNvPr id="272" name="Rectangle 271"/>
          <p:cNvSpPr/>
          <p:nvPr/>
        </p:nvSpPr>
        <p:spPr bwMode="auto">
          <a:xfrm>
            <a:off x="0" y="5826207"/>
            <a:ext cx="9144000" cy="60875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443631" y="5857747"/>
            <a:ext cx="8256739" cy="548640"/>
            <a:chOff x="552419" y="5857747"/>
            <a:chExt cx="8256739" cy="548640"/>
          </a:xfrm>
        </p:grpSpPr>
        <p:sp>
          <p:nvSpPr>
            <p:cNvPr id="273" name="TextBox 272"/>
            <p:cNvSpPr txBox="1"/>
            <p:nvPr/>
          </p:nvSpPr>
          <p:spPr>
            <a:xfrm>
              <a:off x="552419" y="5857747"/>
              <a:ext cx="914400"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800" kern="0" dirty="0">
                  <a:solidFill>
                    <a:schemeClr val="tx1">
                      <a:lumMod val="75000"/>
                    </a:schemeClr>
                  </a:solidFill>
                  <a:latin typeface="+mn-lt"/>
                  <a:cs typeface="Segoe UI Semilight" panose="020B0402040204020203" pitchFamily="34" charset="0"/>
                </a:rPr>
                <a:t>Data</a:t>
              </a:r>
            </a:p>
          </p:txBody>
        </p:sp>
        <p:sp>
          <p:nvSpPr>
            <p:cNvPr id="274" name="TextBox 273"/>
            <p:cNvSpPr txBox="1"/>
            <p:nvPr/>
          </p:nvSpPr>
          <p:spPr>
            <a:xfrm>
              <a:off x="4045474" y="5857747"/>
              <a:ext cx="1463040"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800" kern="0" dirty="0">
                  <a:solidFill>
                    <a:schemeClr val="tx1">
                      <a:lumMod val="75000"/>
                    </a:schemeClr>
                  </a:solidFill>
                  <a:latin typeface="+mn-lt"/>
                  <a:cs typeface="Segoe UI Semilight" panose="020B0402040204020203" pitchFamily="34" charset="0"/>
                </a:rPr>
                <a:t>Intelligence</a:t>
              </a:r>
            </a:p>
          </p:txBody>
        </p:sp>
        <p:grpSp>
          <p:nvGrpSpPr>
            <p:cNvPr id="296" name="Group 295"/>
            <p:cNvGrpSpPr/>
            <p:nvPr/>
          </p:nvGrpSpPr>
          <p:grpSpPr>
            <a:xfrm>
              <a:off x="1652693" y="5995268"/>
              <a:ext cx="2264059" cy="273598"/>
              <a:chOff x="3627757" y="6422687"/>
              <a:chExt cx="2264059" cy="273598"/>
            </a:xfrm>
          </p:grpSpPr>
          <p:sp>
            <p:nvSpPr>
              <p:cNvPr id="387" name="Pentagon 8"/>
              <p:cNvSpPr/>
              <p:nvPr/>
            </p:nvSpPr>
            <p:spPr bwMode="auto">
              <a:xfrm>
                <a:off x="362775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8" name="Pentagon 8"/>
              <p:cNvSpPr/>
              <p:nvPr/>
            </p:nvSpPr>
            <p:spPr bwMode="auto">
              <a:xfrm>
                <a:off x="3946211"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9" name="Pentagon 8"/>
              <p:cNvSpPr/>
              <p:nvPr/>
            </p:nvSpPr>
            <p:spPr bwMode="auto">
              <a:xfrm>
                <a:off x="4264665"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0" name="Pentagon 8"/>
              <p:cNvSpPr/>
              <p:nvPr/>
            </p:nvSpPr>
            <p:spPr bwMode="auto">
              <a:xfrm>
                <a:off x="4583119"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1" name="Pentagon 8"/>
              <p:cNvSpPr/>
              <p:nvPr/>
            </p:nvSpPr>
            <p:spPr bwMode="auto">
              <a:xfrm>
                <a:off x="4901573"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2" name="Pentagon 8"/>
              <p:cNvSpPr/>
              <p:nvPr/>
            </p:nvSpPr>
            <p:spPr bwMode="auto">
              <a:xfrm>
                <a:off x="522002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3" name="Freeform 392"/>
              <p:cNvSpPr/>
              <p:nvPr/>
            </p:nvSpPr>
            <p:spPr bwMode="auto">
              <a:xfrm>
                <a:off x="5538482" y="6422687"/>
                <a:ext cx="353334" cy="273598"/>
              </a:xfrm>
              <a:custGeom>
                <a:avLst/>
                <a:gdLst>
                  <a:gd name="connsiteX0" fmla="*/ 68399 w 353334"/>
                  <a:gd name="connsiteY0" fmla="*/ 0 h 273598"/>
                  <a:gd name="connsiteX1" fmla="*/ 216535 w 353334"/>
                  <a:gd name="connsiteY1" fmla="*/ 0 h 273598"/>
                  <a:gd name="connsiteX2" fmla="*/ 353334 w 353334"/>
                  <a:gd name="connsiteY2" fmla="*/ 136799 h 273598"/>
                  <a:gd name="connsiteX3" fmla="*/ 216535 w 353334"/>
                  <a:gd name="connsiteY3" fmla="*/ 273598 h 273598"/>
                  <a:gd name="connsiteX4" fmla="*/ 0 w 353334"/>
                  <a:gd name="connsiteY4" fmla="*/ 273598 h 273598"/>
                  <a:gd name="connsiteX5" fmla="*/ 68399 w 353334"/>
                  <a:gd name="connsiteY5" fmla="*/ 0 h 2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34" h="273598">
                    <a:moveTo>
                      <a:pt x="68399" y="0"/>
                    </a:moveTo>
                    <a:lnTo>
                      <a:pt x="216535" y="0"/>
                    </a:lnTo>
                    <a:lnTo>
                      <a:pt x="353334" y="136799"/>
                    </a:lnTo>
                    <a:lnTo>
                      <a:pt x="216535" y="273598"/>
                    </a:lnTo>
                    <a:lnTo>
                      <a:pt x="0" y="273598"/>
                    </a:lnTo>
                    <a:lnTo>
                      <a:pt x="68399" y="0"/>
                    </a:lnTo>
                    <a:close/>
                  </a:path>
                </a:pathLst>
              </a:cu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97" name="TextBox 296"/>
            <p:cNvSpPr txBox="1"/>
            <p:nvPr/>
          </p:nvSpPr>
          <p:spPr>
            <a:xfrm>
              <a:off x="7439467" y="5857747"/>
              <a:ext cx="1369691"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r">
                <a:defRPr/>
              </a:pPr>
              <a:r>
                <a:rPr lang="en-US" sz="1800" kern="0" dirty="0">
                  <a:solidFill>
                    <a:schemeClr val="tx1">
                      <a:lumMod val="75000"/>
                    </a:schemeClr>
                  </a:solidFill>
                  <a:latin typeface="+mn-lt"/>
                  <a:cs typeface="Segoe UI Semilight" panose="020B0402040204020203" pitchFamily="34" charset="0"/>
                </a:rPr>
                <a:t>Action</a:t>
              </a:r>
            </a:p>
          </p:txBody>
        </p:sp>
        <p:grpSp>
          <p:nvGrpSpPr>
            <p:cNvPr id="329" name="Group 328"/>
            <p:cNvGrpSpPr/>
            <p:nvPr/>
          </p:nvGrpSpPr>
          <p:grpSpPr>
            <a:xfrm>
              <a:off x="5637236" y="5995268"/>
              <a:ext cx="2264059" cy="273598"/>
              <a:chOff x="3627757" y="6422687"/>
              <a:chExt cx="2264059" cy="273598"/>
            </a:xfrm>
          </p:grpSpPr>
          <p:sp>
            <p:nvSpPr>
              <p:cNvPr id="331" name="Pentagon 8"/>
              <p:cNvSpPr/>
              <p:nvPr/>
            </p:nvSpPr>
            <p:spPr bwMode="auto">
              <a:xfrm>
                <a:off x="362775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3" name="Pentagon 8"/>
              <p:cNvSpPr/>
              <p:nvPr/>
            </p:nvSpPr>
            <p:spPr bwMode="auto">
              <a:xfrm>
                <a:off x="3946211"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Pentagon 8"/>
              <p:cNvSpPr/>
              <p:nvPr/>
            </p:nvSpPr>
            <p:spPr bwMode="auto">
              <a:xfrm>
                <a:off x="4264665"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5" name="Pentagon 8"/>
              <p:cNvSpPr/>
              <p:nvPr/>
            </p:nvSpPr>
            <p:spPr bwMode="auto">
              <a:xfrm>
                <a:off x="4583119"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6" name="Pentagon 8"/>
              <p:cNvSpPr/>
              <p:nvPr/>
            </p:nvSpPr>
            <p:spPr bwMode="auto">
              <a:xfrm>
                <a:off x="4901573"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Pentagon 8"/>
              <p:cNvSpPr/>
              <p:nvPr/>
            </p:nvSpPr>
            <p:spPr bwMode="auto">
              <a:xfrm>
                <a:off x="5220027" y="6422687"/>
                <a:ext cx="365760" cy="273598"/>
              </a:xfrm>
              <a:prstGeom prst="parallelogram">
                <a:avLst/>
              </a:pr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p:nvPr/>
            </p:nvSpPr>
            <p:spPr bwMode="auto">
              <a:xfrm>
                <a:off x="5538482" y="6422687"/>
                <a:ext cx="353334" cy="273598"/>
              </a:xfrm>
              <a:custGeom>
                <a:avLst/>
                <a:gdLst>
                  <a:gd name="connsiteX0" fmla="*/ 68399 w 353334"/>
                  <a:gd name="connsiteY0" fmla="*/ 0 h 273598"/>
                  <a:gd name="connsiteX1" fmla="*/ 216535 w 353334"/>
                  <a:gd name="connsiteY1" fmla="*/ 0 h 273598"/>
                  <a:gd name="connsiteX2" fmla="*/ 353334 w 353334"/>
                  <a:gd name="connsiteY2" fmla="*/ 136799 h 273598"/>
                  <a:gd name="connsiteX3" fmla="*/ 216535 w 353334"/>
                  <a:gd name="connsiteY3" fmla="*/ 273598 h 273598"/>
                  <a:gd name="connsiteX4" fmla="*/ 0 w 353334"/>
                  <a:gd name="connsiteY4" fmla="*/ 273598 h 273598"/>
                  <a:gd name="connsiteX5" fmla="*/ 68399 w 353334"/>
                  <a:gd name="connsiteY5" fmla="*/ 0 h 27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34" h="273598">
                    <a:moveTo>
                      <a:pt x="68399" y="0"/>
                    </a:moveTo>
                    <a:lnTo>
                      <a:pt x="216535" y="0"/>
                    </a:lnTo>
                    <a:lnTo>
                      <a:pt x="353334" y="136799"/>
                    </a:lnTo>
                    <a:lnTo>
                      <a:pt x="216535" y="273598"/>
                    </a:lnTo>
                    <a:lnTo>
                      <a:pt x="0" y="273598"/>
                    </a:lnTo>
                    <a:lnTo>
                      <a:pt x="68399" y="0"/>
                    </a:lnTo>
                    <a:close/>
                  </a:path>
                </a:pathLst>
              </a:custGeom>
              <a:gradFill flip="none" rotWithShape="1">
                <a:gsLst>
                  <a:gs pos="0">
                    <a:srgbClr val="FFFFFF">
                      <a:lumMod val="65000"/>
                      <a:shade val="30000"/>
                      <a:satMod val="115000"/>
                    </a:srgbClr>
                  </a:gs>
                  <a:gs pos="50000">
                    <a:srgbClr val="FFFFFF">
                      <a:lumMod val="65000"/>
                      <a:shade val="67500"/>
                      <a:satMod val="115000"/>
                    </a:srgbClr>
                  </a:gs>
                  <a:gs pos="100000">
                    <a:srgbClr val="FFFFFF">
                      <a:lumMod val="65000"/>
                      <a:shade val="100000"/>
                      <a:satMod val="115000"/>
                    </a:srgbClr>
                  </a:gs>
                </a:gsLst>
                <a:lin ang="10800000" scaled="1"/>
                <a:tileRect/>
              </a:gra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IN"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5" name="Rectangle 7"/>
          <p:cNvSpPr>
            <a:spLocks noChangeArrowheads="1"/>
          </p:cNvSpPr>
          <p:nvPr/>
        </p:nvSpPr>
        <p:spPr bwMode="auto">
          <a:xfrm>
            <a:off x="738188" y="755652"/>
            <a:ext cx="1828800"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 name="Straight Connector 3"/>
          <p:cNvCxnSpPr/>
          <p:nvPr/>
        </p:nvCxnSpPr>
        <p:spPr>
          <a:xfrm>
            <a:off x="4596273" y="1645324"/>
            <a:ext cx="0" cy="749535"/>
          </a:xfrm>
          <a:prstGeom prst="line">
            <a:avLst/>
          </a:prstGeom>
          <a:ln>
            <a:solidFill>
              <a:srgbClr val="00ADDC"/>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74814" y="3033410"/>
            <a:ext cx="1143581" cy="973586"/>
            <a:chOff x="574814" y="4381159"/>
            <a:chExt cx="1143581" cy="973586"/>
          </a:xfrm>
        </p:grpSpPr>
        <p:sp>
          <p:nvSpPr>
            <p:cNvPr id="305" name="TextBox 304"/>
            <p:cNvSpPr txBox="1"/>
            <p:nvPr/>
          </p:nvSpPr>
          <p:spPr>
            <a:xfrm>
              <a:off x="574814" y="4806105"/>
              <a:ext cx="1143581" cy="548640"/>
            </a:xfrm>
            <a:prstGeom prst="rect">
              <a:avLst/>
            </a:prstGeom>
          </p:spPr>
          <p:txBody>
            <a:bodyPr wrap="square" lIns="45720" rIns="45720" anchor="ctr" anchorCtr="0">
              <a:no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00188F"/>
                  </a:solidFill>
                  <a:cs typeface="Segoe UI Semilight" panose="020B0402040204020203" pitchFamily="34" charset="0"/>
                </a:rPr>
                <a:t>Real-time Data from Site Visitors</a:t>
              </a:r>
            </a:p>
          </p:txBody>
        </p:sp>
        <p:grpSp>
          <p:nvGrpSpPr>
            <p:cNvPr id="13" name="Group 12"/>
            <p:cNvGrpSpPr/>
            <p:nvPr/>
          </p:nvGrpSpPr>
          <p:grpSpPr>
            <a:xfrm>
              <a:off x="872282" y="4381159"/>
              <a:ext cx="548640" cy="446638"/>
              <a:chOff x="872282" y="4381159"/>
              <a:chExt cx="548640" cy="446638"/>
            </a:xfrm>
          </p:grpSpPr>
          <p:sp>
            <p:nvSpPr>
              <p:cNvPr id="373" name="Rectangle 372"/>
              <p:cNvSpPr>
                <a:spLocks noChangeAspect="1"/>
              </p:cNvSpPr>
              <p:nvPr/>
            </p:nvSpPr>
            <p:spPr bwMode="auto">
              <a:xfrm>
                <a:off x="872282" y="4381159"/>
                <a:ext cx="548640" cy="366266"/>
              </a:xfrm>
              <a:prstGeom prst="rect">
                <a:avLst/>
              </a:prstGeom>
              <a:solidFill>
                <a:srgbClr val="00BCF2">
                  <a:alpha val="43000"/>
                </a:srgbClr>
              </a:solidFill>
              <a:ln w="762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50" name="Freeform 12"/>
              <p:cNvSpPr>
                <a:spLocks/>
              </p:cNvSpPr>
              <p:nvPr/>
            </p:nvSpPr>
            <p:spPr bwMode="auto">
              <a:xfrm>
                <a:off x="1210708" y="4557119"/>
                <a:ext cx="188116" cy="270678"/>
              </a:xfrm>
              <a:custGeom>
                <a:avLst/>
                <a:gdLst>
                  <a:gd name="T0" fmla="*/ 196 w 383"/>
                  <a:gd name="T1" fmla="*/ 184 h 550"/>
                  <a:gd name="T2" fmla="*/ 209 w 383"/>
                  <a:gd name="T3" fmla="*/ 144 h 550"/>
                  <a:gd name="T4" fmla="*/ 209 w 383"/>
                  <a:gd name="T5" fmla="*/ 31 h 550"/>
                  <a:gd name="T6" fmla="*/ 178 w 383"/>
                  <a:gd name="T7" fmla="*/ 0 h 550"/>
                  <a:gd name="T8" fmla="*/ 148 w 383"/>
                  <a:gd name="T9" fmla="*/ 31 h 550"/>
                  <a:gd name="T10" fmla="*/ 148 w 383"/>
                  <a:gd name="T11" fmla="*/ 132 h 550"/>
                  <a:gd name="T12" fmla="*/ 88 w 383"/>
                  <a:gd name="T13" fmla="*/ 284 h 550"/>
                  <a:gd name="T14" fmla="*/ 64 w 383"/>
                  <a:gd name="T15" fmla="*/ 159 h 550"/>
                  <a:gd name="T16" fmla="*/ 27 w 383"/>
                  <a:gd name="T17" fmla="*/ 135 h 550"/>
                  <a:gd name="T18" fmla="*/ 3 w 383"/>
                  <a:gd name="T19" fmla="*/ 171 h 550"/>
                  <a:gd name="T20" fmla="*/ 46 w 383"/>
                  <a:gd name="T21" fmla="*/ 391 h 550"/>
                  <a:gd name="T22" fmla="*/ 132 w 383"/>
                  <a:gd name="T23" fmla="*/ 507 h 550"/>
                  <a:gd name="T24" fmla="*/ 141 w 383"/>
                  <a:gd name="T25" fmla="*/ 550 h 550"/>
                  <a:gd name="T26" fmla="*/ 346 w 383"/>
                  <a:gd name="T27" fmla="*/ 550 h 550"/>
                  <a:gd name="T28" fmla="*/ 330 w 383"/>
                  <a:gd name="T29" fmla="*/ 468 h 550"/>
                  <a:gd name="T30" fmla="*/ 383 w 383"/>
                  <a:gd name="T31" fmla="*/ 335 h 550"/>
                  <a:gd name="T32" fmla="*/ 249 w 383"/>
                  <a:gd name="T33" fmla="*/ 191 h 550"/>
                  <a:gd name="T34" fmla="*/ 196 w 383"/>
                  <a:gd name="T35" fmla="*/ 18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3" h="550">
                    <a:moveTo>
                      <a:pt x="196" y="184"/>
                    </a:moveTo>
                    <a:cubicBezTo>
                      <a:pt x="209" y="144"/>
                      <a:pt x="209" y="144"/>
                      <a:pt x="209" y="144"/>
                    </a:cubicBezTo>
                    <a:cubicBezTo>
                      <a:pt x="209" y="31"/>
                      <a:pt x="209" y="31"/>
                      <a:pt x="209" y="31"/>
                    </a:cubicBezTo>
                    <a:cubicBezTo>
                      <a:pt x="209" y="14"/>
                      <a:pt x="196" y="0"/>
                      <a:pt x="178" y="0"/>
                    </a:cubicBezTo>
                    <a:cubicBezTo>
                      <a:pt x="161" y="0"/>
                      <a:pt x="148" y="14"/>
                      <a:pt x="148" y="31"/>
                    </a:cubicBezTo>
                    <a:cubicBezTo>
                      <a:pt x="148" y="132"/>
                      <a:pt x="148" y="132"/>
                      <a:pt x="148" y="132"/>
                    </a:cubicBezTo>
                    <a:cubicBezTo>
                      <a:pt x="88" y="284"/>
                      <a:pt x="88" y="284"/>
                      <a:pt x="88" y="284"/>
                    </a:cubicBezTo>
                    <a:cubicBezTo>
                      <a:pt x="64" y="159"/>
                      <a:pt x="64" y="159"/>
                      <a:pt x="64" y="159"/>
                    </a:cubicBezTo>
                    <a:cubicBezTo>
                      <a:pt x="60" y="143"/>
                      <a:pt x="44" y="132"/>
                      <a:pt x="27" y="135"/>
                    </a:cubicBezTo>
                    <a:cubicBezTo>
                      <a:pt x="11" y="138"/>
                      <a:pt x="0" y="155"/>
                      <a:pt x="3" y="171"/>
                    </a:cubicBezTo>
                    <a:cubicBezTo>
                      <a:pt x="46" y="391"/>
                      <a:pt x="46" y="391"/>
                      <a:pt x="46" y="391"/>
                    </a:cubicBezTo>
                    <a:cubicBezTo>
                      <a:pt x="132" y="507"/>
                      <a:pt x="132" y="507"/>
                      <a:pt x="132" y="507"/>
                    </a:cubicBezTo>
                    <a:cubicBezTo>
                      <a:pt x="141" y="550"/>
                      <a:pt x="141" y="550"/>
                      <a:pt x="141" y="550"/>
                    </a:cubicBezTo>
                    <a:cubicBezTo>
                      <a:pt x="346" y="550"/>
                      <a:pt x="346" y="550"/>
                      <a:pt x="346" y="550"/>
                    </a:cubicBezTo>
                    <a:cubicBezTo>
                      <a:pt x="330" y="468"/>
                      <a:pt x="330" y="468"/>
                      <a:pt x="330" y="468"/>
                    </a:cubicBezTo>
                    <a:cubicBezTo>
                      <a:pt x="383" y="335"/>
                      <a:pt x="383" y="335"/>
                      <a:pt x="383" y="335"/>
                    </a:cubicBezTo>
                    <a:cubicBezTo>
                      <a:pt x="249" y="191"/>
                      <a:pt x="249" y="191"/>
                      <a:pt x="249" y="191"/>
                    </a:cubicBezTo>
                    <a:lnTo>
                      <a:pt x="196" y="184"/>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54" name="Right Bracket 353"/>
          <p:cNvSpPr/>
          <p:nvPr/>
        </p:nvSpPr>
        <p:spPr>
          <a:xfrm flipH="1">
            <a:off x="7295349" y="2861792"/>
            <a:ext cx="232126" cy="2743200"/>
          </a:xfrm>
          <a:prstGeom prst="rightBracket">
            <a:avLst>
              <a:gd name="adj" fmla="val 0"/>
            </a:avLst>
          </a:prstGeom>
          <a:ln w="285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ln>
                <a:solidFill>
                  <a:srgbClr val="0078D7"/>
                </a:solidFill>
              </a:ln>
            </a:endParaRPr>
          </a:p>
        </p:txBody>
      </p:sp>
      <p:sp>
        <p:nvSpPr>
          <p:cNvPr id="355" name="Right Bracket 354"/>
          <p:cNvSpPr/>
          <p:nvPr/>
        </p:nvSpPr>
        <p:spPr>
          <a:xfrm>
            <a:off x="1931707" y="2861792"/>
            <a:ext cx="232126" cy="2743200"/>
          </a:xfrm>
          <a:prstGeom prst="rightBracket">
            <a:avLst>
              <a:gd name="adj" fmla="val 0"/>
            </a:avLst>
          </a:prstGeom>
          <a:ln w="285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nvGrpSpPr>
          <p:cNvPr id="260" name="Group 259"/>
          <p:cNvGrpSpPr/>
          <p:nvPr/>
        </p:nvGrpSpPr>
        <p:grpSpPr>
          <a:xfrm>
            <a:off x="2" y="10548732"/>
            <a:ext cx="9144001" cy="424069"/>
            <a:chOff x="0" y="10548730"/>
            <a:chExt cx="9144001" cy="424069"/>
          </a:xfrm>
        </p:grpSpPr>
        <p:sp>
          <p:nvSpPr>
            <p:cNvPr id="261" name="Rectangle 260"/>
            <p:cNvSpPr/>
            <p:nvPr/>
          </p:nvSpPr>
          <p:spPr bwMode="auto">
            <a:xfrm flipV="1">
              <a:off x="0" y="10559142"/>
              <a:ext cx="9144001" cy="413657"/>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262" name="TextBox 261"/>
            <p:cNvSpPr txBox="1"/>
            <p:nvPr/>
          </p:nvSpPr>
          <p:spPr>
            <a:xfrm>
              <a:off x="97974" y="10548730"/>
              <a:ext cx="8980712" cy="369332"/>
            </a:xfrm>
            <a:prstGeom prst="rect">
              <a:avLst/>
            </a:prstGeom>
            <a:noFill/>
          </p:spPr>
          <p:txBody>
            <a:bodyPr wrap="square" rtlCol="0">
              <a:spAutoFit/>
            </a:bodyPr>
            <a:lstStyle/>
            <a:p>
              <a:r>
                <a:rPr lang="en-IN" sz="900" dirty="0">
                  <a:solidFill>
                    <a:schemeClr val="bg1"/>
                  </a:solidFill>
                  <a:latin typeface="+mj-lt"/>
                  <a:ea typeface="Segoe UI" panose="020B0502040204020203" pitchFamily="34" charset="0"/>
                  <a:cs typeface="Segoe UI" panose="020B0502040204020203" pitchFamily="34" charset="0"/>
                </a:rPr>
                <a:t>© 2016 Microsoft Corporation. All rights reserved. This material is for informational purposes only. MICROSOFT MAKES NO WARRANTIES, EXPRESS OR IMPLIED, IN THIS SUMMARY. Microsoft is a registered trademark in the United States and/or other countries. All other trademarks are property of their respective owners.</a:t>
              </a:r>
            </a:p>
          </p:txBody>
        </p:sp>
      </p:grpSp>
      <p:sp>
        <p:nvSpPr>
          <p:cNvPr id="259" name="TextBox 258"/>
          <p:cNvSpPr txBox="1"/>
          <p:nvPr/>
        </p:nvSpPr>
        <p:spPr>
          <a:xfrm>
            <a:off x="3338811" y="5306971"/>
            <a:ext cx="2777401" cy="572464"/>
          </a:xfrm>
          <a:prstGeom prst="rect">
            <a:avLst/>
          </a:prstGeom>
          <a:noFill/>
        </p:spPr>
        <p:txBody>
          <a:bodyPr wrap="square" lIns="182880" tIns="146304" rIns="182880" bIns="146304" rtlCol="0">
            <a:spAutoFit/>
          </a:bodyPr>
          <a:lstStyle/>
          <a:p>
            <a:pPr algn="ctr">
              <a:lnSpc>
                <a:spcPct val="90000"/>
              </a:lnSpc>
              <a:defRPr/>
            </a:pPr>
            <a:r>
              <a:rPr lang="en-US" sz="2000" kern="0" dirty="0">
                <a:solidFill>
                  <a:srgbClr val="00188F"/>
                </a:solidFill>
                <a:latin typeface="Segoe UI Light"/>
              </a:rPr>
              <a:t>Cortana Intelligence</a:t>
            </a:r>
          </a:p>
        </p:txBody>
      </p:sp>
      <p:sp>
        <p:nvSpPr>
          <p:cNvPr id="264" name="Freeform 539"/>
          <p:cNvSpPr>
            <a:spLocks noChangeAspect="1"/>
          </p:cNvSpPr>
          <p:nvPr/>
        </p:nvSpPr>
        <p:spPr bwMode="auto">
          <a:xfrm>
            <a:off x="2428424" y="5225117"/>
            <a:ext cx="452955" cy="24902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ADDC">
              <a:alpha val="25000"/>
            </a:srgbClr>
          </a:solidFill>
          <a:ln w="28575">
            <a:noFill/>
          </a:ln>
          <a:extLst/>
        </p:spPr>
        <p:txBody>
          <a:bodyPr vert="horz" wrap="square" lIns="91427" tIns="45713" rIns="91427" bIns="45713" numCol="1" anchor="t" anchorCtr="0" compatLnSpc="1">
            <a:prstTxWarp prst="textNoShape">
              <a:avLst/>
            </a:prstTxWarp>
          </a:bodyPr>
          <a:lstStyle/>
          <a:p>
            <a:pPr defTabSz="932563"/>
            <a:endParaRPr lang="en-US" sz="1050" kern="0" dirty="0">
              <a:solidFill>
                <a:srgbClr val="333333"/>
              </a:solidFill>
            </a:endParaRPr>
          </a:p>
        </p:txBody>
      </p:sp>
      <p:sp>
        <p:nvSpPr>
          <p:cNvPr id="265" name="Freeform 539"/>
          <p:cNvSpPr>
            <a:spLocks noChangeAspect="1"/>
          </p:cNvSpPr>
          <p:nvPr/>
        </p:nvSpPr>
        <p:spPr bwMode="auto">
          <a:xfrm>
            <a:off x="6090177" y="3521675"/>
            <a:ext cx="980185" cy="538893"/>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ADDC">
              <a:alpha val="25000"/>
            </a:srgbClr>
          </a:solidFill>
          <a:ln w="28575">
            <a:noFill/>
          </a:ln>
          <a:extLst/>
        </p:spPr>
        <p:txBody>
          <a:bodyPr vert="horz" wrap="square" lIns="91427" tIns="45713" rIns="91427" bIns="45713" numCol="1" anchor="t" anchorCtr="0" compatLnSpc="1">
            <a:prstTxWarp prst="textNoShape">
              <a:avLst/>
            </a:prstTxWarp>
          </a:bodyPr>
          <a:lstStyle/>
          <a:p>
            <a:pPr defTabSz="932563">
              <a:defRPr/>
            </a:pPr>
            <a:endParaRPr lang="en-US" sz="1050" kern="0" dirty="0">
              <a:solidFill>
                <a:srgbClr val="333333"/>
              </a:solidFill>
            </a:endParaRPr>
          </a:p>
        </p:txBody>
      </p:sp>
      <p:grpSp>
        <p:nvGrpSpPr>
          <p:cNvPr id="28" name="Group 27"/>
          <p:cNvGrpSpPr/>
          <p:nvPr/>
        </p:nvGrpSpPr>
        <p:grpSpPr>
          <a:xfrm>
            <a:off x="7596981" y="2963806"/>
            <a:ext cx="914400" cy="1218783"/>
            <a:chOff x="7596981" y="2963806"/>
            <a:chExt cx="914400" cy="1218783"/>
          </a:xfrm>
        </p:grpSpPr>
        <p:sp>
          <p:nvSpPr>
            <p:cNvPr id="322" name="TextBox 321"/>
            <p:cNvSpPr txBox="1"/>
            <p:nvPr/>
          </p:nvSpPr>
          <p:spPr>
            <a:xfrm>
              <a:off x="7596981" y="3628591"/>
              <a:ext cx="914400" cy="553998"/>
            </a:xfrm>
            <a:prstGeom prst="rect">
              <a:avLst/>
            </a:prstGeom>
          </p:spPr>
          <p:txBody>
            <a:bodyPr wrap="square" lIns="45720" rIns="45720" anchor="ctr" anchorCtr="0">
              <a:noAutofit/>
            </a:bodyPr>
            <a:lstStyle>
              <a:defPPr>
                <a:defRPr lang="en-US"/>
              </a:defPPr>
              <a:lvl1pPr algn="ctr" defTabSz="913805">
                <a:defRPr sz="1000" kern="0">
                  <a:solidFill>
                    <a:schemeClr val="bg2">
                      <a:lumMod val="25000"/>
                    </a:schemeClr>
                  </a:solidFill>
                  <a:latin typeface="Segoe UI Semibold" panose="020B0702040204020203" pitchFamily="34" charset="0"/>
                  <a:cs typeface="Segoe UI Semilight" panose="020B0402040204020203" pitchFamily="34" charset="0"/>
                </a:defRPr>
              </a:lvl1pPr>
            </a:lstStyle>
            <a:p>
              <a:r>
                <a:rPr lang="en-US" dirty="0">
                  <a:solidFill>
                    <a:srgbClr val="00188F"/>
                  </a:solidFill>
                </a:rPr>
                <a:t>Dashboards and Visualization</a:t>
              </a:r>
            </a:p>
          </p:txBody>
        </p:sp>
        <p:grpSp>
          <p:nvGrpSpPr>
            <p:cNvPr id="24" name="Group 23"/>
            <p:cNvGrpSpPr/>
            <p:nvPr/>
          </p:nvGrpSpPr>
          <p:grpSpPr>
            <a:xfrm>
              <a:off x="7642617" y="2963806"/>
              <a:ext cx="823129" cy="610188"/>
              <a:chOff x="7633512" y="2963806"/>
              <a:chExt cx="823129" cy="610188"/>
            </a:xfrm>
          </p:grpSpPr>
          <p:sp>
            <p:nvSpPr>
              <p:cNvPr id="476" name="Oval 6"/>
              <p:cNvSpPr>
                <a:spLocks noChangeArrowheads="1"/>
              </p:cNvSpPr>
              <p:nvPr/>
            </p:nvSpPr>
            <p:spPr bwMode="auto">
              <a:xfrm>
                <a:off x="7715241" y="3114318"/>
                <a:ext cx="236362" cy="236362"/>
              </a:xfrm>
              <a:prstGeom prst="ellipse">
                <a:avLst/>
              </a:prstGeom>
              <a:solidFill>
                <a:schemeClr val="tx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7"/>
              <p:cNvSpPr>
                <a:spLocks/>
              </p:cNvSpPr>
              <p:nvPr/>
            </p:nvSpPr>
            <p:spPr bwMode="auto">
              <a:xfrm>
                <a:off x="7633512" y="3373317"/>
                <a:ext cx="400587" cy="200677"/>
              </a:xfrm>
              <a:custGeom>
                <a:avLst/>
                <a:gdLst>
                  <a:gd name="T0" fmla="*/ 289 w 441"/>
                  <a:gd name="T1" fmla="*/ 0 h 221"/>
                  <a:gd name="T2" fmla="*/ 220 w 441"/>
                  <a:gd name="T3" fmla="*/ 15 h 221"/>
                  <a:gd name="T4" fmla="*/ 151 w 441"/>
                  <a:gd name="T5" fmla="*/ 0 h 221"/>
                  <a:gd name="T6" fmla="*/ 3 w 441"/>
                  <a:gd name="T7" fmla="*/ 118 h 221"/>
                  <a:gd name="T8" fmla="*/ 6 w 441"/>
                  <a:gd name="T9" fmla="*/ 172 h 221"/>
                  <a:gd name="T10" fmla="*/ 435 w 441"/>
                  <a:gd name="T11" fmla="*/ 172 h 221"/>
                  <a:gd name="T12" fmla="*/ 437 w 441"/>
                  <a:gd name="T13" fmla="*/ 118 h 221"/>
                  <a:gd name="T14" fmla="*/ 289 w 441"/>
                  <a:gd name="T15" fmla="*/ 0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1">
                    <a:moveTo>
                      <a:pt x="289" y="0"/>
                    </a:moveTo>
                    <a:cubicBezTo>
                      <a:pt x="268" y="10"/>
                      <a:pt x="245" y="15"/>
                      <a:pt x="220" y="15"/>
                    </a:cubicBezTo>
                    <a:cubicBezTo>
                      <a:pt x="196" y="15"/>
                      <a:pt x="173" y="10"/>
                      <a:pt x="151" y="0"/>
                    </a:cubicBezTo>
                    <a:cubicBezTo>
                      <a:pt x="68" y="14"/>
                      <a:pt x="0" y="53"/>
                      <a:pt x="3" y="118"/>
                    </a:cubicBezTo>
                    <a:cubicBezTo>
                      <a:pt x="6" y="172"/>
                      <a:pt x="6" y="172"/>
                      <a:pt x="6" y="172"/>
                    </a:cubicBezTo>
                    <a:cubicBezTo>
                      <a:pt x="149" y="221"/>
                      <a:pt x="292" y="221"/>
                      <a:pt x="435" y="172"/>
                    </a:cubicBezTo>
                    <a:cubicBezTo>
                      <a:pt x="437" y="118"/>
                      <a:pt x="437" y="118"/>
                      <a:pt x="437" y="118"/>
                    </a:cubicBezTo>
                    <a:cubicBezTo>
                      <a:pt x="441" y="53"/>
                      <a:pt x="373" y="14"/>
                      <a:pt x="289"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3" name="Freeform: Shape 482"/>
              <p:cNvSpPr/>
              <p:nvPr/>
            </p:nvSpPr>
            <p:spPr bwMode="auto">
              <a:xfrm>
                <a:off x="7973123" y="2963806"/>
                <a:ext cx="483518" cy="415160"/>
              </a:xfrm>
              <a:custGeom>
                <a:avLst/>
                <a:gdLst>
                  <a:gd name="connsiteX0" fmla="*/ 233027 w 568326"/>
                  <a:gd name="connsiteY0" fmla="*/ 442223 h 487978"/>
                  <a:gd name="connsiteX1" fmla="*/ 238406 w 568326"/>
                  <a:gd name="connsiteY1" fmla="*/ 455209 h 487978"/>
                  <a:gd name="connsiteX2" fmla="*/ 264071 w 568326"/>
                  <a:gd name="connsiteY2" fmla="*/ 465840 h 487978"/>
                  <a:gd name="connsiteX3" fmla="*/ 304257 w 568326"/>
                  <a:gd name="connsiteY3" fmla="*/ 465840 h 487978"/>
                  <a:gd name="connsiteX4" fmla="*/ 329922 w 568326"/>
                  <a:gd name="connsiteY4" fmla="*/ 455209 h 487978"/>
                  <a:gd name="connsiteX5" fmla="*/ 335301 w 568326"/>
                  <a:gd name="connsiteY5" fmla="*/ 442223 h 487978"/>
                  <a:gd name="connsiteX6" fmla="*/ 370738 w 568326"/>
                  <a:gd name="connsiteY6" fmla="*/ 446917 h 487978"/>
                  <a:gd name="connsiteX7" fmla="*/ 406598 w 568326"/>
                  <a:gd name="connsiteY7" fmla="*/ 463925 h 487978"/>
                  <a:gd name="connsiteX8" fmla="*/ 284163 w 568326"/>
                  <a:gd name="connsiteY8" fmla="*/ 487978 h 487978"/>
                  <a:gd name="connsiteX9" fmla="*/ 161728 w 568326"/>
                  <a:gd name="connsiteY9" fmla="*/ 463925 h 487978"/>
                  <a:gd name="connsiteX10" fmla="*/ 197589 w 568326"/>
                  <a:gd name="connsiteY10" fmla="*/ 446917 h 487978"/>
                  <a:gd name="connsiteX11" fmla="*/ 32686 w 568326"/>
                  <a:gd name="connsiteY11" fmla="*/ 39632 h 487978"/>
                  <a:gd name="connsiteX12" fmla="*/ 32686 w 568326"/>
                  <a:gd name="connsiteY12" fmla="*/ 335309 h 487978"/>
                  <a:gd name="connsiteX13" fmla="*/ 535640 w 568326"/>
                  <a:gd name="connsiteY13" fmla="*/ 335309 h 487978"/>
                  <a:gd name="connsiteX14" fmla="*/ 535640 w 568326"/>
                  <a:gd name="connsiteY14" fmla="*/ 39632 h 487978"/>
                  <a:gd name="connsiteX15" fmla="*/ 24390 w 568326"/>
                  <a:gd name="connsiteY15" fmla="*/ 0 h 487978"/>
                  <a:gd name="connsiteX16" fmla="*/ 543936 w 568326"/>
                  <a:gd name="connsiteY16" fmla="*/ 0 h 487978"/>
                  <a:gd name="connsiteX17" fmla="*/ 568326 w 568326"/>
                  <a:gd name="connsiteY17" fmla="*/ 24390 h 487978"/>
                  <a:gd name="connsiteX18" fmla="*/ 568326 w 568326"/>
                  <a:gd name="connsiteY18" fmla="*/ 350551 h 487978"/>
                  <a:gd name="connsiteX19" fmla="*/ 543936 w 568326"/>
                  <a:gd name="connsiteY19" fmla="*/ 374941 h 487978"/>
                  <a:gd name="connsiteX20" fmla="*/ 330078 w 568326"/>
                  <a:gd name="connsiteY20" fmla="*/ 374941 h 487978"/>
                  <a:gd name="connsiteX21" fmla="*/ 330201 w 568326"/>
                  <a:gd name="connsiteY21" fmla="*/ 375237 h 487978"/>
                  <a:gd name="connsiteX22" fmla="*/ 330201 w 568326"/>
                  <a:gd name="connsiteY22" fmla="*/ 422312 h 487978"/>
                  <a:gd name="connsiteX23" fmla="*/ 300568 w 568326"/>
                  <a:gd name="connsiteY23" fmla="*/ 451945 h 487978"/>
                  <a:gd name="connsiteX24" fmla="*/ 267759 w 568326"/>
                  <a:gd name="connsiteY24" fmla="*/ 451945 h 487978"/>
                  <a:gd name="connsiteX25" fmla="*/ 238126 w 568326"/>
                  <a:gd name="connsiteY25" fmla="*/ 422312 h 487978"/>
                  <a:gd name="connsiteX26" fmla="*/ 238126 w 568326"/>
                  <a:gd name="connsiteY26" fmla="*/ 375237 h 487978"/>
                  <a:gd name="connsiteX27" fmla="*/ 238249 w 568326"/>
                  <a:gd name="connsiteY27" fmla="*/ 374941 h 487978"/>
                  <a:gd name="connsiteX28" fmla="*/ 24390 w 568326"/>
                  <a:gd name="connsiteY28" fmla="*/ 374941 h 487978"/>
                  <a:gd name="connsiteX29" fmla="*/ 0 w 568326"/>
                  <a:gd name="connsiteY29" fmla="*/ 350551 h 487978"/>
                  <a:gd name="connsiteX30" fmla="*/ 0 w 568326"/>
                  <a:gd name="connsiteY30" fmla="*/ 24390 h 487978"/>
                  <a:gd name="connsiteX31" fmla="*/ 24390 w 568326"/>
                  <a:gd name="connsiteY31" fmla="*/ 0 h 48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326" h="487978">
                    <a:moveTo>
                      <a:pt x="233027" y="442223"/>
                    </a:moveTo>
                    <a:lnTo>
                      <a:pt x="238406" y="455209"/>
                    </a:lnTo>
                    <a:cubicBezTo>
                      <a:pt x="244974" y="461778"/>
                      <a:pt x="254048" y="465840"/>
                      <a:pt x="264071" y="465840"/>
                    </a:cubicBezTo>
                    <a:lnTo>
                      <a:pt x="304257" y="465840"/>
                    </a:lnTo>
                    <a:cubicBezTo>
                      <a:pt x="314280" y="465840"/>
                      <a:pt x="323354" y="461778"/>
                      <a:pt x="329922" y="455209"/>
                    </a:cubicBezTo>
                    <a:lnTo>
                      <a:pt x="335301" y="442223"/>
                    </a:lnTo>
                    <a:lnTo>
                      <a:pt x="370738" y="446917"/>
                    </a:lnTo>
                    <a:cubicBezTo>
                      <a:pt x="392894" y="451270"/>
                      <a:pt x="406598" y="457283"/>
                      <a:pt x="406598" y="463925"/>
                    </a:cubicBezTo>
                    <a:cubicBezTo>
                      <a:pt x="406598" y="477209"/>
                      <a:pt x="351782" y="487978"/>
                      <a:pt x="284163" y="487978"/>
                    </a:cubicBezTo>
                    <a:cubicBezTo>
                      <a:pt x="216544" y="487978"/>
                      <a:pt x="161728" y="477209"/>
                      <a:pt x="161728" y="463925"/>
                    </a:cubicBezTo>
                    <a:cubicBezTo>
                      <a:pt x="161728" y="457283"/>
                      <a:pt x="175432" y="451270"/>
                      <a:pt x="197589" y="446917"/>
                    </a:cubicBezTo>
                    <a:close/>
                    <a:moveTo>
                      <a:pt x="32686" y="39632"/>
                    </a:moveTo>
                    <a:lnTo>
                      <a:pt x="32686" y="335309"/>
                    </a:lnTo>
                    <a:lnTo>
                      <a:pt x="535640" y="335309"/>
                    </a:lnTo>
                    <a:lnTo>
                      <a:pt x="535640" y="39632"/>
                    </a:lnTo>
                    <a:close/>
                    <a:moveTo>
                      <a:pt x="24390" y="0"/>
                    </a:moveTo>
                    <a:lnTo>
                      <a:pt x="543936" y="0"/>
                    </a:lnTo>
                    <a:cubicBezTo>
                      <a:pt x="557406" y="0"/>
                      <a:pt x="568326" y="10920"/>
                      <a:pt x="568326" y="24390"/>
                    </a:cubicBezTo>
                    <a:lnTo>
                      <a:pt x="568326" y="350551"/>
                    </a:lnTo>
                    <a:cubicBezTo>
                      <a:pt x="568326" y="364021"/>
                      <a:pt x="557406" y="374941"/>
                      <a:pt x="543936" y="374941"/>
                    </a:cubicBezTo>
                    <a:lnTo>
                      <a:pt x="330078" y="374941"/>
                    </a:lnTo>
                    <a:lnTo>
                      <a:pt x="330201" y="375237"/>
                    </a:lnTo>
                    <a:lnTo>
                      <a:pt x="330201" y="422312"/>
                    </a:lnTo>
                    <a:cubicBezTo>
                      <a:pt x="330201" y="438678"/>
                      <a:pt x="316934" y="451945"/>
                      <a:pt x="300568" y="451945"/>
                    </a:cubicBezTo>
                    <a:lnTo>
                      <a:pt x="267759" y="451945"/>
                    </a:lnTo>
                    <a:cubicBezTo>
                      <a:pt x="251393" y="451945"/>
                      <a:pt x="238126" y="438678"/>
                      <a:pt x="238126" y="422312"/>
                    </a:cubicBezTo>
                    <a:lnTo>
                      <a:pt x="238126" y="375237"/>
                    </a:lnTo>
                    <a:lnTo>
                      <a:pt x="238249" y="374941"/>
                    </a:lnTo>
                    <a:lnTo>
                      <a:pt x="24390" y="374941"/>
                    </a:lnTo>
                    <a:cubicBezTo>
                      <a:pt x="10920" y="374941"/>
                      <a:pt x="0" y="364021"/>
                      <a:pt x="0" y="350551"/>
                    </a:cubicBezTo>
                    <a:lnTo>
                      <a:pt x="0" y="24390"/>
                    </a:lnTo>
                    <a:cubicBezTo>
                      <a:pt x="0" y="10920"/>
                      <a:pt x="10920" y="0"/>
                      <a:pt x="24390" y="0"/>
                    </a:cubicBezTo>
                    <a:close/>
                  </a:path>
                </a:pathLst>
              </a:cu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504" name="Rectangle 11"/>
              <p:cNvSpPr>
                <a:spLocks noChangeArrowheads="1"/>
              </p:cNvSpPr>
              <p:nvPr/>
            </p:nvSpPr>
            <p:spPr bwMode="auto">
              <a:xfrm>
                <a:off x="8056143" y="3141850"/>
                <a:ext cx="107255" cy="16280"/>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5" name="Rectangle 12"/>
              <p:cNvSpPr>
                <a:spLocks noChangeArrowheads="1"/>
              </p:cNvSpPr>
              <p:nvPr/>
            </p:nvSpPr>
            <p:spPr bwMode="auto">
              <a:xfrm>
                <a:off x="8029329" y="3141850"/>
                <a:ext cx="17238" cy="16280"/>
              </a:xfrm>
              <a:prstGeom prst="rect">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6" name="Rectangle 13"/>
              <p:cNvSpPr>
                <a:spLocks noChangeArrowheads="1"/>
              </p:cNvSpPr>
              <p:nvPr/>
            </p:nvSpPr>
            <p:spPr bwMode="auto">
              <a:xfrm>
                <a:off x="8056143" y="3176325"/>
                <a:ext cx="115873" cy="16280"/>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7" name="Rectangle 14"/>
              <p:cNvSpPr>
                <a:spLocks noChangeArrowheads="1"/>
              </p:cNvSpPr>
              <p:nvPr/>
            </p:nvSpPr>
            <p:spPr bwMode="auto">
              <a:xfrm>
                <a:off x="8029329" y="3176325"/>
                <a:ext cx="17238" cy="16280"/>
              </a:xfrm>
              <a:prstGeom prst="rect">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8" name="Rectangle 15"/>
              <p:cNvSpPr>
                <a:spLocks noChangeArrowheads="1"/>
              </p:cNvSpPr>
              <p:nvPr/>
            </p:nvSpPr>
            <p:spPr bwMode="auto">
              <a:xfrm>
                <a:off x="8056143" y="3209843"/>
                <a:ext cx="85229" cy="16280"/>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0" name="Rectangle 16"/>
              <p:cNvSpPr>
                <a:spLocks noChangeArrowheads="1"/>
              </p:cNvSpPr>
              <p:nvPr/>
            </p:nvSpPr>
            <p:spPr bwMode="auto">
              <a:xfrm>
                <a:off x="8029329" y="3209843"/>
                <a:ext cx="17238" cy="16280"/>
              </a:xfrm>
              <a:prstGeom prst="rect">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1" name="Rectangle 17"/>
              <p:cNvSpPr>
                <a:spLocks noChangeArrowheads="1"/>
              </p:cNvSpPr>
              <p:nvPr/>
            </p:nvSpPr>
            <p:spPr bwMode="auto">
              <a:xfrm>
                <a:off x="8148076" y="3014486"/>
                <a:ext cx="22025" cy="90975"/>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2" name="Rectangle 18"/>
              <p:cNvSpPr>
                <a:spLocks noChangeArrowheads="1"/>
              </p:cNvSpPr>
              <p:nvPr/>
            </p:nvSpPr>
            <p:spPr bwMode="auto">
              <a:xfrm>
                <a:off x="8118389" y="3081520"/>
                <a:ext cx="22025" cy="23941"/>
              </a:xfrm>
              <a:prstGeom prst="rect">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3" name="Rectangle 19"/>
              <p:cNvSpPr>
                <a:spLocks noChangeArrowheads="1"/>
              </p:cNvSpPr>
              <p:nvPr/>
            </p:nvSpPr>
            <p:spPr bwMode="auto">
              <a:xfrm>
                <a:off x="8089660" y="3042257"/>
                <a:ext cx="21068" cy="63204"/>
              </a:xfrm>
              <a:prstGeom prst="rect">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5" name="Rectangle 20"/>
              <p:cNvSpPr>
                <a:spLocks noChangeArrowheads="1"/>
              </p:cNvSpPr>
              <p:nvPr/>
            </p:nvSpPr>
            <p:spPr bwMode="auto">
              <a:xfrm>
                <a:off x="8058058" y="3026935"/>
                <a:ext cx="20110" cy="7852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6" name="Rectangle 21"/>
              <p:cNvSpPr>
                <a:spLocks noChangeArrowheads="1"/>
              </p:cNvSpPr>
              <p:nvPr/>
            </p:nvSpPr>
            <p:spPr bwMode="auto">
              <a:xfrm>
                <a:off x="8027414" y="3055663"/>
                <a:ext cx="22025" cy="49797"/>
              </a:xfrm>
              <a:prstGeom prst="rect">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7" name="Freeform 22"/>
              <p:cNvSpPr>
                <a:spLocks/>
              </p:cNvSpPr>
              <p:nvPr/>
            </p:nvSpPr>
            <p:spPr bwMode="auto">
              <a:xfrm>
                <a:off x="8220856" y="3050876"/>
                <a:ext cx="170459" cy="169502"/>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8" name="Freeform 64"/>
              <p:cNvSpPr>
                <a:spLocks/>
              </p:cNvSpPr>
              <p:nvPr/>
            </p:nvSpPr>
            <p:spPr bwMode="auto">
              <a:xfrm>
                <a:off x="8321407" y="3034596"/>
                <a:ext cx="86187" cy="87145"/>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519" name="TextBox 518"/>
          <p:cNvSpPr txBox="1"/>
          <p:nvPr/>
        </p:nvSpPr>
        <p:spPr>
          <a:xfrm>
            <a:off x="241552" y="6551435"/>
            <a:ext cx="6608017" cy="461665"/>
          </a:xfrm>
          <a:prstGeom prst="rect">
            <a:avLst/>
          </a:prstGeom>
          <a:noFill/>
        </p:spPr>
        <p:txBody>
          <a:bodyPr wrap="square" rtlCol="0" anchor="ctr">
            <a:spAutoFit/>
          </a:bodyPr>
          <a:lstStyle/>
          <a:p>
            <a:pPr>
              <a:defRPr/>
            </a:pPr>
            <a:r>
              <a:rPr lang="en-US" sz="2400" kern="0" dirty="0">
                <a:solidFill>
                  <a:srgbClr val="002050"/>
                </a:solidFill>
                <a:latin typeface="Segoe UI Light" panose="020B0502040204020203" pitchFamily="34" charset="0"/>
                <a:cs typeface="Segoe UI Light" panose="020B0502040204020203" pitchFamily="34" charset="0"/>
              </a:rPr>
              <a:t>Personalized Offers and Marketing Automation</a:t>
            </a:r>
          </a:p>
        </p:txBody>
      </p:sp>
      <p:sp>
        <p:nvSpPr>
          <p:cNvPr id="240" name="Freeform: Shape 239"/>
          <p:cNvSpPr>
            <a:spLocks/>
          </p:cNvSpPr>
          <p:nvPr/>
        </p:nvSpPr>
        <p:spPr bwMode="auto">
          <a:xfrm>
            <a:off x="6443001" y="3824460"/>
            <a:ext cx="312738" cy="182563"/>
          </a:xfrm>
          <a:custGeom>
            <a:avLst/>
            <a:gdLst>
              <a:gd name="connsiteX0" fmla="*/ 226900 w 312738"/>
              <a:gd name="connsiteY0" fmla="*/ 0 h 182563"/>
              <a:gd name="connsiteX1" fmla="*/ 231625 w 312738"/>
              <a:gd name="connsiteY1" fmla="*/ 1581 h 182563"/>
              <a:gd name="connsiteX2" fmla="*/ 236350 w 312738"/>
              <a:gd name="connsiteY2" fmla="*/ 3952 h 182563"/>
              <a:gd name="connsiteX3" fmla="*/ 305651 w 312738"/>
              <a:gd name="connsiteY3" fmla="*/ 73500 h 182563"/>
              <a:gd name="connsiteX4" fmla="*/ 308801 w 312738"/>
              <a:gd name="connsiteY4" fmla="*/ 78241 h 182563"/>
              <a:gd name="connsiteX5" fmla="*/ 311163 w 312738"/>
              <a:gd name="connsiteY5" fmla="*/ 81403 h 182563"/>
              <a:gd name="connsiteX6" fmla="*/ 312738 w 312738"/>
              <a:gd name="connsiteY6" fmla="*/ 86145 h 182563"/>
              <a:gd name="connsiteX7" fmla="*/ 312738 w 312738"/>
              <a:gd name="connsiteY7" fmla="*/ 91677 h 182563"/>
              <a:gd name="connsiteX8" fmla="*/ 312738 w 312738"/>
              <a:gd name="connsiteY8" fmla="*/ 91690 h 182563"/>
              <a:gd name="connsiteX9" fmla="*/ 312738 w 312738"/>
              <a:gd name="connsiteY9" fmla="*/ 96419 h 182563"/>
              <a:gd name="connsiteX10" fmla="*/ 311163 w 312738"/>
              <a:gd name="connsiteY10" fmla="*/ 101161 h 182563"/>
              <a:gd name="connsiteX11" fmla="*/ 308801 w 312738"/>
              <a:gd name="connsiteY11" fmla="*/ 104322 h 182563"/>
              <a:gd name="connsiteX12" fmla="*/ 305651 w 312738"/>
              <a:gd name="connsiteY12" fmla="*/ 109064 h 182563"/>
              <a:gd name="connsiteX13" fmla="*/ 234775 w 312738"/>
              <a:gd name="connsiteY13" fmla="*/ 178612 h 182563"/>
              <a:gd name="connsiteX14" fmla="*/ 231625 w 312738"/>
              <a:gd name="connsiteY14" fmla="*/ 182563 h 182563"/>
              <a:gd name="connsiteX15" fmla="*/ 226900 w 312738"/>
              <a:gd name="connsiteY15" fmla="*/ 182563 h 182563"/>
              <a:gd name="connsiteX16" fmla="*/ 220600 w 312738"/>
              <a:gd name="connsiteY16" fmla="*/ 182563 h 182563"/>
              <a:gd name="connsiteX17" fmla="*/ 217450 w 312738"/>
              <a:gd name="connsiteY17" fmla="*/ 178612 h 182563"/>
              <a:gd name="connsiteX18" fmla="*/ 214300 w 312738"/>
              <a:gd name="connsiteY18" fmla="*/ 174660 h 182563"/>
              <a:gd name="connsiteX19" fmla="*/ 212725 w 312738"/>
              <a:gd name="connsiteY19" fmla="*/ 169918 h 182563"/>
              <a:gd name="connsiteX20" fmla="*/ 214300 w 312738"/>
              <a:gd name="connsiteY20" fmla="*/ 165176 h 182563"/>
              <a:gd name="connsiteX21" fmla="*/ 217450 w 312738"/>
              <a:gd name="connsiteY21" fmla="*/ 160434 h 182563"/>
              <a:gd name="connsiteX22" fmla="*/ 272911 w 312738"/>
              <a:gd name="connsiteY22" fmla="*/ 104775 h 182563"/>
              <a:gd name="connsiteX23" fmla="*/ 12700 w 312738"/>
              <a:gd name="connsiteY23" fmla="*/ 104775 h 182563"/>
              <a:gd name="connsiteX24" fmla="*/ 7937 w 312738"/>
              <a:gd name="connsiteY24" fmla="*/ 103957 h 182563"/>
              <a:gd name="connsiteX25" fmla="*/ 3175 w 312738"/>
              <a:gd name="connsiteY25" fmla="*/ 100686 h 182563"/>
              <a:gd name="connsiteX26" fmla="*/ 794 w 312738"/>
              <a:gd name="connsiteY26" fmla="*/ 96597 h 182563"/>
              <a:gd name="connsiteX27" fmla="*/ 0 w 312738"/>
              <a:gd name="connsiteY27" fmla="*/ 91690 h 182563"/>
              <a:gd name="connsiteX28" fmla="*/ 794 w 312738"/>
              <a:gd name="connsiteY28" fmla="*/ 85965 h 182563"/>
              <a:gd name="connsiteX29" fmla="*/ 3175 w 312738"/>
              <a:gd name="connsiteY29" fmla="*/ 82694 h 182563"/>
              <a:gd name="connsiteX30" fmla="*/ 7937 w 312738"/>
              <a:gd name="connsiteY30" fmla="*/ 78605 h 182563"/>
              <a:gd name="connsiteX31" fmla="*/ 12700 w 312738"/>
              <a:gd name="connsiteY31" fmla="*/ 77787 h 182563"/>
              <a:gd name="connsiteX32" fmla="*/ 273548 w 312738"/>
              <a:gd name="connsiteY32" fmla="*/ 77787 h 182563"/>
              <a:gd name="connsiteX33" fmla="*/ 217450 w 312738"/>
              <a:gd name="connsiteY33" fmla="*/ 22129 h 182563"/>
              <a:gd name="connsiteX34" fmla="*/ 214300 w 312738"/>
              <a:gd name="connsiteY34" fmla="*/ 17387 h 182563"/>
              <a:gd name="connsiteX35" fmla="*/ 212725 w 312738"/>
              <a:gd name="connsiteY35" fmla="*/ 12645 h 182563"/>
              <a:gd name="connsiteX36" fmla="*/ 214300 w 312738"/>
              <a:gd name="connsiteY36" fmla="*/ 8694 h 182563"/>
              <a:gd name="connsiteX37" fmla="*/ 217450 w 312738"/>
              <a:gd name="connsiteY37" fmla="*/ 3952 h 182563"/>
              <a:gd name="connsiteX38" fmla="*/ 220600 w 312738"/>
              <a:gd name="connsiteY38" fmla="*/ 1581 h 18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2738" h="182563">
                <a:moveTo>
                  <a:pt x="226900" y="0"/>
                </a:moveTo>
                <a:lnTo>
                  <a:pt x="231625" y="1581"/>
                </a:lnTo>
                <a:lnTo>
                  <a:pt x="236350" y="3952"/>
                </a:lnTo>
                <a:lnTo>
                  <a:pt x="305651" y="73500"/>
                </a:lnTo>
                <a:lnTo>
                  <a:pt x="308801" y="78241"/>
                </a:lnTo>
                <a:lnTo>
                  <a:pt x="311163" y="81403"/>
                </a:lnTo>
                <a:lnTo>
                  <a:pt x="312738" y="86145"/>
                </a:lnTo>
                <a:lnTo>
                  <a:pt x="312738" y="91677"/>
                </a:lnTo>
                <a:lnTo>
                  <a:pt x="312738" y="91690"/>
                </a:lnTo>
                <a:lnTo>
                  <a:pt x="312738" y="96419"/>
                </a:lnTo>
                <a:lnTo>
                  <a:pt x="311163" y="101161"/>
                </a:lnTo>
                <a:lnTo>
                  <a:pt x="308801" y="104322"/>
                </a:lnTo>
                <a:lnTo>
                  <a:pt x="305651" y="109064"/>
                </a:lnTo>
                <a:lnTo>
                  <a:pt x="234775" y="178612"/>
                </a:lnTo>
                <a:lnTo>
                  <a:pt x="231625" y="182563"/>
                </a:lnTo>
                <a:lnTo>
                  <a:pt x="226900" y="182563"/>
                </a:lnTo>
                <a:lnTo>
                  <a:pt x="220600" y="182563"/>
                </a:lnTo>
                <a:lnTo>
                  <a:pt x="217450" y="178612"/>
                </a:lnTo>
                <a:lnTo>
                  <a:pt x="214300" y="174660"/>
                </a:lnTo>
                <a:lnTo>
                  <a:pt x="212725" y="169918"/>
                </a:lnTo>
                <a:lnTo>
                  <a:pt x="214300" y="165176"/>
                </a:lnTo>
                <a:lnTo>
                  <a:pt x="217450" y="160434"/>
                </a:lnTo>
                <a:lnTo>
                  <a:pt x="272911" y="104775"/>
                </a:lnTo>
                <a:lnTo>
                  <a:pt x="12700" y="104775"/>
                </a:lnTo>
                <a:lnTo>
                  <a:pt x="7937" y="103957"/>
                </a:lnTo>
                <a:lnTo>
                  <a:pt x="3175" y="100686"/>
                </a:lnTo>
                <a:lnTo>
                  <a:pt x="794" y="96597"/>
                </a:lnTo>
                <a:lnTo>
                  <a:pt x="0" y="91690"/>
                </a:lnTo>
                <a:lnTo>
                  <a:pt x="794" y="85965"/>
                </a:lnTo>
                <a:lnTo>
                  <a:pt x="3175" y="82694"/>
                </a:lnTo>
                <a:lnTo>
                  <a:pt x="7937" y="78605"/>
                </a:lnTo>
                <a:lnTo>
                  <a:pt x="12700" y="77787"/>
                </a:lnTo>
                <a:lnTo>
                  <a:pt x="273548" y="77787"/>
                </a:lnTo>
                <a:lnTo>
                  <a:pt x="217450" y="22129"/>
                </a:lnTo>
                <a:lnTo>
                  <a:pt x="214300" y="17387"/>
                </a:lnTo>
                <a:lnTo>
                  <a:pt x="212725" y="12645"/>
                </a:lnTo>
                <a:lnTo>
                  <a:pt x="214300" y="8694"/>
                </a:lnTo>
                <a:lnTo>
                  <a:pt x="217450" y="3952"/>
                </a:lnTo>
                <a:lnTo>
                  <a:pt x="220600" y="1581"/>
                </a:lnTo>
                <a:close/>
              </a:path>
            </a:pathLst>
          </a:custGeom>
          <a:solidFill>
            <a:srgbClr val="00BCF2"/>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16" name="Group 15"/>
          <p:cNvGrpSpPr/>
          <p:nvPr/>
        </p:nvGrpSpPr>
        <p:grpSpPr>
          <a:xfrm>
            <a:off x="2738160" y="3131427"/>
            <a:ext cx="3940556" cy="2166466"/>
            <a:chOff x="2738160" y="3131427"/>
            <a:chExt cx="3940556" cy="2166466"/>
          </a:xfrm>
        </p:grpSpPr>
        <p:sp>
          <p:nvSpPr>
            <p:cNvPr id="233"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4" name="Group 13"/>
            <p:cNvGrpSpPr/>
            <p:nvPr/>
          </p:nvGrpSpPr>
          <p:grpSpPr>
            <a:xfrm>
              <a:off x="3150335" y="3368612"/>
              <a:ext cx="3113022" cy="1573428"/>
              <a:chOff x="3150335" y="3368612"/>
              <a:chExt cx="3113022" cy="1573428"/>
            </a:xfrm>
          </p:grpSpPr>
          <p:sp>
            <p:nvSpPr>
              <p:cNvPr id="402" name="Freeform: Shape 40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03" name="Freeform: Shape 40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0"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1"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0"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2"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3"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5" name="Group 14"/>
          <p:cNvGrpSpPr/>
          <p:nvPr/>
        </p:nvGrpSpPr>
        <p:grpSpPr>
          <a:xfrm>
            <a:off x="4054565" y="3768732"/>
            <a:ext cx="1326042" cy="1326043"/>
            <a:chOff x="4054565" y="3768732"/>
            <a:chExt cx="1326042" cy="1326043"/>
          </a:xfrm>
        </p:grpSpPr>
        <p:sp>
          <p:nvSpPr>
            <p:cNvPr id="286"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7"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88"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05" name="Freeform: Shape 404"/>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92" name="Oval 291"/>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77" name="Freeform: Shape 276"/>
          <p:cNvSpPr>
            <a:spLocks/>
          </p:cNvSpPr>
          <p:nvPr/>
        </p:nvSpPr>
        <p:spPr bwMode="auto">
          <a:xfrm>
            <a:off x="1972261" y="4186091"/>
            <a:ext cx="750888" cy="184150"/>
          </a:xfrm>
          <a:custGeom>
            <a:avLst/>
            <a:gdLst>
              <a:gd name="connsiteX0" fmla="*/ 663575 w 750888"/>
              <a:gd name="connsiteY0" fmla="*/ 0 h 184150"/>
              <a:gd name="connsiteX1" fmla="*/ 669131 w 750888"/>
              <a:gd name="connsiteY1" fmla="*/ 1587 h 184150"/>
              <a:gd name="connsiteX2" fmla="*/ 673100 w 750888"/>
              <a:gd name="connsiteY2" fmla="*/ 3175 h 184150"/>
              <a:gd name="connsiteX3" fmla="*/ 743744 w 750888"/>
              <a:gd name="connsiteY3" fmla="*/ 74612 h 184150"/>
              <a:gd name="connsiteX4" fmla="*/ 746126 w 750888"/>
              <a:gd name="connsiteY4" fmla="*/ 77787 h 184150"/>
              <a:gd name="connsiteX5" fmla="*/ 748507 w 750888"/>
              <a:gd name="connsiteY5" fmla="*/ 82550 h 184150"/>
              <a:gd name="connsiteX6" fmla="*/ 750888 w 750888"/>
              <a:gd name="connsiteY6" fmla="*/ 87313 h 184150"/>
              <a:gd name="connsiteX7" fmla="*/ 750888 w 750888"/>
              <a:gd name="connsiteY7" fmla="*/ 91282 h 184150"/>
              <a:gd name="connsiteX8" fmla="*/ 750888 w 750888"/>
              <a:gd name="connsiteY8" fmla="*/ 92075 h 184150"/>
              <a:gd name="connsiteX9" fmla="*/ 750888 w 750888"/>
              <a:gd name="connsiteY9" fmla="*/ 96838 h 184150"/>
              <a:gd name="connsiteX10" fmla="*/ 748507 w 750888"/>
              <a:gd name="connsiteY10" fmla="*/ 101600 h 184150"/>
              <a:gd name="connsiteX11" fmla="*/ 746126 w 750888"/>
              <a:gd name="connsiteY11" fmla="*/ 106363 h 184150"/>
              <a:gd name="connsiteX12" fmla="*/ 743744 w 750888"/>
              <a:gd name="connsiteY12" fmla="*/ 109538 h 184150"/>
              <a:gd name="connsiteX13" fmla="*/ 673100 w 750888"/>
              <a:gd name="connsiteY13" fmla="*/ 179388 h 184150"/>
              <a:gd name="connsiteX14" fmla="*/ 669131 w 750888"/>
              <a:gd name="connsiteY14" fmla="*/ 183356 h 184150"/>
              <a:gd name="connsiteX15" fmla="*/ 663575 w 750888"/>
              <a:gd name="connsiteY15" fmla="*/ 184150 h 184150"/>
              <a:gd name="connsiteX16" fmla="*/ 658813 w 750888"/>
              <a:gd name="connsiteY16" fmla="*/ 183356 h 184150"/>
              <a:gd name="connsiteX17" fmla="*/ 654050 w 750888"/>
              <a:gd name="connsiteY17" fmla="*/ 179388 h 184150"/>
              <a:gd name="connsiteX18" fmla="*/ 651669 w 750888"/>
              <a:gd name="connsiteY18" fmla="*/ 176213 h 184150"/>
              <a:gd name="connsiteX19" fmla="*/ 650875 w 750888"/>
              <a:gd name="connsiteY19" fmla="*/ 170656 h 184150"/>
              <a:gd name="connsiteX20" fmla="*/ 651669 w 750888"/>
              <a:gd name="connsiteY20" fmla="*/ 165894 h 184150"/>
              <a:gd name="connsiteX21" fmla="*/ 654050 w 750888"/>
              <a:gd name="connsiteY21" fmla="*/ 161925 h 184150"/>
              <a:gd name="connsiteX22" fmla="*/ 711841 w 750888"/>
              <a:gd name="connsiteY22" fmla="*/ 104776 h 184150"/>
              <a:gd name="connsiteX23" fmla="*/ 14288 w 750888"/>
              <a:gd name="connsiteY23" fmla="*/ 104776 h 184150"/>
              <a:gd name="connsiteX24" fmla="*/ 7938 w 750888"/>
              <a:gd name="connsiteY24" fmla="*/ 103933 h 184150"/>
              <a:gd name="connsiteX25" fmla="*/ 4763 w 750888"/>
              <a:gd name="connsiteY25" fmla="*/ 101403 h 184150"/>
              <a:gd name="connsiteX26" fmla="*/ 794 w 750888"/>
              <a:gd name="connsiteY26" fmla="*/ 96342 h 184150"/>
              <a:gd name="connsiteX27" fmla="*/ 0 w 750888"/>
              <a:gd name="connsiteY27" fmla="*/ 91282 h 184150"/>
              <a:gd name="connsiteX28" fmla="*/ 794 w 750888"/>
              <a:gd name="connsiteY28" fmla="*/ 86222 h 184150"/>
              <a:gd name="connsiteX29" fmla="*/ 4763 w 750888"/>
              <a:gd name="connsiteY29" fmla="*/ 81162 h 184150"/>
              <a:gd name="connsiteX30" fmla="*/ 7938 w 750888"/>
              <a:gd name="connsiteY30" fmla="*/ 78632 h 184150"/>
              <a:gd name="connsiteX31" fmla="*/ 14288 w 750888"/>
              <a:gd name="connsiteY31" fmla="*/ 77788 h 184150"/>
              <a:gd name="connsiteX32" fmla="*/ 711530 w 750888"/>
              <a:gd name="connsiteY32" fmla="*/ 77788 h 184150"/>
              <a:gd name="connsiteX33" fmla="*/ 654050 w 750888"/>
              <a:gd name="connsiteY33" fmla="*/ 22225 h 184150"/>
              <a:gd name="connsiteX34" fmla="*/ 651669 w 750888"/>
              <a:gd name="connsiteY34" fmla="*/ 19050 h 184150"/>
              <a:gd name="connsiteX35" fmla="*/ 650875 w 750888"/>
              <a:gd name="connsiteY35" fmla="*/ 12700 h 184150"/>
              <a:gd name="connsiteX36" fmla="*/ 651669 w 750888"/>
              <a:gd name="connsiteY36" fmla="*/ 7937 h 184150"/>
              <a:gd name="connsiteX37" fmla="*/ 654050 w 750888"/>
              <a:gd name="connsiteY37" fmla="*/ 3175 h 184150"/>
              <a:gd name="connsiteX38" fmla="*/ 658813 w 750888"/>
              <a:gd name="connsiteY38"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50888" h="184150">
                <a:moveTo>
                  <a:pt x="663575" y="0"/>
                </a:moveTo>
                <a:lnTo>
                  <a:pt x="669131" y="1587"/>
                </a:lnTo>
                <a:lnTo>
                  <a:pt x="673100" y="3175"/>
                </a:lnTo>
                <a:lnTo>
                  <a:pt x="743744" y="74612"/>
                </a:lnTo>
                <a:lnTo>
                  <a:pt x="746126" y="77787"/>
                </a:lnTo>
                <a:lnTo>
                  <a:pt x="748507" y="82550"/>
                </a:lnTo>
                <a:lnTo>
                  <a:pt x="750888" y="87313"/>
                </a:lnTo>
                <a:lnTo>
                  <a:pt x="750888" y="91282"/>
                </a:lnTo>
                <a:lnTo>
                  <a:pt x="750888" y="92075"/>
                </a:lnTo>
                <a:lnTo>
                  <a:pt x="750888" y="96838"/>
                </a:lnTo>
                <a:lnTo>
                  <a:pt x="748507" y="101600"/>
                </a:lnTo>
                <a:lnTo>
                  <a:pt x="746126" y="106363"/>
                </a:lnTo>
                <a:lnTo>
                  <a:pt x="743744" y="109538"/>
                </a:lnTo>
                <a:lnTo>
                  <a:pt x="673100" y="179388"/>
                </a:lnTo>
                <a:lnTo>
                  <a:pt x="669131" y="183356"/>
                </a:lnTo>
                <a:lnTo>
                  <a:pt x="663575" y="184150"/>
                </a:lnTo>
                <a:lnTo>
                  <a:pt x="658813" y="183356"/>
                </a:lnTo>
                <a:lnTo>
                  <a:pt x="654050" y="179388"/>
                </a:lnTo>
                <a:lnTo>
                  <a:pt x="651669" y="176213"/>
                </a:lnTo>
                <a:lnTo>
                  <a:pt x="650875" y="170656"/>
                </a:lnTo>
                <a:lnTo>
                  <a:pt x="651669" y="165894"/>
                </a:lnTo>
                <a:lnTo>
                  <a:pt x="654050" y="161925"/>
                </a:lnTo>
                <a:lnTo>
                  <a:pt x="711841" y="104776"/>
                </a:lnTo>
                <a:lnTo>
                  <a:pt x="14288" y="104776"/>
                </a:lnTo>
                <a:lnTo>
                  <a:pt x="7938" y="103933"/>
                </a:lnTo>
                <a:lnTo>
                  <a:pt x="4763" y="101403"/>
                </a:lnTo>
                <a:lnTo>
                  <a:pt x="794" y="96342"/>
                </a:lnTo>
                <a:lnTo>
                  <a:pt x="0" y="91282"/>
                </a:lnTo>
                <a:lnTo>
                  <a:pt x="794" y="86222"/>
                </a:lnTo>
                <a:lnTo>
                  <a:pt x="4763" y="81162"/>
                </a:lnTo>
                <a:lnTo>
                  <a:pt x="7938" y="78632"/>
                </a:lnTo>
                <a:lnTo>
                  <a:pt x="14288" y="77788"/>
                </a:lnTo>
                <a:lnTo>
                  <a:pt x="711530" y="77788"/>
                </a:lnTo>
                <a:lnTo>
                  <a:pt x="654050" y="22225"/>
                </a:lnTo>
                <a:lnTo>
                  <a:pt x="651669" y="19050"/>
                </a:lnTo>
                <a:lnTo>
                  <a:pt x="650875" y="12700"/>
                </a:lnTo>
                <a:lnTo>
                  <a:pt x="651669" y="7937"/>
                </a:lnTo>
                <a:lnTo>
                  <a:pt x="654050" y="3175"/>
                </a:lnTo>
                <a:lnTo>
                  <a:pt x="658813" y="1587"/>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8" name="Freeform: Shape 277"/>
          <p:cNvSpPr>
            <a:spLocks/>
          </p:cNvSpPr>
          <p:nvPr/>
        </p:nvSpPr>
        <p:spPr bwMode="auto">
          <a:xfrm>
            <a:off x="2342405" y="4619591"/>
            <a:ext cx="312738" cy="182563"/>
          </a:xfrm>
          <a:custGeom>
            <a:avLst/>
            <a:gdLst>
              <a:gd name="connsiteX0" fmla="*/ 226900 w 312738"/>
              <a:gd name="connsiteY0" fmla="*/ 0 h 182563"/>
              <a:gd name="connsiteX1" fmla="*/ 231625 w 312738"/>
              <a:gd name="connsiteY1" fmla="*/ 1580 h 182563"/>
              <a:gd name="connsiteX2" fmla="*/ 236350 w 312738"/>
              <a:gd name="connsiteY2" fmla="*/ 3951 h 182563"/>
              <a:gd name="connsiteX3" fmla="*/ 305651 w 312738"/>
              <a:gd name="connsiteY3" fmla="*/ 73499 h 182563"/>
              <a:gd name="connsiteX4" fmla="*/ 308801 w 312738"/>
              <a:gd name="connsiteY4" fmla="*/ 78242 h 182563"/>
              <a:gd name="connsiteX5" fmla="*/ 311163 w 312738"/>
              <a:gd name="connsiteY5" fmla="*/ 81403 h 182563"/>
              <a:gd name="connsiteX6" fmla="*/ 312738 w 312738"/>
              <a:gd name="connsiteY6" fmla="*/ 86145 h 182563"/>
              <a:gd name="connsiteX7" fmla="*/ 312738 w 312738"/>
              <a:gd name="connsiteY7" fmla="*/ 91677 h 182563"/>
              <a:gd name="connsiteX8" fmla="*/ 312738 w 312738"/>
              <a:gd name="connsiteY8" fmla="*/ 91690 h 182563"/>
              <a:gd name="connsiteX9" fmla="*/ 312738 w 312738"/>
              <a:gd name="connsiteY9" fmla="*/ 96419 h 182563"/>
              <a:gd name="connsiteX10" fmla="*/ 311163 w 312738"/>
              <a:gd name="connsiteY10" fmla="*/ 101161 h 182563"/>
              <a:gd name="connsiteX11" fmla="*/ 308801 w 312738"/>
              <a:gd name="connsiteY11" fmla="*/ 104322 h 182563"/>
              <a:gd name="connsiteX12" fmla="*/ 305651 w 312738"/>
              <a:gd name="connsiteY12" fmla="*/ 109064 h 182563"/>
              <a:gd name="connsiteX13" fmla="*/ 234775 w 312738"/>
              <a:gd name="connsiteY13" fmla="*/ 178612 h 182563"/>
              <a:gd name="connsiteX14" fmla="*/ 231625 w 312738"/>
              <a:gd name="connsiteY14" fmla="*/ 182563 h 182563"/>
              <a:gd name="connsiteX15" fmla="*/ 226900 w 312738"/>
              <a:gd name="connsiteY15" fmla="*/ 182563 h 182563"/>
              <a:gd name="connsiteX16" fmla="*/ 220600 w 312738"/>
              <a:gd name="connsiteY16" fmla="*/ 182563 h 182563"/>
              <a:gd name="connsiteX17" fmla="*/ 217450 w 312738"/>
              <a:gd name="connsiteY17" fmla="*/ 178612 h 182563"/>
              <a:gd name="connsiteX18" fmla="*/ 214300 w 312738"/>
              <a:gd name="connsiteY18" fmla="*/ 174660 h 182563"/>
              <a:gd name="connsiteX19" fmla="*/ 212725 w 312738"/>
              <a:gd name="connsiteY19" fmla="*/ 169918 h 182563"/>
              <a:gd name="connsiteX20" fmla="*/ 214300 w 312738"/>
              <a:gd name="connsiteY20" fmla="*/ 165176 h 182563"/>
              <a:gd name="connsiteX21" fmla="*/ 217450 w 312738"/>
              <a:gd name="connsiteY21" fmla="*/ 160434 h 182563"/>
              <a:gd name="connsiteX22" fmla="*/ 272911 w 312738"/>
              <a:gd name="connsiteY22" fmla="*/ 104775 h 182563"/>
              <a:gd name="connsiteX23" fmla="*/ 12700 w 312738"/>
              <a:gd name="connsiteY23" fmla="*/ 104775 h 182563"/>
              <a:gd name="connsiteX24" fmla="*/ 7938 w 312738"/>
              <a:gd name="connsiteY24" fmla="*/ 103957 h 182563"/>
              <a:gd name="connsiteX25" fmla="*/ 3175 w 312738"/>
              <a:gd name="connsiteY25" fmla="*/ 100686 h 182563"/>
              <a:gd name="connsiteX26" fmla="*/ 794 w 312738"/>
              <a:gd name="connsiteY26" fmla="*/ 96597 h 182563"/>
              <a:gd name="connsiteX27" fmla="*/ 0 w 312738"/>
              <a:gd name="connsiteY27" fmla="*/ 91690 h 182563"/>
              <a:gd name="connsiteX28" fmla="*/ 794 w 312738"/>
              <a:gd name="connsiteY28" fmla="*/ 85965 h 182563"/>
              <a:gd name="connsiteX29" fmla="*/ 3175 w 312738"/>
              <a:gd name="connsiteY29" fmla="*/ 82694 h 182563"/>
              <a:gd name="connsiteX30" fmla="*/ 7938 w 312738"/>
              <a:gd name="connsiteY30" fmla="*/ 78605 h 182563"/>
              <a:gd name="connsiteX31" fmla="*/ 12700 w 312738"/>
              <a:gd name="connsiteY31" fmla="*/ 77787 h 182563"/>
              <a:gd name="connsiteX32" fmla="*/ 273547 w 312738"/>
              <a:gd name="connsiteY32" fmla="*/ 77787 h 182563"/>
              <a:gd name="connsiteX33" fmla="*/ 217450 w 312738"/>
              <a:gd name="connsiteY33" fmla="*/ 22129 h 182563"/>
              <a:gd name="connsiteX34" fmla="*/ 214300 w 312738"/>
              <a:gd name="connsiteY34" fmla="*/ 17387 h 182563"/>
              <a:gd name="connsiteX35" fmla="*/ 212725 w 312738"/>
              <a:gd name="connsiteY35" fmla="*/ 12645 h 182563"/>
              <a:gd name="connsiteX36" fmla="*/ 214300 w 312738"/>
              <a:gd name="connsiteY36" fmla="*/ 8693 h 182563"/>
              <a:gd name="connsiteX37" fmla="*/ 217450 w 312738"/>
              <a:gd name="connsiteY37" fmla="*/ 3951 h 182563"/>
              <a:gd name="connsiteX38" fmla="*/ 220600 w 312738"/>
              <a:gd name="connsiteY38" fmla="*/ 1580 h 18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2738" h="182563">
                <a:moveTo>
                  <a:pt x="226900" y="0"/>
                </a:moveTo>
                <a:lnTo>
                  <a:pt x="231625" y="1580"/>
                </a:lnTo>
                <a:lnTo>
                  <a:pt x="236350" y="3951"/>
                </a:lnTo>
                <a:lnTo>
                  <a:pt x="305651" y="73499"/>
                </a:lnTo>
                <a:lnTo>
                  <a:pt x="308801" y="78242"/>
                </a:lnTo>
                <a:lnTo>
                  <a:pt x="311163" y="81403"/>
                </a:lnTo>
                <a:lnTo>
                  <a:pt x="312738" y="86145"/>
                </a:lnTo>
                <a:lnTo>
                  <a:pt x="312738" y="91677"/>
                </a:lnTo>
                <a:lnTo>
                  <a:pt x="312738" y="91690"/>
                </a:lnTo>
                <a:lnTo>
                  <a:pt x="312738" y="96419"/>
                </a:lnTo>
                <a:lnTo>
                  <a:pt x="311163" y="101161"/>
                </a:lnTo>
                <a:lnTo>
                  <a:pt x="308801" y="104322"/>
                </a:lnTo>
                <a:lnTo>
                  <a:pt x="305651" y="109064"/>
                </a:lnTo>
                <a:lnTo>
                  <a:pt x="234775" y="178612"/>
                </a:lnTo>
                <a:lnTo>
                  <a:pt x="231625" y="182563"/>
                </a:lnTo>
                <a:lnTo>
                  <a:pt x="226900" y="182563"/>
                </a:lnTo>
                <a:lnTo>
                  <a:pt x="220600" y="182563"/>
                </a:lnTo>
                <a:lnTo>
                  <a:pt x="217450" y="178612"/>
                </a:lnTo>
                <a:lnTo>
                  <a:pt x="214300" y="174660"/>
                </a:lnTo>
                <a:lnTo>
                  <a:pt x="212725" y="169918"/>
                </a:lnTo>
                <a:lnTo>
                  <a:pt x="214300" y="165176"/>
                </a:lnTo>
                <a:lnTo>
                  <a:pt x="217450" y="160434"/>
                </a:lnTo>
                <a:lnTo>
                  <a:pt x="272911" y="104775"/>
                </a:lnTo>
                <a:lnTo>
                  <a:pt x="12700" y="104775"/>
                </a:lnTo>
                <a:lnTo>
                  <a:pt x="7938" y="103957"/>
                </a:lnTo>
                <a:lnTo>
                  <a:pt x="3175" y="100686"/>
                </a:lnTo>
                <a:lnTo>
                  <a:pt x="794" y="96597"/>
                </a:lnTo>
                <a:lnTo>
                  <a:pt x="0" y="91690"/>
                </a:lnTo>
                <a:lnTo>
                  <a:pt x="794" y="85965"/>
                </a:lnTo>
                <a:lnTo>
                  <a:pt x="3175" y="82694"/>
                </a:lnTo>
                <a:lnTo>
                  <a:pt x="7938" y="78605"/>
                </a:lnTo>
                <a:lnTo>
                  <a:pt x="12700" y="77787"/>
                </a:lnTo>
                <a:lnTo>
                  <a:pt x="273547" y="77787"/>
                </a:lnTo>
                <a:lnTo>
                  <a:pt x="217450" y="22129"/>
                </a:lnTo>
                <a:lnTo>
                  <a:pt x="214300" y="17387"/>
                </a:lnTo>
                <a:lnTo>
                  <a:pt x="212725" y="12645"/>
                </a:lnTo>
                <a:lnTo>
                  <a:pt x="214300" y="8693"/>
                </a:lnTo>
                <a:lnTo>
                  <a:pt x="217450" y="3951"/>
                </a:lnTo>
                <a:lnTo>
                  <a:pt x="220600" y="158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76" name="Freeform: Shape 275"/>
          <p:cNvSpPr>
            <a:spLocks/>
          </p:cNvSpPr>
          <p:nvPr/>
        </p:nvSpPr>
        <p:spPr bwMode="auto">
          <a:xfrm>
            <a:off x="2739307" y="3784842"/>
            <a:ext cx="312738" cy="184150"/>
          </a:xfrm>
          <a:custGeom>
            <a:avLst/>
            <a:gdLst>
              <a:gd name="connsiteX0" fmla="*/ 12923 w 312738"/>
              <a:gd name="connsiteY0" fmla="*/ 79375 h 184150"/>
              <a:gd name="connsiteX1" fmla="*/ 79152 w 312738"/>
              <a:gd name="connsiteY1" fmla="*/ 79375 h 184150"/>
              <a:gd name="connsiteX2" fmla="*/ 83998 w 312738"/>
              <a:gd name="connsiteY2" fmla="*/ 80915 h 184150"/>
              <a:gd name="connsiteX3" fmla="*/ 88844 w 312738"/>
              <a:gd name="connsiteY3" fmla="*/ 83224 h 184150"/>
              <a:gd name="connsiteX4" fmla="*/ 91267 w 312738"/>
              <a:gd name="connsiteY4" fmla="*/ 87842 h 184150"/>
              <a:gd name="connsiteX5" fmla="*/ 92075 w 312738"/>
              <a:gd name="connsiteY5" fmla="*/ 91690 h 184150"/>
              <a:gd name="connsiteX6" fmla="*/ 91267 w 312738"/>
              <a:gd name="connsiteY6" fmla="*/ 96308 h 184150"/>
              <a:gd name="connsiteX7" fmla="*/ 88844 w 312738"/>
              <a:gd name="connsiteY7" fmla="*/ 100927 h 184150"/>
              <a:gd name="connsiteX8" fmla="*/ 83998 w 312738"/>
              <a:gd name="connsiteY8" fmla="*/ 103236 h 184150"/>
              <a:gd name="connsiteX9" fmla="*/ 79152 w 312738"/>
              <a:gd name="connsiteY9" fmla="*/ 104775 h 184150"/>
              <a:gd name="connsiteX10" fmla="*/ 12923 w 312738"/>
              <a:gd name="connsiteY10" fmla="*/ 104775 h 184150"/>
              <a:gd name="connsiteX11" fmla="*/ 6461 w 312738"/>
              <a:gd name="connsiteY11" fmla="*/ 103236 h 184150"/>
              <a:gd name="connsiteX12" fmla="*/ 3231 w 312738"/>
              <a:gd name="connsiteY12" fmla="*/ 100927 h 184150"/>
              <a:gd name="connsiteX13" fmla="*/ 0 w 312738"/>
              <a:gd name="connsiteY13" fmla="*/ 96308 h 184150"/>
              <a:gd name="connsiteX14" fmla="*/ 0 w 312738"/>
              <a:gd name="connsiteY14" fmla="*/ 91690 h 184150"/>
              <a:gd name="connsiteX15" fmla="*/ 0 w 312738"/>
              <a:gd name="connsiteY15" fmla="*/ 87842 h 184150"/>
              <a:gd name="connsiteX16" fmla="*/ 3231 w 312738"/>
              <a:gd name="connsiteY16" fmla="*/ 83224 h 184150"/>
              <a:gd name="connsiteX17" fmla="*/ 6461 w 312738"/>
              <a:gd name="connsiteY17" fmla="*/ 80915 h 184150"/>
              <a:gd name="connsiteX18" fmla="*/ 225425 w 312738"/>
              <a:gd name="connsiteY18" fmla="*/ 0 h 184150"/>
              <a:gd name="connsiteX19" fmla="*/ 230981 w 312738"/>
              <a:gd name="connsiteY19" fmla="*/ 1587 h 184150"/>
              <a:gd name="connsiteX20" fmla="*/ 234950 w 312738"/>
              <a:gd name="connsiteY20" fmla="*/ 3969 h 184150"/>
              <a:gd name="connsiteX21" fmla="*/ 305594 w 312738"/>
              <a:gd name="connsiteY21" fmla="*/ 74612 h 184150"/>
              <a:gd name="connsiteX22" fmla="*/ 309563 w 312738"/>
              <a:gd name="connsiteY22" fmla="*/ 78581 h 184150"/>
              <a:gd name="connsiteX23" fmla="*/ 311944 w 312738"/>
              <a:gd name="connsiteY23" fmla="*/ 83344 h 184150"/>
              <a:gd name="connsiteX24" fmla="*/ 312738 w 312738"/>
              <a:gd name="connsiteY24" fmla="*/ 88106 h 184150"/>
              <a:gd name="connsiteX25" fmla="*/ 312738 w 312738"/>
              <a:gd name="connsiteY25" fmla="*/ 91690 h 184150"/>
              <a:gd name="connsiteX26" fmla="*/ 312738 w 312738"/>
              <a:gd name="connsiteY26" fmla="*/ 92075 h 184150"/>
              <a:gd name="connsiteX27" fmla="*/ 312738 w 312738"/>
              <a:gd name="connsiteY27" fmla="*/ 96838 h 184150"/>
              <a:gd name="connsiteX28" fmla="*/ 311944 w 312738"/>
              <a:gd name="connsiteY28" fmla="*/ 101600 h 184150"/>
              <a:gd name="connsiteX29" fmla="*/ 309563 w 312738"/>
              <a:gd name="connsiteY29" fmla="*/ 106363 h 184150"/>
              <a:gd name="connsiteX30" fmla="*/ 305594 w 312738"/>
              <a:gd name="connsiteY30" fmla="*/ 109538 h 184150"/>
              <a:gd name="connsiteX31" fmla="*/ 234950 w 312738"/>
              <a:gd name="connsiteY31" fmla="*/ 180181 h 184150"/>
              <a:gd name="connsiteX32" fmla="*/ 230981 w 312738"/>
              <a:gd name="connsiteY32" fmla="*/ 183356 h 184150"/>
              <a:gd name="connsiteX33" fmla="*/ 225425 w 312738"/>
              <a:gd name="connsiteY33" fmla="*/ 184150 h 184150"/>
              <a:gd name="connsiteX34" fmla="*/ 220663 w 312738"/>
              <a:gd name="connsiteY34" fmla="*/ 183356 h 184150"/>
              <a:gd name="connsiteX35" fmla="*/ 217488 w 312738"/>
              <a:gd name="connsiteY35" fmla="*/ 180181 h 184150"/>
              <a:gd name="connsiteX36" fmla="*/ 213519 w 312738"/>
              <a:gd name="connsiteY36" fmla="*/ 176213 h 184150"/>
              <a:gd name="connsiteX37" fmla="*/ 212725 w 312738"/>
              <a:gd name="connsiteY37" fmla="*/ 171450 h 184150"/>
              <a:gd name="connsiteX38" fmla="*/ 213519 w 312738"/>
              <a:gd name="connsiteY38" fmla="*/ 165894 h 184150"/>
              <a:gd name="connsiteX39" fmla="*/ 217488 w 312738"/>
              <a:gd name="connsiteY39" fmla="*/ 162719 h 184150"/>
              <a:gd name="connsiteX40" fmla="*/ 274144 w 312738"/>
              <a:gd name="connsiteY40" fmla="*/ 104775 h 184150"/>
              <a:gd name="connsiteX41" fmla="*/ 119063 w 312738"/>
              <a:gd name="connsiteY41" fmla="*/ 104775 h 184150"/>
              <a:gd name="connsiteX42" fmla="*/ 115094 w 312738"/>
              <a:gd name="connsiteY42" fmla="*/ 103236 h 184150"/>
              <a:gd name="connsiteX43" fmla="*/ 110332 w 312738"/>
              <a:gd name="connsiteY43" fmla="*/ 100927 h 184150"/>
              <a:gd name="connsiteX44" fmla="*/ 107951 w 312738"/>
              <a:gd name="connsiteY44" fmla="*/ 96308 h 184150"/>
              <a:gd name="connsiteX45" fmla="*/ 106363 w 312738"/>
              <a:gd name="connsiteY45" fmla="*/ 91690 h 184150"/>
              <a:gd name="connsiteX46" fmla="*/ 107951 w 312738"/>
              <a:gd name="connsiteY46" fmla="*/ 87842 h 184150"/>
              <a:gd name="connsiteX47" fmla="*/ 110332 w 312738"/>
              <a:gd name="connsiteY47" fmla="*/ 83224 h 184150"/>
              <a:gd name="connsiteX48" fmla="*/ 115094 w 312738"/>
              <a:gd name="connsiteY48" fmla="*/ 80915 h 184150"/>
              <a:gd name="connsiteX49" fmla="*/ 119063 w 312738"/>
              <a:gd name="connsiteY49" fmla="*/ 79375 h 184150"/>
              <a:gd name="connsiteX50" fmla="*/ 275295 w 312738"/>
              <a:gd name="connsiteY50" fmla="*/ 79375 h 184150"/>
              <a:gd name="connsiteX51" fmla="*/ 217488 w 312738"/>
              <a:gd name="connsiteY51" fmla="*/ 22225 h 184150"/>
              <a:gd name="connsiteX52" fmla="*/ 213519 w 312738"/>
              <a:gd name="connsiteY52" fmla="*/ 19050 h 184150"/>
              <a:gd name="connsiteX53" fmla="*/ 212725 w 312738"/>
              <a:gd name="connsiteY53" fmla="*/ 12700 h 184150"/>
              <a:gd name="connsiteX54" fmla="*/ 213519 w 312738"/>
              <a:gd name="connsiteY54" fmla="*/ 8731 h 184150"/>
              <a:gd name="connsiteX55" fmla="*/ 217488 w 312738"/>
              <a:gd name="connsiteY55" fmla="*/ 3969 h 184150"/>
              <a:gd name="connsiteX56" fmla="*/ 220663 w 312738"/>
              <a:gd name="connsiteY56"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2738" h="184150">
                <a:moveTo>
                  <a:pt x="12923" y="79375"/>
                </a:moveTo>
                <a:lnTo>
                  <a:pt x="79152" y="79375"/>
                </a:lnTo>
                <a:lnTo>
                  <a:pt x="83998" y="80915"/>
                </a:lnTo>
                <a:lnTo>
                  <a:pt x="88844" y="83224"/>
                </a:lnTo>
                <a:lnTo>
                  <a:pt x="91267" y="87842"/>
                </a:lnTo>
                <a:lnTo>
                  <a:pt x="92075" y="91690"/>
                </a:lnTo>
                <a:lnTo>
                  <a:pt x="91267" y="96308"/>
                </a:lnTo>
                <a:lnTo>
                  <a:pt x="88844" y="100927"/>
                </a:lnTo>
                <a:lnTo>
                  <a:pt x="83998" y="103236"/>
                </a:lnTo>
                <a:lnTo>
                  <a:pt x="79152" y="104775"/>
                </a:lnTo>
                <a:lnTo>
                  <a:pt x="12923" y="104775"/>
                </a:lnTo>
                <a:lnTo>
                  <a:pt x="6461" y="103236"/>
                </a:lnTo>
                <a:lnTo>
                  <a:pt x="3231" y="100927"/>
                </a:lnTo>
                <a:lnTo>
                  <a:pt x="0" y="96308"/>
                </a:lnTo>
                <a:lnTo>
                  <a:pt x="0" y="91690"/>
                </a:lnTo>
                <a:lnTo>
                  <a:pt x="0" y="87842"/>
                </a:lnTo>
                <a:lnTo>
                  <a:pt x="3231" y="83224"/>
                </a:lnTo>
                <a:lnTo>
                  <a:pt x="6461" y="80915"/>
                </a:lnTo>
                <a:close/>
                <a:moveTo>
                  <a:pt x="225425" y="0"/>
                </a:moveTo>
                <a:lnTo>
                  <a:pt x="230981" y="1587"/>
                </a:lnTo>
                <a:lnTo>
                  <a:pt x="234950" y="3969"/>
                </a:lnTo>
                <a:lnTo>
                  <a:pt x="305594" y="74612"/>
                </a:lnTo>
                <a:lnTo>
                  <a:pt x="309563" y="78581"/>
                </a:lnTo>
                <a:lnTo>
                  <a:pt x="311944" y="83344"/>
                </a:lnTo>
                <a:lnTo>
                  <a:pt x="312738" y="88106"/>
                </a:lnTo>
                <a:lnTo>
                  <a:pt x="312738" y="91690"/>
                </a:lnTo>
                <a:lnTo>
                  <a:pt x="312738" y="92075"/>
                </a:lnTo>
                <a:lnTo>
                  <a:pt x="312738" y="96838"/>
                </a:lnTo>
                <a:lnTo>
                  <a:pt x="311944" y="101600"/>
                </a:lnTo>
                <a:lnTo>
                  <a:pt x="309563" y="106363"/>
                </a:lnTo>
                <a:lnTo>
                  <a:pt x="305594" y="109538"/>
                </a:lnTo>
                <a:lnTo>
                  <a:pt x="234950" y="180181"/>
                </a:lnTo>
                <a:lnTo>
                  <a:pt x="230981" y="183356"/>
                </a:lnTo>
                <a:lnTo>
                  <a:pt x="225425" y="184150"/>
                </a:lnTo>
                <a:lnTo>
                  <a:pt x="220663" y="183356"/>
                </a:lnTo>
                <a:lnTo>
                  <a:pt x="217488" y="180181"/>
                </a:lnTo>
                <a:lnTo>
                  <a:pt x="213519" y="176213"/>
                </a:lnTo>
                <a:lnTo>
                  <a:pt x="212725" y="171450"/>
                </a:lnTo>
                <a:lnTo>
                  <a:pt x="213519" y="165894"/>
                </a:lnTo>
                <a:lnTo>
                  <a:pt x="217488" y="162719"/>
                </a:lnTo>
                <a:lnTo>
                  <a:pt x="274144" y="104775"/>
                </a:lnTo>
                <a:lnTo>
                  <a:pt x="119063" y="104775"/>
                </a:lnTo>
                <a:lnTo>
                  <a:pt x="115094" y="103236"/>
                </a:lnTo>
                <a:lnTo>
                  <a:pt x="110332" y="100927"/>
                </a:lnTo>
                <a:lnTo>
                  <a:pt x="107951" y="96308"/>
                </a:lnTo>
                <a:lnTo>
                  <a:pt x="106363" y="91690"/>
                </a:lnTo>
                <a:lnTo>
                  <a:pt x="107951" y="87842"/>
                </a:lnTo>
                <a:lnTo>
                  <a:pt x="110332" y="83224"/>
                </a:lnTo>
                <a:lnTo>
                  <a:pt x="115094" y="80915"/>
                </a:lnTo>
                <a:lnTo>
                  <a:pt x="119063" y="79375"/>
                </a:lnTo>
                <a:lnTo>
                  <a:pt x="275295" y="79375"/>
                </a:lnTo>
                <a:lnTo>
                  <a:pt x="217488" y="22225"/>
                </a:lnTo>
                <a:lnTo>
                  <a:pt x="213519" y="19050"/>
                </a:lnTo>
                <a:lnTo>
                  <a:pt x="212725" y="12700"/>
                </a:lnTo>
                <a:lnTo>
                  <a:pt x="213519" y="8731"/>
                </a:lnTo>
                <a:lnTo>
                  <a:pt x="217488" y="3969"/>
                </a:lnTo>
                <a:lnTo>
                  <a:pt x="220663" y="158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kern="0" dirty="0">
              <a:solidFill>
                <a:srgbClr val="FFFFFF"/>
              </a:solidFill>
            </a:endParaRPr>
          </a:p>
        </p:txBody>
      </p:sp>
      <p:sp>
        <p:nvSpPr>
          <p:cNvPr id="241" name="Freeform: Shape 240"/>
          <p:cNvSpPr>
            <a:spLocks/>
          </p:cNvSpPr>
          <p:nvPr/>
        </p:nvSpPr>
        <p:spPr bwMode="auto">
          <a:xfrm>
            <a:off x="6764064" y="4209904"/>
            <a:ext cx="512763" cy="184150"/>
          </a:xfrm>
          <a:custGeom>
            <a:avLst/>
            <a:gdLst>
              <a:gd name="connsiteX0" fmla="*/ 426936 w 512763"/>
              <a:gd name="connsiteY0" fmla="*/ 0 h 184150"/>
              <a:gd name="connsiteX1" fmla="*/ 431660 w 512763"/>
              <a:gd name="connsiteY1" fmla="*/ 794 h 184150"/>
              <a:gd name="connsiteX2" fmla="*/ 436384 w 512763"/>
              <a:gd name="connsiteY2" fmla="*/ 3175 h 184150"/>
              <a:gd name="connsiteX3" fmla="*/ 505676 w 512763"/>
              <a:gd name="connsiteY3" fmla="*/ 74612 h 184150"/>
              <a:gd name="connsiteX4" fmla="*/ 508825 w 512763"/>
              <a:gd name="connsiteY4" fmla="*/ 77787 h 184150"/>
              <a:gd name="connsiteX5" fmla="*/ 511187 w 512763"/>
              <a:gd name="connsiteY5" fmla="*/ 82550 h 184150"/>
              <a:gd name="connsiteX6" fmla="*/ 512762 w 512763"/>
              <a:gd name="connsiteY6" fmla="*/ 87311 h 184150"/>
              <a:gd name="connsiteX7" fmla="*/ 512763 w 512763"/>
              <a:gd name="connsiteY7" fmla="*/ 87313 h 184150"/>
              <a:gd name="connsiteX8" fmla="*/ 512763 w 512763"/>
              <a:gd name="connsiteY8" fmla="*/ 92075 h 184150"/>
              <a:gd name="connsiteX9" fmla="*/ 512763 w 512763"/>
              <a:gd name="connsiteY9" fmla="*/ 96838 h 184150"/>
              <a:gd name="connsiteX10" fmla="*/ 512762 w 512763"/>
              <a:gd name="connsiteY10" fmla="*/ 96840 h 184150"/>
              <a:gd name="connsiteX11" fmla="*/ 511187 w 512763"/>
              <a:gd name="connsiteY11" fmla="*/ 101600 h 184150"/>
              <a:gd name="connsiteX12" fmla="*/ 508825 w 512763"/>
              <a:gd name="connsiteY12" fmla="*/ 106363 h 184150"/>
              <a:gd name="connsiteX13" fmla="*/ 505676 w 512763"/>
              <a:gd name="connsiteY13" fmla="*/ 109538 h 184150"/>
              <a:gd name="connsiteX14" fmla="*/ 436384 w 512763"/>
              <a:gd name="connsiteY14" fmla="*/ 179388 h 184150"/>
              <a:gd name="connsiteX15" fmla="*/ 431660 w 512763"/>
              <a:gd name="connsiteY15" fmla="*/ 183356 h 184150"/>
              <a:gd name="connsiteX16" fmla="*/ 426936 w 512763"/>
              <a:gd name="connsiteY16" fmla="*/ 184150 h 184150"/>
              <a:gd name="connsiteX17" fmla="*/ 422211 w 512763"/>
              <a:gd name="connsiteY17" fmla="*/ 183356 h 184150"/>
              <a:gd name="connsiteX18" fmla="*/ 417487 w 512763"/>
              <a:gd name="connsiteY18" fmla="*/ 179388 h 184150"/>
              <a:gd name="connsiteX19" fmla="*/ 414337 w 512763"/>
              <a:gd name="connsiteY19" fmla="*/ 176213 h 184150"/>
              <a:gd name="connsiteX20" fmla="*/ 414337 w 512763"/>
              <a:gd name="connsiteY20" fmla="*/ 171450 h 184150"/>
              <a:gd name="connsiteX21" fmla="*/ 414337 w 512763"/>
              <a:gd name="connsiteY21" fmla="*/ 165894 h 184150"/>
              <a:gd name="connsiteX22" fmla="*/ 417487 w 512763"/>
              <a:gd name="connsiteY22" fmla="*/ 161925 h 184150"/>
              <a:gd name="connsiteX23" fmla="*/ 472920 w 512763"/>
              <a:gd name="connsiteY23" fmla="*/ 104775 h 184150"/>
              <a:gd name="connsiteX24" fmla="*/ 12681 w 512763"/>
              <a:gd name="connsiteY24" fmla="*/ 104775 h 184150"/>
              <a:gd name="connsiteX25" fmla="*/ 8718 w 512763"/>
              <a:gd name="connsiteY25" fmla="*/ 103981 h 184150"/>
              <a:gd name="connsiteX26" fmla="*/ 3963 w 512763"/>
              <a:gd name="connsiteY26" fmla="*/ 101600 h 184150"/>
              <a:gd name="connsiteX27" fmla="*/ 1585 w 512763"/>
              <a:gd name="connsiteY27" fmla="*/ 96838 h 184150"/>
              <a:gd name="connsiteX28" fmla="*/ 0 w 512763"/>
              <a:gd name="connsiteY28" fmla="*/ 92075 h 184150"/>
              <a:gd name="connsiteX29" fmla="*/ 1585 w 512763"/>
              <a:gd name="connsiteY29" fmla="*/ 87313 h 184150"/>
              <a:gd name="connsiteX30" fmla="*/ 3963 w 512763"/>
              <a:gd name="connsiteY30" fmla="*/ 82550 h 184150"/>
              <a:gd name="connsiteX31" fmla="*/ 8718 w 512763"/>
              <a:gd name="connsiteY31" fmla="*/ 80169 h 184150"/>
              <a:gd name="connsiteX32" fmla="*/ 12681 w 512763"/>
              <a:gd name="connsiteY32" fmla="*/ 79375 h 184150"/>
              <a:gd name="connsiteX33" fmla="*/ 475498 w 512763"/>
              <a:gd name="connsiteY33" fmla="*/ 79375 h 184150"/>
              <a:gd name="connsiteX34" fmla="*/ 417487 w 512763"/>
              <a:gd name="connsiteY34" fmla="*/ 22225 h 184150"/>
              <a:gd name="connsiteX35" fmla="*/ 414337 w 512763"/>
              <a:gd name="connsiteY35" fmla="*/ 18256 h 184150"/>
              <a:gd name="connsiteX36" fmla="*/ 414337 w 512763"/>
              <a:gd name="connsiteY36" fmla="*/ 12700 h 184150"/>
              <a:gd name="connsiteX37" fmla="*/ 414337 w 512763"/>
              <a:gd name="connsiteY37" fmla="*/ 7937 h 184150"/>
              <a:gd name="connsiteX38" fmla="*/ 417487 w 512763"/>
              <a:gd name="connsiteY38" fmla="*/ 3175 h 184150"/>
              <a:gd name="connsiteX39" fmla="*/ 422211 w 512763"/>
              <a:gd name="connsiteY39" fmla="*/ 794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2763" h="184150">
                <a:moveTo>
                  <a:pt x="426936" y="0"/>
                </a:moveTo>
                <a:lnTo>
                  <a:pt x="431660" y="794"/>
                </a:lnTo>
                <a:lnTo>
                  <a:pt x="436384" y="3175"/>
                </a:lnTo>
                <a:lnTo>
                  <a:pt x="505676" y="74612"/>
                </a:lnTo>
                <a:lnTo>
                  <a:pt x="508825" y="77787"/>
                </a:lnTo>
                <a:lnTo>
                  <a:pt x="511187" y="82550"/>
                </a:lnTo>
                <a:lnTo>
                  <a:pt x="512762" y="87311"/>
                </a:lnTo>
                <a:lnTo>
                  <a:pt x="512763" y="87313"/>
                </a:lnTo>
                <a:lnTo>
                  <a:pt x="512763" y="92075"/>
                </a:lnTo>
                <a:lnTo>
                  <a:pt x="512763" y="96838"/>
                </a:lnTo>
                <a:lnTo>
                  <a:pt x="512762" y="96840"/>
                </a:lnTo>
                <a:lnTo>
                  <a:pt x="511187" y="101600"/>
                </a:lnTo>
                <a:lnTo>
                  <a:pt x="508825" y="106363"/>
                </a:lnTo>
                <a:lnTo>
                  <a:pt x="505676" y="109538"/>
                </a:lnTo>
                <a:lnTo>
                  <a:pt x="436384" y="179388"/>
                </a:lnTo>
                <a:lnTo>
                  <a:pt x="431660" y="183356"/>
                </a:lnTo>
                <a:lnTo>
                  <a:pt x="426936" y="184150"/>
                </a:lnTo>
                <a:lnTo>
                  <a:pt x="422211" y="183356"/>
                </a:lnTo>
                <a:lnTo>
                  <a:pt x="417487" y="179388"/>
                </a:lnTo>
                <a:lnTo>
                  <a:pt x="414337" y="176213"/>
                </a:lnTo>
                <a:lnTo>
                  <a:pt x="414337" y="171450"/>
                </a:lnTo>
                <a:lnTo>
                  <a:pt x="414337" y="165894"/>
                </a:lnTo>
                <a:lnTo>
                  <a:pt x="417487" y="161925"/>
                </a:lnTo>
                <a:lnTo>
                  <a:pt x="472920" y="104775"/>
                </a:lnTo>
                <a:lnTo>
                  <a:pt x="12681" y="104775"/>
                </a:lnTo>
                <a:lnTo>
                  <a:pt x="8718" y="103981"/>
                </a:lnTo>
                <a:lnTo>
                  <a:pt x="3963" y="101600"/>
                </a:lnTo>
                <a:lnTo>
                  <a:pt x="1585" y="96838"/>
                </a:lnTo>
                <a:lnTo>
                  <a:pt x="0" y="92075"/>
                </a:lnTo>
                <a:lnTo>
                  <a:pt x="1585" y="87313"/>
                </a:lnTo>
                <a:lnTo>
                  <a:pt x="3963" y="82550"/>
                </a:lnTo>
                <a:lnTo>
                  <a:pt x="8718" y="80169"/>
                </a:lnTo>
                <a:lnTo>
                  <a:pt x="12681" y="79375"/>
                </a:lnTo>
                <a:lnTo>
                  <a:pt x="475498" y="79375"/>
                </a:lnTo>
                <a:lnTo>
                  <a:pt x="417487" y="22225"/>
                </a:lnTo>
                <a:lnTo>
                  <a:pt x="414337" y="18256"/>
                </a:lnTo>
                <a:lnTo>
                  <a:pt x="414337" y="12700"/>
                </a:lnTo>
                <a:lnTo>
                  <a:pt x="414337" y="7937"/>
                </a:lnTo>
                <a:lnTo>
                  <a:pt x="417487" y="3175"/>
                </a:lnTo>
                <a:lnTo>
                  <a:pt x="422211" y="79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42" name="Freeform: Shape 241"/>
          <p:cNvSpPr>
            <a:spLocks/>
          </p:cNvSpPr>
          <p:nvPr/>
        </p:nvSpPr>
        <p:spPr bwMode="auto">
          <a:xfrm>
            <a:off x="6728586" y="4572020"/>
            <a:ext cx="312738" cy="184150"/>
          </a:xfrm>
          <a:custGeom>
            <a:avLst/>
            <a:gdLst>
              <a:gd name="connsiteX0" fmla="*/ 12923 w 312738"/>
              <a:gd name="connsiteY0" fmla="*/ 79375 h 184150"/>
              <a:gd name="connsiteX1" fmla="*/ 79152 w 312738"/>
              <a:gd name="connsiteY1" fmla="*/ 79375 h 184150"/>
              <a:gd name="connsiteX2" fmla="*/ 83998 w 312738"/>
              <a:gd name="connsiteY2" fmla="*/ 80915 h 184150"/>
              <a:gd name="connsiteX3" fmla="*/ 88844 w 312738"/>
              <a:gd name="connsiteY3" fmla="*/ 83224 h 184150"/>
              <a:gd name="connsiteX4" fmla="*/ 91267 w 312738"/>
              <a:gd name="connsiteY4" fmla="*/ 87842 h 184150"/>
              <a:gd name="connsiteX5" fmla="*/ 92075 w 312738"/>
              <a:gd name="connsiteY5" fmla="*/ 91690 h 184150"/>
              <a:gd name="connsiteX6" fmla="*/ 91267 w 312738"/>
              <a:gd name="connsiteY6" fmla="*/ 96309 h 184150"/>
              <a:gd name="connsiteX7" fmla="*/ 88844 w 312738"/>
              <a:gd name="connsiteY7" fmla="*/ 100927 h 184150"/>
              <a:gd name="connsiteX8" fmla="*/ 83998 w 312738"/>
              <a:gd name="connsiteY8" fmla="*/ 103236 h 184150"/>
              <a:gd name="connsiteX9" fmla="*/ 79152 w 312738"/>
              <a:gd name="connsiteY9" fmla="*/ 104775 h 184150"/>
              <a:gd name="connsiteX10" fmla="*/ 12923 w 312738"/>
              <a:gd name="connsiteY10" fmla="*/ 104775 h 184150"/>
              <a:gd name="connsiteX11" fmla="*/ 6461 w 312738"/>
              <a:gd name="connsiteY11" fmla="*/ 103236 h 184150"/>
              <a:gd name="connsiteX12" fmla="*/ 3230 w 312738"/>
              <a:gd name="connsiteY12" fmla="*/ 100927 h 184150"/>
              <a:gd name="connsiteX13" fmla="*/ 0 w 312738"/>
              <a:gd name="connsiteY13" fmla="*/ 96309 h 184150"/>
              <a:gd name="connsiteX14" fmla="*/ 0 w 312738"/>
              <a:gd name="connsiteY14" fmla="*/ 91690 h 184150"/>
              <a:gd name="connsiteX15" fmla="*/ 0 w 312738"/>
              <a:gd name="connsiteY15" fmla="*/ 87842 h 184150"/>
              <a:gd name="connsiteX16" fmla="*/ 3230 w 312738"/>
              <a:gd name="connsiteY16" fmla="*/ 83224 h 184150"/>
              <a:gd name="connsiteX17" fmla="*/ 6461 w 312738"/>
              <a:gd name="connsiteY17" fmla="*/ 80915 h 184150"/>
              <a:gd name="connsiteX18" fmla="*/ 225425 w 312738"/>
              <a:gd name="connsiteY18" fmla="*/ 0 h 184150"/>
              <a:gd name="connsiteX19" fmla="*/ 230982 w 312738"/>
              <a:gd name="connsiteY19" fmla="*/ 1587 h 184150"/>
              <a:gd name="connsiteX20" fmla="*/ 234950 w 312738"/>
              <a:gd name="connsiteY20" fmla="*/ 3969 h 184150"/>
              <a:gd name="connsiteX21" fmla="*/ 305594 w 312738"/>
              <a:gd name="connsiteY21" fmla="*/ 74612 h 184150"/>
              <a:gd name="connsiteX22" fmla="*/ 309563 w 312738"/>
              <a:gd name="connsiteY22" fmla="*/ 78581 h 184150"/>
              <a:gd name="connsiteX23" fmla="*/ 311944 w 312738"/>
              <a:gd name="connsiteY23" fmla="*/ 83344 h 184150"/>
              <a:gd name="connsiteX24" fmla="*/ 312738 w 312738"/>
              <a:gd name="connsiteY24" fmla="*/ 88106 h 184150"/>
              <a:gd name="connsiteX25" fmla="*/ 312738 w 312738"/>
              <a:gd name="connsiteY25" fmla="*/ 91690 h 184150"/>
              <a:gd name="connsiteX26" fmla="*/ 312738 w 312738"/>
              <a:gd name="connsiteY26" fmla="*/ 92075 h 184150"/>
              <a:gd name="connsiteX27" fmla="*/ 312738 w 312738"/>
              <a:gd name="connsiteY27" fmla="*/ 96838 h 184150"/>
              <a:gd name="connsiteX28" fmla="*/ 311944 w 312738"/>
              <a:gd name="connsiteY28" fmla="*/ 101600 h 184150"/>
              <a:gd name="connsiteX29" fmla="*/ 309563 w 312738"/>
              <a:gd name="connsiteY29" fmla="*/ 106363 h 184150"/>
              <a:gd name="connsiteX30" fmla="*/ 305594 w 312738"/>
              <a:gd name="connsiteY30" fmla="*/ 109538 h 184150"/>
              <a:gd name="connsiteX31" fmla="*/ 234950 w 312738"/>
              <a:gd name="connsiteY31" fmla="*/ 180181 h 184150"/>
              <a:gd name="connsiteX32" fmla="*/ 230982 w 312738"/>
              <a:gd name="connsiteY32" fmla="*/ 183356 h 184150"/>
              <a:gd name="connsiteX33" fmla="*/ 225425 w 312738"/>
              <a:gd name="connsiteY33" fmla="*/ 184150 h 184150"/>
              <a:gd name="connsiteX34" fmla="*/ 220663 w 312738"/>
              <a:gd name="connsiteY34" fmla="*/ 183356 h 184150"/>
              <a:gd name="connsiteX35" fmla="*/ 217488 w 312738"/>
              <a:gd name="connsiteY35" fmla="*/ 180181 h 184150"/>
              <a:gd name="connsiteX36" fmla="*/ 213519 w 312738"/>
              <a:gd name="connsiteY36" fmla="*/ 176213 h 184150"/>
              <a:gd name="connsiteX37" fmla="*/ 212725 w 312738"/>
              <a:gd name="connsiteY37" fmla="*/ 171450 h 184150"/>
              <a:gd name="connsiteX38" fmla="*/ 213519 w 312738"/>
              <a:gd name="connsiteY38" fmla="*/ 165894 h 184150"/>
              <a:gd name="connsiteX39" fmla="*/ 217488 w 312738"/>
              <a:gd name="connsiteY39" fmla="*/ 162719 h 184150"/>
              <a:gd name="connsiteX40" fmla="*/ 274144 w 312738"/>
              <a:gd name="connsiteY40" fmla="*/ 104775 h 184150"/>
              <a:gd name="connsiteX41" fmla="*/ 119063 w 312738"/>
              <a:gd name="connsiteY41" fmla="*/ 104775 h 184150"/>
              <a:gd name="connsiteX42" fmla="*/ 115094 w 312738"/>
              <a:gd name="connsiteY42" fmla="*/ 103236 h 184150"/>
              <a:gd name="connsiteX43" fmla="*/ 110332 w 312738"/>
              <a:gd name="connsiteY43" fmla="*/ 100927 h 184150"/>
              <a:gd name="connsiteX44" fmla="*/ 107951 w 312738"/>
              <a:gd name="connsiteY44" fmla="*/ 96309 h 184150"/>
              <a:gd name="connsiteX45" fmla="*/ 106363 w 312738"/>
              <a:gd name="connsiteY45" fmla="*/ 91690 h 184150"/>
              <a:gd name="connsiteX46" fmla="*/ 107951 w 312738"/>
              <a:gd name="connsiteY46" fmla="*/ 87842 h 184150"/>
              <a:gd name="connsiteX47" fmla="*/ 110332 w 312738"/>
              <a:gd name="connsiteY47" fmla="*/ 83224 h 184150"/>
              <a:gd name="connsiteX48" fmla="*/ 115094 w 312738"/>
              <a:gd name="connsiteY48" fmla="*/ 80915 h 184150"/>
              <a:gd name="connsiteX49" fmla="*/ 119063 w 312738"/>
              <a:gd name="connsiteY49" fmla="*/ 79375 h 184150"/>
              <a:gd name="connsiteX50" fmla="*/ 275295 w 312738"/>
              <a:gd name="connsiteY50" fmla="*/ 79375 h 184150"/>
              <a:gd name="connsiteX51" fmla="*/ 217488 w 312738"/>
              <a:gd name="connsiteY51" fmla="*/ 22225 h 184150"/>
              <a:gd name="connsiteX52" fmla="*/ 213519 w 312738"/>
              <a:gd name="connsiteY52" fmla="*/ 19050 h 184150"/>
              <a:gd name="connsiteX53" fmla="*/ 212725 w 312738"/>
              <a:gd name="connsiteY53" fmla="*/ 12700 h 184150"/>
              <a:gd name="connsiteX54" fmla="*/ 213519 w 312738"/>
              <a:gd name="connsiteY54" fmla="*/ 8731 h 184150"/>
              <a:gd name="connsiteX55" fmla="*/ 217488 w 312738"/>
              <a:gd name="connsiteY55" fmla="*/ 3969 h 184150"/>
              <a:gd name="connsiteX56" fmla="*/ 220663 w 312738"/>
              <a:gd name="connsiteY56" fmla="*/ 1587 h 18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2738" h="184150">
                <a:moveTo>
                  <a:pt x="12923" y="79375"/>
                </a:moveTo>
                <a:lnTo>
                  <a:pt x="79152" y="79375"/>
                </a:lnTo>
                <a:lnTo>
                  <a:pt x="83998" y="80915"/>
                </a:lnTo>
                <a:lnTo>
                  <a:pt x="88844" y="83224"/>
                </a:lnTo>
                <a:lnTo>
                  <a:pt x="91267" y="87842"/>
                </a:lnTo>
                <a:lnTo>
                  <a:pt x="92075" y="91690"/>
                </a:lnTo>
                <a:lnTo>
                  <a:pt x="91267" y="96309"/>
                </a:lnTo>
                <a:lnTo>
                  <a:pt x="88844" y="100927"/>
                </a:lnTo>
                <a:lnTo>
                  <a:pt x="83998" y="103236"/>
                </a:lnTo>
                <a:lnTo>
                  <a:pt x="79152" y="104775"/>
                </a:lnTo>
                <a:lnTo>
                  <a:pt x="12923" y="104775"/>
                </a:lnTo>
                <a:lnTo>
                  <a:pt x="6461" y="103236"/>
                </a:lnTo>
                <a:lnTo>
                  <a:pt x="3230" y="100927"/>
                </a:lnTo>
                <a:lnTo>
                  <a:pt x="0" y="96309"/>
                </a:lnTo>
                <a:lnTo>
                  <a:pt x="0" y="91690"/>
                </a:lnTo>
                <a:lnTo>
                  <a:pt x="0" y="87842"/>
                </a:lnTo>
                <a:lnTo>
                  <a:pt x="3230" y="83224"/>
                </a:lnTo>
                <a:lnTo>
                  <a:pt x="6461" y="80915"/>
                </a:lnTo>
                <a:close/>
                <a:moveTo>
                  <a:pt x="225425" y="0"/>
                </a:moveTo>
                <a:lnTo>
                  <a:pt x="230982" y="1587"/>
                </a:lnTo>
                <a:lnTo>
                  <a:pt x="234950" y="3969"/>
                </a:lnTo>
                <a:lnTo>
                  <a:pt x="305594" y="74612"/>
                </a:lnTo>
                <a:lnTo>
                  <a:pt x="309563" y="78581"/>
                </a:lnTo>
                <a:lnTo>
                  <a:pt x="311944" y="83344"/>
                </a:lnTo>
                <a:lnTo>
                  <a:pt x="312738" y="88106"/>
                </a:lnTo>
                <a:lnTo>
                  <a:pt x="312738" y="91690"/>
                </a:lnTo>
                <a:lnTo>
                  <a:pt x="312738" y="92075"/>
                </a:lnTo>
                <a:lnTo>
                  <a:pt x="312738" y="96838"/>
                </a:lnTo>
                <a:lnTo>
                  <a:pt x="311944" y="101600"/>
                </a:lnTo>
                <a:lnTo>
                  <a:pt x="309563" y="106363"/>
                </a:lnTo>
                <a:lnTo>
                  <a:pt x="305594" y="109538"/>
                </a:lnTo>
                <a:lnTo>
                  <a:pt x="234950" y="180181"/>
                </a:lnTo>
                <a:lnTo>
                  <a:pt x="230982" y="183356"/>
                </a:lnTo>
                <a:lnTo>
                  <a:pt x="225425" y="184150"/>
                </a:lnTo>
                <a:lnTo>
                  <a:pt x="220663" y="183356"/>
                </a:lnTo>
                <a:lnTo>
                  <a:pt x="217488" y="180181"/>
                </a:lnTo>
                <a:lnTo>
                  <a:pt x="213519" y="176213"/>
                </a:lnTo>
                <a:lnTo>
                  <a:pt x="212725" y="171450"/>
                </a:lnTo>
                <a:lnTo>
                  <a:pt x="213519" y="165894"/>
                </a:lnTo>
                <a:lnTo>
                  <a:pt x="217488" y="162719"/>
                </a:lnTo>
                <a:lnTo>
                  <a:pt x="274144" y="104775"/>
                </a:lnTo>
                <a:lnTo>
                  <a:pt x="119063" y="104775"/>
                </a:lnTo>
                <a:lnTo>
                  <a:pt x="115094" y="103236"/>
                </a:lnTo>
                <a:lnTo>
                  <a:pt x="110332" y="100927"/>
                </a:lnTo>
                <a:lnTo>
                  <a:pt x="107951" y="96309"/>
                </a:lnTo>
                <a:lnTo>
                  <a:pt x="106363" y="91690"/>
                </a:lnTo>
                <a:lnTo>
                  <a:pt x="107951" y="87842"/>
                </a:lnTo>
                <a:lnTo>
                  <a:pt x="110332" y="83224"/>
                </a:lnTo>
                <a:lnTo>
                  <a:pt x="115094" y="80915"/>
                </a:lnTo>
                <a:lnTo>
                  <a:pt x="119063" y="79375"/>
                </a:lnTo>
                <a:lnTo>
                  <a:pt x="275295" y="79375"/>
                </a:lnTo>
                <a:lnTo>
                  <a:pt x="217488" y="22225"/>
                </a:lnTo>
                <a:lnTo>
                  <a:pt x="213519" y="19050"/>
                </a:lnTo>
                <a:lnTo>
                  <a:pt x="212725" y="12700"/>
                </a:lnTo>
                <a:lnTo>
                  <a:pt x="213519" y="8731"/>
                </a:lnTo>
                <a:lnTo>
                  <a:pt x="217488" y="3969"/>
                </a:lnTo>
                <a:lnTo>
                  <a:pt x="220663" y="1587"/>
                </a:lnTo>
                <a:close/>
              </a:path>
            </a:pathLst>
          </a:custGeom>
          <a:solidFill>
            <a:srgbClr val="00BCF2"/>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312" name="Group 311"/>
          <p:cNvGrpSpPr/>
          <p:nvPr/>
        </p:nvGrpSpPr>
        <p:grpSpPr>
          <a:xfrm>
            <a:off x="-1" y="0"/>
            <a:ext cx="9144001" cy="1385892"/>
            <a:chOff x="-1" y="0"/>
            <a:chExt cx="9144001" cy="1385892"/>
          </a:xfrm>
        </p:grpSpPr>
        <p:sp>
          <p:nvSpPr>
            <p:cNvPr id="313" name="Rectangle 312"/>
            <p:cNvSpPr/>
            <p:nvPr/>
          </p:nvSpPr>
          <p:spPr bwMode="auto">
            <a:xfrm flipV="1">
              <a:off x="-1" y="0"/>
              <a:ext cx="9144001" cy="1371600"/>
            </a:xfrm>
            <a:prstGeom prst="rect">
              <a:avLst/>
            </a:prstGeom>
            <a:solidFill>
              <a:srgbClr val="0827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314" name="Rectangle 313"/>
            <p:cNvSpPr/>
            <p:nvPr/>
          </p:nvSpPr>
          <p:spPr bwMode="auto">
            <a:xfrm flipV="1">
              <a:off x="-1" y="0"/>
              <a:ext cx="9144001" cy="1371600"/>
            </a:xfrm>
            <a:prstGeom prst="rect">
              <a:avLst/>
            </a:prstGeom>
            <a:gradFill flip="none" rotWithShape="1">
              <a:gsLst>
                <a:gs pos="35000">
                  <a:schemeClr val="bg2">
                    <a:lumMod val="25000"/>
                    <a:alpha val="58000"/>
                  </a:schemeClr>
                </a:gs>
                <a:gs pos="66000">
                  <a:srgbClr val="146BAC">
                    <a:alpha val="70000"/>
                  </a:srgbClr>
                </a:gs>
                <a:gs pos="100000">
                  <a:srgbClr val="1366A5">
                    <a:alpha val="84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315" name="Rectangle 314"/>
            <p:cNvSpPr/>
            <p:nvPr/>
          </p:nvSpPr>
          <p:spPr bwMode="auto">
            <a:xfrm>
              <a:off x="167278" y="180903"/>
              <a:ext cx="7060836" cy="615553"/>
            </a:xfrm>
            <a:prstGeom prst="rect">
              <a:avLst/>
            </a:prstGeom>
            <a:noFill/>
          </p:spPr>
          <p:txBody>
            <a:bodyPr wrap="square" tIns="91440" bIns="91440" anchor="ctr" anchorCtr="0">
              <a:spAutoFit/>
            </a:bodyPr>
            <a:lstStyle/>
            <a:p>
              <a:pPr>
                <a:spcAft>
                  <a:spcPts val="309"/>
                </a:spcAft>
              </a:pPr>
              <a:r>
                <a:rPr lang="en-US" sz="2800" dirty="0">
                  <a:solidFill>
                    <a:schemeClr val="bg1"/>
                  </a:solidFill>
                  <a:latin typeface="Segoe UI Semilight" panose="020B0402040204020203" pitchFamily="34" charset="0"/>
                  <a:cs typeface="Segoe UI Semilight" panose="020B0402040204020203" pitchFamily="34" charset="0"/>
                </a:rPr>
                <a:t>Cortana Intelligence Suite</a:t>
              </a:r>
            </a:p>
          </p:txBody>
        </p:sp>
        <p:sp>
          <p:nvSpPr>
            <p:cNvPr id="316" name="Rectangle 315"/>
            <p:cNvSpPr/>
            <p:nvPr/>
          </p:nvSpPr>
          <p:spPr bwMode="auto">
            <a:xfrm>
              <a:off x="169791" y="666615"/>
              <a:ext cx="6731752" cy="492443"/>
            </a:xfrm>
            <a:prstGeom prst="rect">
              <a:avLst/>
            </a:prstGeom>
            <a:noFill/>
          </p:spPr>
          <p:txBody>
            <a:bodyPr wrap="square" tIns="91440" bIns="91440" anchor="ctr" anchorCtr="0">
              <a:spAutoFit/>
            </a:bodyPr>
            <a:lstStyle/>
            <a:p>
              <a:pPr>
                <a:spcAft>
                  <a:spcPts val="309"/>
                </a:spcAft>
              </a:pPr>
              <a:r>
                <a:rPr lang="en-US" sz="2000" dirty="0">
                  <a:solidFill>
                    <a:schemeClr val="accent2">
                      <a:lumMod val="20000"/>
                      <a:lumOff val="80000"/>
                    </a:schemeClr>
                  </a:solidFill>
                  <a:latin typeface="Segoe UI Semilight" panose="020B0402040204020203" pitchFamily="34" charset="0"/>
                  <a:cs typeface="Segoe UI Semilight" panose="020B0402040204020203" pitchFamily="34" charset="0"/>
                </a:rPr>
                <a:t>Solution Overview</a:t>
              </a:r>
            </a:p>
          </p:txBody>
        </p:sp>
        <p:grpSp>
          <p:nvGrpSpPr>
            <p:cNvPr id="317" name="Group 60"/>
            <p:cNvGrpSpPr>
              <a:grpSpLocks noChangeAspect="1"/>
            </p:cNvGrpSpPr>
            <p:nvPr/>
          </p:nvGrpSpPr>
          <p:grpSpPr bwMode="auto">
            <a:xfrm>
              <a:off x="7187423" y="354014"/>
              <a:ext cx="1473204" cy="1031878"/>
              <a:chOff x="4658" y="223"/>
              <a:chExt cx="928" cy="650"/>
            </a:xfrm>
          </p:grpSpPr>
          <p:sp>
            <p:nvSpPr>
              <p:cNvPr id="324" name="Rectangle 102"/>
              <p:cNvSpPr>
                <a:spLocks noChangeArrowheads="1"/>
              </p:cNvSpPr>
              <p:nvPr/>
            </p:nvSpPr>
            <p:spPr bwMode="auto">
              <a:xfrm>
                <a:off x="5141" y="223"/>
                <a:ext cx="445" cy="44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AutoShape 59"/>
              <p:cNvSpPr>
                <a:spLocks noChangeAspect="1" noChangeArrowheads="1" noTextEdit="1"/>
              </p:cNvSpPr>
              <p:nvPr/>
            </p:nvSpPr>
            <p:spPr bwMode="auto">
              <a:xfrm>
                <a:off x="4658" y="224"/>
                <a:ext cx="927"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61"/>
              <p:cNvSpPr>
                <a:spLocks/>
              </p:cNvSpPr>
              <p:nvPr/>
            </p:nvSpPr>
            <p:spPr bwMode="auto">
              <a:xfrm>
                <a:off x="4658" y="483"/>
                <a:ext cx="333" cy="389"/>
              </a:xfrm>
              <a:custGeom>
                <a:avLst/>
                <a:gdLst>
                  <a:gd name="T0" fmla="*/ 0 w 602"/>
                  <a:gd name="T1" fmla="*/ 704 h 704"/>
                  <a:gd name="T2" fmla="*/ 234 w 602"/>
                  <a:gd name="T3" fmla="*/ 406 h 704"/>
                  <a:gd name="T4" fmla="*/ 218 w 602"/>
                  <a:gd name="T5" fmla="*/ 315 h 704"/>
                  <a:gd name="T6" fmla="*/ 218 w 602"/>
                  <a:gd name="T7" fmla="*/ 206 h 704"/>
                  <a:gd name="T8" fmla="*/ 396 w 602"/>
                  <a:gd name="T9" fmla="*/ 0 h 704"/>
                  <a:gd name="T10" fmla="*/ 602 w 602"/>
                  <a:gd name="T11" fmla="*/ 206 h 704"/>
                  <a:gd name="T12" fmla="*/ 602 w 602"/>
                  <a:gd name="T13" fmla="*/ 315 h 704"/>
                  <a:gd name="T14" fmla="*/ 486 w 602"/>
                  <a:gd name="T15" fmla="*/ 499 h 704"/>
                  <a:gd name="T16" fmla="*/ 341 w 602"/>
                  <a:gd name="T17" fmla="*/ 704 h 704"/>
                  <a:gd name="T18" fmla="*/ 0 w 602"/>
                  <a:gd name="T19" fmla="*/ 70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704">
                    <a:moveTo>
                      <a:pt x="0" y="704"/>
                    </a:moveTo>
                    <a:cubicBezTo>
                      <a:pt x="234" y="406"/>
                      <a:pt x="234" y="406"/>
                      <a:pt x="234" y="406"/>
                    </a:cubicBezTo>
                    <a:cubicBezTo>
                      <a:pt x="224" y="378"/>
                      <a:pt x="218" y="347"/>
                      <a:pt x="218" y="315"/>
                    </a:cubicBezTo>
                    <a:cubicBezTo>
                      <a:pt x="218" y="206"/>
                      <a:pt x="218" y="206"/>
                      <a:pt x="218" y="206"/>
                    </a:cubicBezTo>
                    <a:cubicBezTo>
                      <a:pt x="218" y="92"/>
                      <a:pt x="283" y="0"/>
                      <a:pt x="396" y="0"/>
                    </a:cubicBezTo>
                    <a:cubicBezTo>
                      <a:pt x="510" y="0"/>
                      <a:pt x="602" y="92"/>
                      <a:pt x="602" y="206"/>
                    </a:cubicBezTo>
                    <a:cubicBezTo>
                      <a:pt x="602" y="315"/>
                      <a:pt x="602" y="315"/>
                      <a:pt x="602" y="315"/>
                    </a:cubicBezTo>
                    <a:cubicBezTo>
                      <a:pt x="602" y="396"/>
                      <a:pt x="555" y="466"/>
                      <a:pt x="486" y="499"/>
                    </a:cubicBezTo>
                    <a:cubicBezTo>
                      <a:pt x="341" y="704"/>
                      <a:pt x="341" y="704"/>
                      <a:pt x="341" y="704"/>
                    </a:cubicBezTo>
                    <a:lnTo>
                      <a:pt x="0" y="70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62"/>
              <p:cNvSpPr>
                <a:spLocks/>
              </p:cNvSpPr>
              <p:nvPr/>
            </p:nvSpPr>
            <p:spPr bwMode="auto">
              <a:xfrm>
                <a:off x="4908" y="685"/>
                <a:ext cx="79" cy="51"/>
              </a:xfrm>
              <a:custGeom>
                <a:avLst/>
                <a:gdLst>
                  <a:gd name="T0" fmla="*/ 91 w 142"/>
                  <a:gd name="T1" fmla="*/ 91 h 91"/>
                  <a:gd name="T2" fmla="*/ 0 w 142"/>
                  <a:gd name="T3" fmla="*/ 0 h 91"/>
                  <a:gd name="T4" fmla="*/ 142 w 142"/>
                  <a:gd name="T5" fmla="*/ 0 h 91"/>
                  <a:gd name="T6" fmla="*/ 91 w 142"/>
                  <a:gd name="T7" fmla="*/ 91 h 91"/>
                </a:gdLst>
                <a:ahLst/>
                <a:cxnLst>
                  <a:cxn ang="0">
                    <a:pos x="T0" y="T1"/>
                  </a:cxn>
                  <a:cxn ang="0">
                    <a:pos x="T2" y="T3"/>
                  </a:cxn>
                  <a:cxn ang="0">
                    <a:pos x="T4" y="T5"/>
                  </a:cxn>
                  <a:cxn ang="0">
                    <a:pos x="T6" y="T7"/>
                  </a:cxn>
                </a:cxnLst>
                <a:rect l="0" t="0" r="r" b="b"/>
                <a:pathLst>
                  <a:path w="142" h="91">
                    <a:moveTo>
                      <a:pt x="91" y="91"/>
                    </a:moveTo>
                    <a:cubicBezTo>
                      <a:pt x="0" y="0"/>
                      <a:pt x="0" y="0"/>
                      <a:pt x="0" y="0"/>
                    </a:cubicBezTo>
                    <a:cubicBezTo>
                      <a:pt x="142" y="0"/>
                      <a:pt x="142" y="0"/>
                      <a:pt x="142" y="0"/>
                    </a:cubicBezTo>
                    <a:cubicBezTo>
                      <a:pt x="133" y="35"/>
                      <a:pt x="115" y="66"/>
                      <a:pt x="91" y="91"/>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63"/>
              <p:cNvSpPr>
                <a:spLocks/>
              </p:cNvSpPr>
              <p:nvPr/>
            </p:nvSpPr>
            <p:spPr bwMode="auto">
              <a:xfrm>
                <a:off x="4838" y="223"/>
                <a:ext cx="748" cy="465"/>
              </a:xfrm>
              <a:custGeom>
                <a:avLst/>
                <a:gdLst>
                  <a:gd name="T0" fmla="*/ 0 w 1353"/>
                  <a:gd name="T1" fmla="*/ 820 h 839"/>
                  <a:gd name="T2" fmla="*/ 19 w 1353"/>
                  <a:gd name="T3" fmla="*/ 839 h 839"/>
                  <a:gd name="T4" fmla="*/ 1334 w 1353"/>
                  <a:gd name="T5" fmla="*/ 839 h 839"/>
                  <a:gd name="T6" fmla="*/ 1353 w 1353"/>
                  <a:gd name="T7" fmla="*/ 820 h 839"/>
                  <a:gd name="T8" fmla="*/ 1353 w 1353"/>
                  <a:gd name="T9" fmla="*/ 19 h 839"/>
                  <a:gd name="T10" fmla="*/ 1334 w 1353"/>
                  <a:gd name="T11" fmla="*/ 0 h 839"/>
                  <a:gd name="T12" fmla="*/ 19 w 1353"/>
                  <a:gd name="T13" fmla="*/ 0 h 839"/>
                  <a:gd name="T14" fmla="*/ 0 w 1353"/>
                  <a:gd name="T15" fmla="*/ 19 h 839"/>
                  <a:gd name="T16" fmla="*/ 0 w 1353"/>
                  <a:gd name="T17" fmla="*/ 820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3" h="839">
                    <a:moveTo>
                      <a:pt x="0" y="820"/>
                    </a:moveTo>
                    <a:cubicBezTo>
                      <a:pt x="0" y="831"/>
                      <a:pt x="9" y="839"/>
                      <a:pt x="19" y="839"/>
                    </a:cubicBezTo>
                    <a:cubicBezTo>
                      <a:pt x="1334" y="839"/>
                      <a:pt x="1334" y="839"/>
                      <a:pt x="1334" y="839"/>
                    </a:cubicBezTo>
                    <a:cubicBezTo>
                      <a:pt x="1345" y="839"/>
                      <a:pt x="1353" y="831"/>
                      <a:pt x="1353" y="820"/>
                    </a:cubicBezTo>
                    <a:cubicBezTo>
                      <a:pt x="1353" y="19"/>
                      <a:pt x="1353" y="19"/>
                      <a:pt x="1353" y="19"/>
                    </a:cubicBezTo>
                    <a:cubicBezTo>
                      <a:pt x="1353" y="9"/>
                      <a:pt x="1345" y="0"/>
                      <a:pt x="1334" y="0"/>
                    </a:cubicBezTo>
                    <a:cubicBezTo>
                      <a:pt x="19" y="0"/>
                      <a:pt x="19" y="0"/>
                      <a:pt x="19" y="0"/>
                    </a:cubicBezTo>
                    <a:cubicBezTo>
                      <a:pt x="9" y="0"/>
                      <a:pt x="0" y="9"/>
                      <a:pt x="0" y="19"/>
                    </a:cubicBezTo>
                    <a:cubicBezTo>
                      <a:pt x="0" y="820"/>
                      <a:pt x="0" y="820"/>
                      <a:pt x="0" y="820"/>
                    </a:cubicBezTo>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64"/>
              <p:cNvSpPr>
                <a:spLocks/>
              </p:cNvSpPr>
              <p:nvPr/>
            </p:nvSpPr>
            <p:spPr bwMode="auto">
              <a:xfrm>
                <a:off x="4896" y="279"/>
                <a:ext cx="631" cy="349"/>
              </a:xfrm>
              <a:custGeom>
                <a:avLst/>
                <a:gdLst>
                  <a:gd name="T0" fmla="*/ 0 w 1143"/>
                  <a:gd name="T1" fmla="*/ 614 h 630"/>
                  <a:gd name="T2" fmla="*/ 16 w 1143"/>
                  <a:gd name="T3" fmla="*/ 630 h 630"/>
                  <a:gd name="T4" fmla="*/ 1127 w 1143"/>
                  <a:gd name="T5" fmla="*/ 630 h 630"/>
                  <a:gd name="T6" fmla="*/ 1143 w 1143"/>
                  <a:gd name="T7" fmla="*/ 614 h 630"/>
                  <a:gd name="T8" fmla="*/ 1143 w 1143"/>
                  <a:gd name="T9" fmla="*/ 16 h 630"/>
                  <a:gd name="T10" fmla="*/ 1127 w 1143"/>
                  <a:gd name="T11" fmla="*/ 0 h 630"/>
                  <a:gd name="T12" fmla="*/ 16 w 1143"/>
                  <a:gd name="T13" fmla="*/ 0 h 630"/>
                  <a:gd name="T14" fmla="*/ 0 w 1143"/>
                  <a:gd name="T15" fmla="*/ 16 h 630"/>
                  <a:gd name="T16" fmla="*/ 0 w 1143"/>
                  <a:gd name="T17" fmla="*/ 614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630">
                    <a:moveTo>
                      <a:pt x="0" y="614"/>
                    </a:moveTo>
                    <a:cubicBezTo>
                      <a:pt x="0" y="623"/>
                      <a:pt x="7" y="630"/>
                      <a:pt x="16" y="630"/>
                    </a:cubicBezTo>
                    <a:cubicBezTo>
                      <a:pt x="1127" y="630"/>
                      <a:pt x="1127" y="630"/>
                      <a:pt x="1127" y="630"/>
                    </a:cubicBezTo>
                    <a:cubicBezTo>
                      <a:pt x="1136" y="630"/>
                      <a:pt x="1143" y="623"/>
                      <a:pt x="1143" y="614"/>
                    </a:cubicBezTo>
                    <a:cubicBezTo>
                      <a:pt x="1143" y="16"/>
                      <a:pt x="1143" y="16"/>
                      <a:pt x="1143" y="16"/>
                    </a:cubicBezTo>
                    <a:cubicBezTo>
                      <a:pt x="1143" y="7"/>
                      <a:pt x="1136" y="0"/>
                      <a:pt x="1127" y="0"/>
                    </a:cubicBezTo>
                    <a:cubicBezTo>
                      <a:pt x="16" y="0"/>
                      <a:pt x="16" y="0"/>
                      <a:pt x="16" y="0"/>
                    </a:cubicBezTo>
                    <a:cubicBezTo>
                      <a:pt x="7" y="0"/>
                      <a:pt x="0" y="7"/>
                      <a:pt x="0" y="16"/>
                    </a:cubicBezTo>
                    <a:cubicBezTo>
                      <a:pt x="0" y="614"/>
                      <a:pt x="0" y="614"/>
                      <a:pt x="0" y="614"/>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Rectangle 65"/>
              <p:cNvSpPr>
                <a:spLocks noChangeArrowheads="1"/>
              </p:cNvSpPr>
              <p:nvPr/>
            </p:nvSpPr>
            <p:spPr bwMode="auto">
              <a:xfrm>
                <a:off x="4896" y="315"/>
                <a:ext cx="325" cy="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Oval 66"/>
              <p:cNvSpPr>
                <a:spLocks noChangeArrowheads="1"/>
              </p:cNvSpPr>
              <p:nvPr/>
            </p:nvSpPr>
            <p:spPr bwMode="auto">
              <a:xfrm>
                <a:off x="4912" y="351"/>
                <a:ext cx="32" cy="32"/>
              </a:xfrm>
              <a:prstGeom prst="ellipse">
                <a:avLst/>
              </a:pr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Rectangle 67"/>
              <p:cNvSpPr>
                <a:spLocks noChangeArrowheads="1"/>
              </p:cNvSpPr>
              <p:nvPr/>
            </p:nvSpPr>
            <p:spPr bwMode="auto">
              <a:xfrm>
                <a:off x="5134" y="346"/>
                <a:ext cx="60" cy="5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Rectangle 68"/>
              <p:cNvSpPr>
                <a:spLocks noChangeArrowheads="1"/>
              </p:cNvSpPr>
              <p:nvPr/>
            </p:nvSpPr>
            <p:spPr bwMode="auto">
              <a:xfrm>
                <a:off x="5006" y="403"/>
                <a:ext cx="60" cy="5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Rectangle 69"/>
              <p:cNvSpPr>
                <a:spLocks noChangeArrowheads="1"/>
              </p:cNvSpPr>
              <p:nvPr/>
            </p:nvSpPr>
            <p:spPr bwMode="auto">
              <a:xfrm>
                <a:off x="5006" y="461"/>
                <a:ext cx="28" cy="2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Rectangle 70"/>
              <p:cNvSpPr>
                <a:spLocks noChangeArrowheads="1"/>
              </p:cNvSpPr>
              <p:nvPr/>
            </p:nvSpPr>
            <p:spPr bwMode="auto">
              <a:xfrm>
                <a:off x="5038" y="461"/>
                <a:ext cx="28" cy="24"/>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Rectangle 71"/>
              <p:cNvSpPr>
                <a:spLocks noChangeArrowheads="1"/>
              </p:cNvSpPr>
              <p:nvPr/>
            </p:nvSpPr>
            <p:spPr bwMode="auto">
              <a:xfrm>
                <a:off x="5070" y="403"/>
                <a:ext cx="28" cy="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Rectangle 72"/>
              <p:cNvSpPr>
                <a:spLocks noChangeArrowheads="1"/>
              </p:cNvSpPr>
              <p:nvPr/>
            </p:nvSpPr>
            <p:spPr bwMode="auto">
              <a:xfrm>
                <a:off x="5102" y="403"/>
                <a:ext cx="28" cy="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Rectangle 73"/>
              <p:cNvSpPr>
                <a:spLocks noChangeArrowheads="1"/>
              </p:cNvSpPr>
              <p:nvPr/>
            </p:nvSpPr>
            <p:spPr bwMode="auto">
              <a:xfrm>
                <a:off x="5006" y="545"/>
                <a:ext cx="60" cy="54"/>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Rectangle 74"/>
              <p:cNvSpPr>
                <a:spLocks noChangeArrowheads="1"/>
              </p:cNvSpPr>
              <p:nvPr/>
            </p:nvSpPr>
            <p:spPr bwMode="auto">
              <a:xfrm>
                <a:off x="5134" y="545"/>
                <a:ext cx="60" cy="54"/>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Rectangle 75"/>
              <p:cNvSpPr>
                <a:spLocks noChangeArrowheads="1"/>
              </p:cNvSpPr>
              <p:nvPr/>
            </p:nvSpPr>
            <p:spPr bwMode="auto">
              <a:xfrm>
                <a:off x="5070" y="545"/>
                <a:ext cx="28" cy="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Rectangle 76"/>
              <p:cNvSpPr>
                <a:spLocks noChangeArrowheads="1"/>
              </p:cNvSpPr>
              <p:nvPr/>
            </p:nvSpPr>
            <p:spPr bwMode="auto">
              <a:xfrm>
                <a:off x="5102" y="545"/>
                <a:ext cx="28" cy="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Rectangle 77"/>
              <p:cNvSpPr>
                <a:spLocks noChangeArrowheads="1"/>
              </p:cNvSpPr>
              <p:nvPr/>
            </p:nvSpPr>
            <p:spPr bwMode="auto">
              <a:xfrm>
                <a:off x="5070" y="574"/>
                <a:ext cx="28"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Rectangle 78"/>
              <p:cNvSpPr>
                <a:spLocks noChangeArrowheads="1"/>
              </p:cNvSpPr>
              <p:nvPr/>
            </p:nvSpPr>
            <p:spPr bwMode="auto">
              <a:xfrm>
                <a:off x="5102" y="574"/>
                <a:ext cx="28" cy="25"/>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Rectangle 79"/>
              <p:cNvSpPr>
                <a:spLocks noChangeArrowheads="1"/>
              </p:cNvSpPr>
              <p:nvPr/>
            </p:nvSpPr>
            <p:spPr bwMode="auto">
              <a:xfrm>
                <a:off x="5134" y="461"/>
                <a:ext cx="28" cy="2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Rectangle 80"/>
              <p:cNvSpPr>
                <a:spLocks noChangeArrowheads="1"/>
              </p:cNvSpPr>
              <p:nvPr/>
            </p:nvSpPr>
            <p:spPr bwMode="auto">
              <a:xfrm>
                <a:off x="5165" y="461"/>
                <a:ext cx="29" cy="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Rectangle 81"/>
              <p:cNvSpPr>
                <a:spLocks noChangeArrowheads="1"/>
              </p:cNvSpPr>
              <p:nvPr/>
            </p:nvSpPr>
            <p:spPr bwMode="auto">
              <a:xfrm>
                <a:off x="5006" y="504"/>
                <a:ext cx="28" cy="2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Rectangle 82"/>
              <p:cNvSpPr>
                <a:spLocks noChangeArrowheads="1"/>
              </p:cNvSpPr>
              <p:nvPr/>
            </p:nvSpPr>
            <p:spPr bwMode="auto">
              <a:xfrm>
                <a:off x="5038" y="504"/>
                <a:ext cx="28" cy="24"/>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Rectangle 83"/>
              <p:cNvSpPr>
                <a:spLocks noChangeArrowheads="1"/>
              </p:cNvSpPr>
              <p:nvPr/>
            </p:nvSpPr>
            <p:spPr bwMode="auto">
              <a:xfrm>
                <a:off x="5070" y="504"/>
                <a:ext cx="28" cy="24"/>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Rectangle 84"/>
              <p:cNvSpPr>
                <a:spLocks noChangeArrowheads="1"/>
              </p:cNvSpPr>
              <p:nvPr/>
            </p:nvSpPr>
            <p:spPr bwMode="auto">
              <a:xfrm>
                <a:off x="5102" y="504"/>
                <a:ext cx="28" cy="24"/>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Rectangle 85"/>
              <p:cNvSpPr>
                <a:spLocks noChangeArrowheads="1"/>
              </p:cNvSpPr>
              <p:nvPr/>
            </p:nvSpPr>
            <p:spPr bwMode="auto">
              <a:xfrm>
                <a:off x="5134" y="504"/>
                <a:ext cx="28" cy="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Rectangle 86"/>
              <p:cNvSpPr>
                <a:spLocks noChangeArrowheads="1"/>
              </p:cNvSpPr>
              <p:nvPr/>
            </p:nvSpPr>
            <p:spPr bwMode="auto">
              <a:xfrm>
                <a:off x="5165" y="504"/>
                <a:ext cx="29" cy="2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Rectangle 87"/>
              <p:cNvSpPr>
                <a:spLocks noChangeArrowheads="1"/>
              </p:cNvSpPr>
              <p:nvPr/>
            </p:nvSpPr>
            <p:spPr bwMode="auto">
              <a:xfrm>
                <a:off x="5134" y="403"/>
                <a:ext cx="60" cy="53"/>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Rectangle 88"/>
              <p:cNvSpPr>
                <a:spLocks noChangeArrowheads="1"/>
              </p:cNvSpPr>
              <p:nvPr/>
            </p:nvSpPr>
            <p:spPr bwMode="auto">
              <a:xfrm>
                <a:off x="5006" y="346"/>
                <a:ext cx="124" cy="53"/>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Rectangle 89"/>
              <p:cNvSpPr>
                <a:spLocks noChangeArrowheads="1"/>
              </p:cNvSpPr>
              <p:nvPr/>
            </p:nvSpPr>
            <p:spPr bwMode="auto">
              <a:xfrm>
                <a:off x="5070" y="432"/>
                <a:ext cx="60" cy="5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90"/>
              <p:cNvSpPr>
                <a:spLocks/>
              </p:cNvSpPr>
              <p:nvPr/>
            </p:nvSpPr>
            <p:spPr bwMode="auto">
              <a:xfrm>
                <a:off x="4896" y="599"/>
                <a:ext cx="631" cy="29"/>
              </a:xfrm>
              <a:custGeom>
                <a:avLst/>
                <a:gdLst>
                  <a:gd name="T0" fmla="*/ 1143 w 1143"/>
                  <a:gd name="T1" fmla="*/ 0 h 53"/>
                  <a:gd name="T2" fmla="*/ 0 w 1143"/>
                  <a:gd name="T3" fmla="*/ 0 h 53"/>
                  <a:gd name="T4" fmla="*/ 0 w 1143"/>
                  <a:gd name="T5" fmla="*/ 37 h 53"/>
                  <a:gd name="T6" fmla="*/ 16 w 1143"/>
                  <a:gd name="T7" fmla="*/ 53 h 53"/>
                  <a:gd name="T8" fmla="*/ 1127 w 1143"/>
                  <a:gd name="T9" fmla="*/ 53 h 53"/>
                  <a:gd name="T10" fmla="*/ 1143 w 1143"/>
                  <a:gd name="T11" fmla="*/ 37 h 53"/>
                  <a:gd name="T12" fmla="*/ 1143 w 1143"/>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143" h="53">
                    <a:moveTo>
                      <a:pt x="1143" y="0"/>
                    </a:moveTo>
                    <a:cubicBezTo>
                      <a:pt x="0" y="0"/>
                      <a:pt x="0" y="0"/>
                      <a:pt x="0" y="0"/>
                    </a:cubicBezTo>
                    <a:cubicBezTo>
                      <a:pt x="0" y="37"/>
                      <a:pt x="0" y="37"/>
                      <a:pt x="0" y="37"/>
                    </a:cubicBezTo>
                    <a:cubicBezTo>
                      <a:pt x="0" y="46"/>
                      <a:pt x="7" y="53"/>
                      <a:pt x="16" y="53"/>
                    </a:cubicBezTo>
                    <a:cubicBezTo>
                      <a:pt x="1127" y="53"/>
                      <a:pt x="1127" y="53"/>
                      <a:pt x="1127" y="53"/>
                    </a:cubicBezTo>
                    <a:cubicBezTo>
                      <a:pt x="1136" y="53"/>
                      <a:pt x="1143" y="46"/>
                      <a:pt x="1143" y="37"/>
                    </a:cubicBezTo>
                    <a:cubicBezTo>
                      <a:pt x="1143" y="0"/>
                      <a:pt x="1143" y="0"/>
                      <a:pt x="114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Rectangle 91"/>
              <p:cNvSpPr>
                <a:spLocks noChangeArrowheads="1"/>
              </p:cNvSpPr>
              <p:nvPr/>
            </p:nvSpPr>
            <p:spPr bwMode="auto">
              <a:xfrm>
                <a:off x="4917" y="395"/>
                <a:ext cx="22" cy="2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Rectangle 92"/>
              <p:cNvSpPr>
                <a:spLocks noChangeArrowheads="1"/>
              </p:cNvSpPr>
              <p:nvPr/>
            </p:nvSpPr>
            <p:spPr bwMode="auto">
              <a:xfrm>
                <a:off x="4917" y="423"/>
                <a:ext cx="22" cy="22"/>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Rectangle 93"/>
              <p:cNvSpPr>
                <a:spLocks noChangeArrowheads="1"/>
              </p:cNvSpPr>
              <p:nvPr/>
            </p:nvSpPr>
            <p:spPr bwMode="auto">
              <a:xfrm>
                <a:off x="4917" y="450"/>
                <a:ext cx="22" cy="2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Rectangle 94"/>
              <p:cNvSpPr>
                <a:spLocks noChangeArrowheads="1"/>
              </p:cNvSpPr>
              <p:nvPr/>
            </p:nvSpPr>
            <p:spPr bwMode="auto">
              <a:xfrm>
                <a:off x="4917" y="478"/>
                <a:ext cx="22" cy="2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Rectangle 95"/>
              <p:cNvSpPr>
                <a:spLocks noChangeArrowheads="1"/>
              </p:cNvSpPr>
              <p:nvPr/>
            </p:nvSpPr>
            <p:spPr bwMode="auto">
              <a:xfrm>
                <a:off x="4917" y="506"/>
                <a:ext cx="22" cy="22"/>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96"/>
              <p:cNvSpPr>
                <a:spLocks/>
              </p:cNvSpPr>
              <p:nvPr/>
            </p:nvSpPr>
            <p:spPr bwMode="auto">
              <a:xfrm>
                <a:off x="4912" y="602"/>
                <a:ext cx="17" cy="18"/>
              </a:xfrm>
              <a:custGeom>
                <a:avLst/>
                <a:gdLst>
                  <a:gd name="T0" fmla="*/ 17 w 17"/>
                  <a:gd name="T1" fmla="*/ 0 h 18"/>
                  <a:gd name="T2" fmla="*/ 0 w 17"/>
                  <a:gd name="T3" fmla="*/ 3 h 18"/>
                  <a:gd name="T4" fmla="*/ 0 w 17"/>
                  <a:gd name="T5" fmla="*/ 15 h 18"/>
                  <a:gd name="T6" fmla="*/ 17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lnTo>
                      <a:pt x="0" y="3"/>
                    </a:lnTo>
                    <a:lnTo>
                      <a:pt x="0" y="15"/>
                    </a:lnTo>
                    <a:lnTo>
                      <a:pt x="17" y="18"/>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Rectangle 97"/>
              <p:cNvSpPr>
                <a:spLocks noChangeArrowheads="1"/>
              </p:cNvSpPr>
              <p:nvPr/>
            </p:nvSpPr>
            <p:spPr bwMode="auto">
              <a:xfrm>
                <a:off x="4945" y="610"/>
                <a:ext cx="161" cy="7"/>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Oval 98"/>
              <p:cNvSpPr>
                <a:spLocks noChangeArrowheads="1"/>
              </p:cNvSpPr>
              <p:nvPr/>
            </p:nvSpPr>
            <p:spPr bwMode="auto">
              <a:xfrm>
                <a:off x="5227" y="605"/>
                <a:ext cx="16" cy="1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Oval 99"/>
              <p:cNvSpPr>
                <a:spLocks noChangeArrowheads="1"/>
              </p:cNvSpPr>
              <p:nvPr/>
            </p:nvSpPr>
            <p:spPr bwMode="auto">
              <a:xfrm>
                <a:off x="5188" y="605"/>
                <a:ext cx="16" cy="16"/>
              </a:xfrm>
              <a:prstGeom prst="ellipse">
                <a:avLst/>
              </a:pr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Rectangle 100"/>
              <p:cNvSpPr>
                <a:spLocks noChangeArrowheads="1"/>
              </p:cNvSpPr>
              <p:nvPr/>
            </p:nvSpPr>
            <p:spPr bwMode="auto">
              <a:xfrm>
                <a:off x="5264" y="605"/>
                <a:ext cx="19" cy="1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Rectangle 101"/>
              <p:cNvSpPr>
                <a:spLocks noChangeArrowheads="1"/>
              </p:cNvSpPr>
              <p:nvPr/>
            </p:nvSpPr>
            <p:spPr bwMode="auto">
              <a:xfrm>
                <a:off x="5304" y="605"/>
                <a:ext cx="17"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103"/>
              <p:cNvSpPr>
                <a:spLocks/>
              </p:cNvSpPr>
              <p:nvPr/>
            </p:nvSpPr>
            <p:spPr bwMode="auto">
              <a:xfrm>
                <a:off x="5196" y="279"/>
                <a:ext cx="331" cy="320"/>
              </a:xfrm>
              <a:custGeom>
                <a:avLst/>
                <a:gdLst>
                  <a:gd name="T0" fmla="*/ 583 w 599"/>
                  <a:gd name="T1" fmla="*/ 0 h 577"/>
                  <a:gd name="T2" fmla="*/ 0 w 599"/>
                  <a:gd name="T3" fmla="*/ 0 h 577"/>
                  <a:gd name="T4" fmla="*/ 580 w 599"/>
                  <a:gd name="T5" fmla="*/ 577 h 577"/>
                  <a:gd name="T6" fmla="*/ 599 w 599"/>
                  <a:gd name="T7" fmla="*/ 577 h 577"/>
                  <a:gd name="T8" fmla="*/ 599 w 599"/>
                  <a:gd name="T9" fmla="*/ 16 h 577"/>
                  <a:gd name="T10" fmla="*/ 583 w 599"/>
                  <a:gd name="T11" fmla="*/ 0 h 577"/>
                </a:gdLst>
                <a:ahLst/>
                <a:cxnLst>
                  <a:cxn ang="0">
                    <a:pos x="T0" y="T1"/>
                  </a:cxn>
                  <a:cxn ang="0">
                    <a:pos x="T2" y="T3"/>
                  </a:cxn>
                  <a:cxn ang="0">
                    <a:pos x="T4" y="T5"/>
                  </a:cxn>
                  <a:cxn ang="0">
                    <a:pos x="T6" y="T7"/>
                  </a:cxn>
                  <a:cxn ang="0">
                    <a:pos x="T8" y="T9"/>
                  </a:cxn>
                  <a:cxn ang="0">
                    <a:pos x="T10" y="T11"/>
                  </a:cxn>
                </a:cxnLst>
                <a:rect l="0" t="0" r="r" b="b"/>
                <a:pathLst>
                  <a:path w="599" h="577">
                    <a:moveTo>
                      <a:pt x="583" y="0"/>
                    </a:moveTo>
                    <a:cubicBezTo>
                      <a:pt x="0" y="0"/>
                      <a:pt x="0" y="0"/>
                      <a:pt x="0" y="0"/>
                    </a:cubicBezTo>
                    <a:cubicBezTo>
                      <a:pt x="580" y="577"/>
                      <a:pt x="580" y="577"/>
                      <a:pt x="580" y="577"/>
                    </a:cubicBezTo>
                    <a:cubicBezTo>
                      <a:pt x="599" y="577"/>
                      <a:pt x="599" y="577"/>
                      <a:pt x="599" y="577"/>
                    </a:cubicBezTo>
                    <a:cubicBezTo>
                      <a:pt x="599" y="16"/>
                      <a:pt x="599" y="16"/>
                      <a:pt x="599" y="16"/>
                    </a:cubicBezTo>
                    <a:cubicBezTo>
                      <a:pt x="599" y="7"/>
                      <a:pt x="592" y="0"/>
                      <a:pt x="583" y="0"/>
                    </a:cubicBezTo>
                  </a:path>
                </a:pathLst>
              </a:custGeom>
              <a:solidFill>
                <a:srgbClr val="1A30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104"/>
              <p:cNvSpPr>
                <a:spLocks/>
              </p:cNvSpPr>
              <p:nvPr/>
            </p:nvSpPr>
            <p:spPr bwMode="auto">
              <a:xfrm>
                <a:off x="5517" y="599"/>
                <a:ext cx="10" cy="10"/>
              </a:xfrm>
              <a:custGeom>
                <a:avLst/>
                <a:gdLst>
                  <a:gd name="T0" fmla="*/ 10 w 10"/>
                  <a:gd name="T1" fmla="*/ 0 h 10"/>
                  <a:gd name="T2" fmla="*/ 10 w 10"/>
                  <a:gd name="T3" fmla="*/ 0 h 10"/>
                  <a:gd name="T4" fmla="*/ 0 w 10"/>
                  <a:gd name="T5" fmla="*/ 0 h 10"/>
                  <a:gd name="T6" fmla="*/ 10 w 10"/>
                  <a:gd name="T7" fmla="*/ 1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10" y="0"/>
                    </a:lnTo>
                    <a:lnTo>
                      <a:pt x="0" y="0"/>
                    </a:lnTo>
                    <a:lnTo>
                      <a:pt x="10" y="10"/>
                    </a:lnTo>
                    <a:lnTo>
                      <a:pt x="1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105"/>
              <p:cNvSpPr>
                <a:spLocks/>
              </p:cNvSpPr>
              <p:nvPr/>
            </p:nvSpPr>
            <p:spPr bwMode="auto">
              <a:xfrm>
                <a:off x="5517" y="599"/>
                <a:ext cx="10" cy="10"/>
              </a:xfrm>
              <a:custGeom>
                <a:avLst/>
                <a:gdLst>
                  <a:gd name="T0" fmla="*/ 10 w 10"/>
                  <a:gd name="T1" fmla="*/ 0 h 10"/>
                  <a:gd name="T2" fmla="*/ 10 w 10"/>
                  <a:gd name="T3" fmla="*/ 0 h 10"/>
                  <a:gd name="T4" fmla="*/ 0 w 10"/>
                  <a:gd name="T5" fmla="*/ 0 h 10"/>
                  <a:gd name="T6" fmla="*/ 10 w 10"/>
                  <a:gd name="T7" fmla="*/ 10 h 10"/>
                  <a:gd name="T8" fmla="*/ 10 w 10"/>
                  <a:gd name="T9" fmla="*/ 0 h 10"/>
                </a:gdLst>
                <a:ahLst/>
                <a:cxnLst>
                  <a:cxn ang="0">
                    <a:pos x="T0" y="T1"/>
                  </a:cxn>
                  <a:cxn ang="0">
                    <a:pos x="T2" y="T3"/>
                  </a:cxn>
                  <a:cxn ang="0">
                    <a:pos x="T4" y="T5"/>
                  </a:cxn>
                  <a:cxn ang="0">
                    <a:pos x="T6" y="T7"/>
                  </a:cxn>
                  <a:cxn ang="0">
                    <a:pos x="T8" y="T9"/>
                  </a:cxn>
                </a:cxnLst>
                <a:rect l="0" t="0" r="r" b="b"/>
                <a:pathLst>
                  <a:path w="10" h="10">
                    <a:moveTo>
                      <a:pt x="10" y="0"/>
                    </a:moveTo>
                    <a:lnTo>
                      <a:pt x="10" y="0"/>
                    </a:lnTo>
                    <a:lnTo>
                      <a:pt x="0" y="0"/>
                    </a:lnTo>
                    <a:lnTo>
                      <a:pt x="10" y="1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Rectangle 106"/>
              <p:cNvSpPr>
                <a:spLocks noChangeArrowheads="1"/>
              </p:cNvSpPr>
              <p:nvPr/>
            </p:nvSpPr>
            <p:spPr bwMode="auto">
              <a:xfrm>
                <a:off x="5006" y="332"/>
                <a:ext cx="65" cy="6"/>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107"/>
              <p:cNvSpPr>
                <a:spLocks/>
              </p:cNvSpPr>
              <p:nvPr/>
            </p:nvSpPr>
            <p:spPr bwMode="auto">
              <a:xfrm>
                <a:off x="5353" y="367"/>
                <a:ext cx="89" cy="78"/>
              </a:xfrm>
              <a:custGeom>
                <a:avLst/>
                <a:gdLst>
                  <a:gd name="T0" fmla="*/ 0 w 89"/>
                  <a:gd name="T1" fmla="*/ 78 h 78"/>
                  <a:gd name="T2" fmla="*/ 89 w 89"/>
                  <a:gd name="T3" fmla="*/ 78 h 78"/>
                  <a:gd name="T4" fmla="*/ 89 w 89"/>
                  <a:gd name="T5" fmla="*/ 0 h 78"/>
                  <a:gd name="T6" fmla="*/ 0 w 89"/>
                  <a:gd name="T7" fmla="*/ 12 h 78"/>
                  <a:gd name="T8" fmla="*/ 0 w 89"/>
                  <a:gd name="T9" fmla="*/ 78 h 78"/>
                </a:gdLst>
                <a:ahLst/>
                <a:cxnLst>
                  <a:cxn ang="0">
                    <a:pos x="T0" y="T1"/>
                  </a:cxn>
                  <a:cxn ang="0">
                    <a:pos x="T2" y="T3"/>
                  </a:cxn>
                  <a:cxn ang="0">
                    <a:pos x="T4" y="T5"/>
                  </a:cxn>
                  <a:cxn ang="0">
                    <a:pos x="T6" y="T7"/>
                  </a:cxn>
                  <a:cxn ang="0">
                    <a:pos x="T8" y="T9"/>
                  </a:cxn>
                </a:cxnLst>
                <a:rect l="0" t="0" r="r" b="b"/>
                <a:pathLst>
                  <a:path w="89" h="78">
                    <a:moveTo>
                      <a:pt x="0" y="78"/>
                    </a:moveTo>
                    <a:lnTo>
                      <a:pt x="89" y="78"/>
                    </a:lnTo>
                    <a:lnTo>
                      <a:pt x="89" y="0"/>
                    </a:lnTo>
                    <a:lnTo>
                      <a:pt x="0" y="12"/>
                    </a:lnTo>
                    <a:lnTo>
                      <a:pt x="0" y="78"/>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108"/>
              <p:cNvSpPr>
                <a:spLocks/>
              </p:cNvSpPr>
              <p:nvPr/>
            </p:nvSpPr>
            <p:spPr bwMode="auto">
              <a:xfrm>
                <a:off x="5283" y="380"/>
                <a:ext cx="68" cy="65"/>
              </a:xfrm>
              <a:custGeom>
                <a:avLst/>
                <a:gdLst>
                  <a:gd name="T0" fmla="*/ 68 w 68"/>
                  <a:gd name="T1" fmla="*/ 65 h 65"/>
                  <a:gd name="T2" fmla="*/ 68 w 68"/>
                  <a:gd name="T3" fmla="*/ 0 h 65"/>
                  <a:gd name="T4" fmla="*/ 0 w 68"/>
                  <a:gd name="T5" fmla="*/ 9 h 65"/>
                  <a:gd name="T6" fmla="*/ 0 w 68"/>
                  <a:gd name="T7" fmla="*/ 65 h 65"/>
                  <a:gd name="T8" fmla="*/ 68 w 68"/>
                  <a:gd name="T9" fmla="*/ 65 h 65"/>
                </a:gdLst>
                <a:ahLst/>
                <a:cxnLst>
                  <a:cxn ang="0">
                    <a:pos x="T0" y="T1"/>
                  </a:cxn>
                  <a:cxn ang="0">
                    <a:pos x="T2" y="T3"/>
                  </a:cxn>
                  <a:cxn ang="0">
                    <a:pos x="T4" y="T5"/>
                  </a:cxn>
                  <a:cxn ang="0">
                    <a:pos x="T6" y="T7"/>
                  </a:cxn>
                  <a:cxn ang="0">
                    <a:pos x="T8" y="T9"/>
                  </a:cxn>
                </a:cxnLst>
                <a:rect l="0" t="0" r="r" b="b"/>
                <a:pathLst>
                  <a:path w="68" h="65">
                    <a:moveTo>
                      <a:pt x="68" y="65"/>
                    </a:moveTo>
                    <a:lnTo>
                      <a:pt x="68" y="0"/>
                    </a:lnTo>
                    <a:lnTo>
                      <a:pt x="0" y="9"/>
                    </a:lnTo>
                    <a:lnTo>
                      <a:pt x="0" y="65"/>
                    </a:lnTo>
                    <a:lnTo>
                      <a:pt x="68" y="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109"/>
              <p:cNvSpPr>
                <a:spLocks/>
              </p:cNvSpPr>
              <p:nvPr/>
            </p:nvSpPr>
            <p:spPr bwMode="auto">
              <a:xfrm>
                <a:off x="5283" y="448"/>
                <a:ext cx="68" cy="65"/>
              </a:xfrm>
              <a:custGeom>
                <a:avLst/>
                <a:gdLst>
                  <a:gd name="T0" fmla="*/ 68 w 68"/>
                  <a:gd name="T1" fmla="*/ 0 h 65"/>
                  <a:gd name="T2" fmla="*/ 0 w 68"/>
                  <a:gd name="T3" fmla="*/ 0 h 65"/>
                  <a:gd name="T4" fmla="*/ 0 w 68"/>
                  <a:gd name="T5" fmla="*/ 56 h 65"/>
                  <a:gd name="T6" fmla="*/ 68 w 68"/>
                  <a:gd name="T7" fmla="*/ 65 h 65"/>
                  <a:gd name="T8" fmla="*/ 68 w 68"/>
                  <a:gd name="T9" fmla="*/ 0 h 65"/>
                </a:gdLst>
                <a:ahLst/>
                <a:cxnLst>
                  <a:cxn ang="0">
                    <a:pos x="T0" y="T1"/>
                  </a:cxn>
                  <a:cxn ang="0">
                    <a:pos x="T2" y="T3"/>
                  </a:cxn>
                  <a:cxn ang="0">
                    <a:pos x="T4" y="T5"/>
                  </a:cxn>
                  <a:cxn ang="0">
                    <a:pos x="T6" y="T7"/>
                  </a:cxn>
                  <a:cxn ang="0">
                    <a:pos x="T8" y="T9"/>
                  </a:cxn>
                </a:cxnLst>
                <a:rect l="0" t="0" r="r" b="b"/>
                <a:pathLst>
                  <a:path w="68" h="65">
                    <a:moveTo>
                      <a:pt x="68" y="0"/>
                    </a:moveTo>
                    <a:lnTo>
                      <a:pt x="0" y="0"/>
                    </a:lnTo>
                    <a:lnTo>
                      <a:pt x="0" y="56"/>
                    </a:lnTo>
                    <a:lnTo>
                      <a:pt x="68" y="65"/>
                    </a:lnTo>
                    <a:lnTo>
                      <a:pt x="68"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110"/>
              <p:cNvSpPr>
                <a:spLocks/>
              </p:cNvSpPr>
              <p:nvPr/>
            </p:nvSpPr>
            <p:spPr bwMode="auto">
              <a:xfrm>
                <a:off x="5353" y="448"/>
                <a:ext cx="89" cy="78"/>
              </a:xfrm>
              <a:custGeom>
                <a:avLst/>
                <a:gdLst>
                  <a:gd name="T0" fmla="*/ 0 w 89"/>
                  <a:gd name="T1" fmla="*/ 0 h 78"/>
                  <a:gd name="T2" fmla="*/ 0 w 89"/>
                  <a:gd name="T3" fmla="*/ 65 h 78"/>
                  <a:gd name="T4" fmla="*/ 89 w 89"/>
                  <a:gd name="T5" fmla="*/ 78 h 78"/>
                  <a:gd name="T6" fmla="*/ 89 w 89"/>
                  <a:gd name="T7" fmla="*/ 0 h 78"/>
                  <a:gd name="T8" fmla="*/ 0 w 89"/>
                  <a:gd name="T9" fmla="*/ 0 h 78"/>
                </a:gdLst>
                <a:ahLst/>
                <a:cxnLst>
                  <a:cxn ang="0">
                    <a:pos x="T0" y="T1"/>
                  </a:cxn>
                  <a:cxn ang="0">
                    <a:pos x="T2" y="T3"/>
                  </a:cxn>
                  <a:cxn ang="0">
                    <a:pos x="T4" y="T5"/>
                  </a:cxn>
                  <a:cxn ang="0">
                    <a:pos x="T6" y="T7"/>
                  </a:cxn>
                  <a:cxn ang="0">
                    <a:pos x="T8" y="T9"/>
                  </a:cxn>
                </a:cxnLst>
                <a:rect l="0" t="0" r="r" b="b"/>
                <a:pathLst>
                  <a:path w="89" h="78">
                    <a:moveTo>
                      <a:pt x="0" y="0"/>
                    </a:moveTo>
                    <a:lnTo>
                      <a:pt x="0" y="65"/>
                    </a:lnTo>
                    <a:lnTo>
                      <a:pt x="89" y="78"/>
                    </a:lnTo>
                    <a:lnTo>
                      <a:pt x="89"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111"/>
              <p:cNvSpPr>
                <a:spLocks/>
              </p:cNvSpPr>
              <p:nvPr/>
            </p:nvSpPr>
            <p:spPr bwMode="auto">
              <a:xfrm>
                <a:off x="4779" y="432"/>
                <a:ext cx="92" cy="183"/>
              </a:xfrm>
              <a:custGeom>
                <a:avLst/>
                <a:gdLst>
                  <a:gd name="T0" fmla="*/ 152 w 168"/>
                  <a:gd name="T1" fmla="*/ 89 h 330"/>
                  <a:gd name="T2" fmla="*/ 104 w 168"/>
                  <a:gd name="T3" fmla="*/ 137 h 330"/>
                  <a:gd name="T4" fmla="*/ 104 w 168"/>
                  <a:gd name="T5" fmla="*/ 311 h 330"/>
                  <a:gd name="T6" fmla="*/ 86 w 168"/>
                  <a:gd name="T7" fmla="*/ 330 h 330"/>
                  <a:gd name="T8" fmla="*/ 52 w 168"/>
                  <a:gd name="T9" fmla="*/ 328 h 330"/>
                  <a:gd name="T10" fmla="*/ 0 w 168"/>
                  <a:gd name="T11" fmla="*/ 276 h 330"/>
                  <a:gd name="T12" fmla="*/ 0 w 168"/>
                  <a:gd name="T13" fmla="*/ 144 h 330"/>
                  <a:gd name="T14" fmla="*/ 12 w 168"/>
                  <a:gd name="T15" fmla="*/ 111 h 330"/>
                  <a:gd name="T16" fmla="*/ 12 w 168"/>
                  <a:gd name="T17" fmla="*/ 111 h 330"/>
                  <a:gd name="T18" fmla="*/ 18 w 168"/>
                  <a:gd name="T19" fmla="*/ 105 h 330"/>
                  <a:gd name="T20" fmla="*/ 122 w 168"/>
                  <a:gd name="T21" fmla="*/ 0 h 330"/>
                  <a:gd name="T22" fmla="*/ 152 w 168"/>
                  <a:gd name="T23" fmla="*/ 30 h 330"/>
                  <a:gd name="T24" fmla="*/ 152 w 168"/>
                  <a:gd name="T25" fmla="*/ 8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330">
                    <a:moveTo>
                      <a:pt x="152" y="89"/>
                    </a:moveTo>
                    <a:cubicBezTo>
                      <a:pt x="104" y="137"/>
                      <a:pt x="104" y="137"/>
                      <a:pt x="104" y="137"/>
                    </a:cubicBezTo>
                    <a:cubicBezTo>
                      <a:pt x="104" y="311"/>
                      <a:pt x="104" y="311"/>
                      <a:pt x="104" y="311"/>
                    </a:cubicBezTo>
                    <a:cubicBezTo>
                      <a:pt x="104" y="326"/>
                      <a:pt x="97" y="330"/>
                      <a:pt x="86" y="330"/>
                    </a:cubicBezTo>
                    <a:cubicBezTo>
                      <a:pt x="77" y="330"/>
                      <a:pt x="65" y="328"/>
                      <a:pt x="52" y="328"/>
                    </a:cubicBezTo>
                    <a:cubicBezTo>
                      <a:pt x="24" y="328"/>
                      <a:pt x="0" y="304"/>
                      <a:pt x="0" y="276"/>
                    </a:cubicBezTo>
                    <a:cubicBezTo>
                      <a:pt x="0" y="144"/>
                      <a:pt x="0" y="144"/>
                      <a:pt x="0" y="144"/>
                    </a:cubicBezTo>
                    <a:cubicBezTo>
                      <a:pt x="0" y="132"/>
                      <a:pt x="5" y="120"/>
                      <a:pt x="12" y="111"/>
                    </a:cubicBezTo>
                    <a:cubicBezTo>
                      <a:pt x="12" y="111"/>
                      <a:pt x="12" y="111"/>
                      <a:pt x="12" y="111"/>
                    </a:cubicBezTo>
                    <a:cubicBezTo>
                      <a:pt x="14" y="109"/>
                      <a:pt x="16" y="107"/>
                      <a:pt x="18" y="105"/>
                    </a:cubicBezTo>
                    <a:cubicBezTo>
                      <a:pt x="122" y="0"/>
                      <a:pt x="122" y="0"/>
                      <a:pt x="122" y="0"/>
                    </a:cubicBezTo>
                    <a:cubicBezTo>
                      <a:pt x="152" y="30"/>
                      <a:pt x="152" y="30"/>
                      <a:pt x="152" y="30"/>
                    </a:cubicBezTo>
                    <a:cubicBezTo>
                      <a:pt x="168" y="46"/>
                      <a:pt x="168" y="73"/>
                      <a:pt x="152" y="89"/>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112"/>
              <p:cNvSpPr>
                <a:spLocks/>
              </p:cNvSpPr>
              <p:nvPr/>
            </p:nvSpPr>
            <p:spPr bwMode="auto">
              <a:xfrm>
                <a:off x="4825" y="432"/>
                <a:ext cx="27" cy="22"/>
              </a:xfrm>
              <a:custGeom>
                <a:avLst/>
                <a:gdLst>
                  <a:gd name="T0" fmla="*/ 38 w 49"/>
                  <a:gd name="T1" fmla="*/ 0 h 40"/>
                  <a:gd name="T2" fmla="*/ 49 w 49"/>
                  <a:gd name="T3" fmla="*/ 11 h 40"/>
                  <a:gd name="T4" fmla="*/ 33 w 49"/>
                  <a:gd name="T5" fmla="*/ 27 h 40"/>
                  <a:gd name="T6" fmla="*/ 0 w 49"/>
                  <a:gd name="T7" fmla="*/ 39 h 40"/>
                  <a:gd name="T8" fmla="*/ 38 w 49"/>
                  <a:gd name="T9" fmla="*/ 0 h 40"/>
                </a:gdLst>
                <a:ahLst/>
                <a:cxnLst>
                  <a:cxn ang="0">
                    <a:pos x="T0" y="T1"/>
                  </a:cxn>
                  <a:cxn ang="0">
                    <a:pos x="T2" y="T3"/>
                  </a:cxn>
                  <a:cxn ang="0">
                    <a:pos x="T4" y="T5"/>
                  </a:cxn>
                  <a:cxn ang="0">
                    <a:pos x="T6" y="T7"/>
                  </a:cxn>
                  <a:cxn ang="0">
                    <a:pos x="T8" y="T9"/>
                  </a:cxn>
                </a:cxnLst>
                <a:rect l="0" t="0" r="r" b="b"/>
                <a:pathLst>
                  <a:path w="49" h="40">
                    <a:moveTo>
                      <a:pt x="38" y="0"/>
                    </a:moveTo>
                    <a:cubicBezTo>
                      <a:pt x="49" y="11"/>
                      <a:pt x="49" y="11"/>
                      <a:pt x="49" y="11"/>
                    </a:cubicBezTo>
                    <a:cubicBezTo>
                      <a:pt x="33" y="27"/>
                      <a:pt x="33" y="27"/>
                      <a:pt x="33" y="27"/>
                    </a:cubicBezTo>
                    <a:cubicBezTo>
                      <a:pt x="24" y="36"/>
                      <a:pt x="12" y="40"/>
                      <a:pt x="0" y="39"/>
                    </a:cubicBezTo>
                    <a:lnTo>
                      <a:pt x="3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113"/>
              <p:cNvSpPr>
                <a:spLocks/>
              </p:cNvSpPr>
              <p:nvPr/>
            </p:nvSpPr>
            <p:spPr bwMode="auto">
              <a:xfrm>
                <a:off x="4816" y="575"/>
                <a:ext cx="92" cy="244"/>
              </a:xfrm>
              <a:custGeom>
                <a:avLst/>
                <a:gdLst>
                  <a:gd name="T0" fmla="*/ 0 w 168"/>
                  <a:gd name="T1" fmla="*/ 0 h 442"/>
                  <a:gd name="T2" fmla="*/ 168 w 168"/>
                  <a:gd name="T3" fmla="*/ 221 h 442"/>
                  <a:gd name="T4" fmla="*/ 0 w 168"/>
                  <a:gd name="T5" fmla="*/ 442 h 442"/>
                  <a:gd name="T6" fmla="*/ 0 w 168"/>
                  <a:gd name="T7" fmla="*/ 0 h 442"/>
                </a:gdLst>
                <a:ahLst/>
                <a:cxnLst>
                  <a:cxn ang="0">
                    <a:pos x="T0" y="T1"/>
                  </a:cxn>
                  <a:cxn ang="0">
                    <a:pos x="T2" y="T3"/>
                  </a:cxn>
                  <a:cxn ang="0">
                    <a:pos x="T4" y="T5"/>
                  </a:cxn>
                  <a:cxn ang="0">
                    <a:pos x="T6" y="T7"/>
                  </a:cxn>
                </a:cxnLst>
                <a:rect l="0" t="0" r="r" b="b"/>
                <a:pathLst>
                  <a:path w="168" h="442">
                    <a:moveTo>
                      <a:pt x="0" y="0"/>
                    </a:moveTo>
                    <a:cubicBezTo>
                      <a:pt x="97" y="26"/>
                      <a:pt x="168" y="115"/>
                      <a:pt x="168" y="221"/>
                    </a:cubicBezTo>
                    <a:cubicBezTo>
                      <a:pt x="168" y="326"/>
                      <a:pt x="97" y="415"/>
                      <a:pt x="0" y="442"/>
                    </a:cubicBez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18" name="Group 117"/>
            <p:cNvGrpSpPr>
              <a:grpSpLocks noChangeAspect="1"/>
            </p:cNvGrpSpPr>
            <p:nvPr/>
          </p:nvGrpSpPr>
          <p:grpSpPr bwMode="auto">
            <a:xfrm>
              <a:off x="8247910" y="421012"/>
              <a:ext cx="755650" cy="750888"/>
              <a:chOff x="5211" y="313"/>
              <a:chExt cx="476" cy="473"/>
            </a:xfrm>
            <a:solidFill>
              <a:schemeClr val="bg2"/>
            </a:solidFill>
          </p:grpSpPr>
          <p:sp>
            <p:nvSpPr>
              <p:cNvPr id="319" name="Freeform 118"/>
              <p:cNvSpPr>
                <a:spLocks noEditPoints="1"/>
              </p:cNvSpPr>
              <p:nvPr/>
            </p:nvSpPr>
            <p:spPr bwMode="auto">
              <a:xfrm>
                <a:off x="5211" y="313"/>
                <a:ext cx="299" cy="299"/>
              </a:xfrm>
              <a:custGeom>
                <a:avLst/>
                <a:gdLst>
                  <a:gd name="T0" fmla="*/ 0 w 1400"/>
                  <a:gd name="T1" fmla="*/ 698 h 1400"/>
                  <a:gd name="T2" fmla="*/ 698 w 1400"/>
                  <a:gd name="T3" fmla="*/ 0 h 1400"/>
                  <a:gd name="T4" fmla="*/ 698 w 1400"/>
                  <a:gd name="T5" fmla="*/ 0 h 1400"/>
                  <a:gd name="T6" fmla="*/ 1400 w 1400"/>
                  <a:gd name="T7" fmla="*/ 698 h 1400"/>
                  <a:gd name="T8" fmla="*/ 1400 w 1400"/>
                  <a:gd name="T9" fmla="*/ 698 h 1400"/>
                  <a:gd name="T10" fmla="*/ 1400 w 1400"/>
                  <a:gd name="T11" fmla="*/ 698 h 1400"/>
                  <a:gd name="T12" fmla="*/ 698 w 1400"/>
                  <a:gd name="T13" fmla="*/ 1400 h 1400"/>
                  <a:gd name="T14" fmla="*/ 698 w 1400"/>
                  <a:gd name="T15" fmla="*/ 1400 h 1400"/>
                  <a:gd name="T16" fmla="*/ 0 w 1400"/>
                  <a:gd name="T17" fmla="*/ 698 h 1400"/>
                  <a:gd name="T18" fmla="*/ 252 w 1400"/>
                  <a:gd name="T19" fmla="*/ 256 h 1400"/>
                  <a:gd name="T20" fmla="*/ 70 w 1400"/>
                  <a:gd name="T21" fmla="*/ 698 h 1400"/>
                  <a:gd name="T22" fmla="*/ 70 w 1400"/>
                  <a:gd name="T23" fmla="*/ 698 h 1400"/>
                  <a:gd name="T24" fmla="*/ 252 w 1400"/>
                  <a:gd name="T25" fmla="*/ 1144 h 1400"/>
                  <a:gd name="T26" fmla="*/ 252 w 1400"/>
                  <a:gd name="T27" fmla="*/ 1144 h 1400"/>
                  <a:gd name="T28" fmla="*/ 698 w 1400"/>
                  <a:gd name="T29" fmla="*/ 1329 h 1400"/>
                  <a:gd name="T30" fmla="*/ 698 w 1400"/>
                  <a:gd name="T31" fmla="*/ 1329 h 1400"/>
                  <a:gd name="T32" fmla="*/ 1144 w 1400"/>
                  <a:gd name="T33" fmla="*/ 1144 h 1400"/>
                  <a:gd name="T34" fmla="*/ 1144 w 1400"/>
                  <a:gd name="T35" fmla="*/ 1144 h 1400"/>
                  <a:gd name="T36" fmla="*/ 1329 w 1400"/>
                  <a:gd name="T37" fmla="*/ 698 h 1400"/>
                  <a:gd name="T38" fmla="*/ 1329 w 1400"/>
                  <a:gd name="T39" fmla="*/ 698 h 1400"/>
                  <a:gd name="T40" fmla="*/ 1329 w 1400"/>
                  <a:gd name="T41" fmla="*/ 698 h 1400"/>
                  <a:gd name="T42" fmla="*/ 1144 w 1400"/>
                  <a:gd name="T43" fmla="*/ 256 h 1400"/>
                  <a:gd name="T44" fmla="*/ 1144 w 1400"/>
                  <a:gd name="T45" fmla="*/ 256 h 1400"/>
                  <a:gd name="T46" fmla="*/ 698 w 1400"/>
                  <a:gd name="T47" fmla="*/ 70 h 1400"/>
                  <a:gd name="T48" fmla="*/ 698 w 1400"/>
                  <a:gd name="T49" fmla="*/ 70 h 1400"/>
                  <a:gd name="T50" fmla="*/ 252 w 1400"/>
                  <a:gd name="T51" fmla="*/ 25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00" h="1400">
                    <a:moveTo>
                      <a:pt x="0" y="698"/>
                    </a:moveTo>
                    <a:cubicBezTo>
                      <a:pt x="0" y="313"/>
                      <a:pt x="313" y="0"/>
                      <a:pt x="698" y="0"/>
                    </a:cubicBezTo>
                    <a:cubicBezTo>
                      <a:pt x="698" y="0"/>
                      <a:pt x="698" y="0"/>
                      <a:pt x="698" y="0"/>
                    </a:cubicBezTo>
                    <a:cubicBezTo>
                      <a:pt x="1086" y="0"/>
                      <a:pt x="1400" y="313"/>
                      <a:pt x="1400" y="698"/>
                    </a:cubicBezTo>
                    <a:cubicBezTo>
                      <a:pt x="1400" y="698"/>
                      <a:pt x="1400" y="698"/>
                      <a:pt x="1400" y="698"/>
                    </a:cubicBezTo>
                    <a:cubicBezTo>
                      <a:pt x="1400" y="698"/>
                      <a:pt x="1400" y="698"/>
                      <a:pt x="1400" y="698"/>
                    </a:cubicBezTo>
                    <a:cubicBezTo>
                      <a:pt x="1400" y="1086"/>
                      <a:pt x="1086" y="1400"/>
                      <a:pt x="698" y="1400"/>
                    </a:cubicBezTo>
                    <a:cubicBezTo>
                      <a:pt x="698" y="1400"/>
                      <a:pt x="698" y="1400"/>
                      <a:pt x="698" y="1400"/>
                    </a:cubicBezTo>
                    <a:cubicBezTo>
                      <a:pt x="313" y="1400"/>
                      <a:pt x="0" y="1086"/>
                      <a:pt x="0" y="698"/>
                    </a:cubicBezTo>
                    <a:close/>
                    <a:moveTo>
                      <a:pt x="252" y="256"/>
                    </a:moveTo>
                    <a:cubicBezTo>
                      <a:pt x="141" y="366"/>
                      <a:pt x="70" y="525"/>
                      <a:pt x="70" y="698"/>
                    </a:cubicBezTo>
                    <a:cubicBezTo>
                      <a:pt x="70" y="698"/>
                      <a:pt x="70" y="698"/>
                      <a:pt x="70" y="698"/>
                    </a:cubicBezTo>
                    <a:cubicBezTo>
                      <a:pt x="70" y="874"/>
                      <a:pt x="141" y="1029"/>
                      <a:pt x="252" y="1144"/>
                    </a:cubicBezTo>
                    <a:cubicBezTo>
                      <a:pt x="252" y="1144"/>
                      <a:pt x="252" y="1144"/>
                      <a:pt x="252" y="1144"/>
                    </a:cubicBezTo>
                    <a:cubicBezTo>
                      <a:pt x="366" y="1258"/>
                      <a:pt x="525" y="1329"/>
                      <a:pt x="698" y="1329"/>
                    </a:cubicBezTo>
                    <a:cubicBezTo>
                      <a:pt x="698" y="1329"/>
                      <a:pt x="698" y="1329"/>
                      <a:pt x="698" y="1329"/>
                    </a:cubicBezTo>
                    <a:cubicBezTo>
                      <a:pt x="870" y="1329"/>
                      <a:pt x="1029" y="1258"/>
                      <a:pt x="1144" y="1144"/>
                    </a:cubicBezTo>
                    <a:cubicBezTo>
                      <a:pt x="1144" y="1144"/>
                      <a:pt x="1144" y="1144"/>
                      <a:pt x="1144" y="1144"/>
                    </a:cubicBezTo>
                    <a:cubicBezTo>
                      <a:pt x="1258" y="1029"/>
                      <a:pt x="1329" y="874"/>
                      <a:pt x="1329" y="698"/>
                    </a:cubicBezTo>
                    <a:cubicBezTo>
                      <a:pt x="1329" y="698"/>
                      <a:pt x="1329" y="698"/>
                      <a:pt x="1329" y="698"/>
                    </a:cubicBezTo>
                    <a:cubicBezTo>
                      <a:pt x="1329" y="698"/>
                      <a:pt x="1329" y="698"/>
                      <a:pt x="1329" y="698"/>
                    </a:cubicBezTo>
                    <a:cubicBezTo>
                      <a:pt x="1329" y="525"/>
                      <a:pt x="1258" y="366"/>
                      <a:pt x="1144" y="256"/>
                    </a:cubicBezTo>
                    <a:cubicBezTo>
                      <a:pt x="1144" y="256"/>
                      <a:pt x="1144" y="256"/>
                      <a:pt x="1144" y="256"/>
                    </a:cubicBezTo>
                    <a:cubicBezTo>
                      <a:pt x="1029" y="141"/>
                      <a:pt x="870" y="70"/>
                      <a:pt x="698" y="70"/>
                    </a:cubicBezTo>
                    <a:cubicBezTo>
                      <a:pt x="698" y="70"/>
                      <a:pt x="698" y="70"/>
                      <a:pt x="698" y="70"/>
                    </a:cubicBezTo>
                    <a:cubicBezTo>
                      <a:pt x="525" y="70"/>
                      <a:pt x="366" y="141"/>
                      <a:pt x="252" y="256"/>
                    </a:cubicBezTo>
                    <a:close/>
                  </a:path>
                </a:pathLst>
              </a:custGeom>
              <a:grpFill/>
              <a:ln w="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19"/>
              <p:cNvSpPr>
                <a:spLocks/>
              </p:cNvSpPr>
              <p:nvPr/>
            </p:nvSpPr>
            <p:spPr bwMode="auto">
              <a:xfrm>
                <a:off x="5252" y="354"/>
                <a:ext cx="116" cy="217"/>
              </a:xfrm>
              <a:custGeom>
                <a:avLst/>
                <a:gdLst>
                  <a:gd name="T0" fmla="*/ 0 w 542"/>
                  <a:gd name="T1" fmla="*/ 507 h 1017"/>
                  <a:gd name="T2" fmla="*/ 507 w 542"/>
                  <a:gd name="T3" fmla="*/ 0 h 1017"/>
                  <a:gd name="T4" fmla="*/ 507 w 542"/>
                  <a:gd name="T5" fmla="*/ 0 h 1017"/>
                  <a:gd name="T6" fmla="*/ 542 w 542"/>
                  <a:gd name="T7" fmla="*/ 36 h 1017"/>
                  <a:gd name="T8" fmla="*/ 542 w 542"/>
                  <a:gd name="T9" fmla="*/ 36 h 1017"/>
                  <a:gd name="T10" fmla="*/ 507 w 542"/>
                  <a:gd name="T11" fmla="*/ 72 h 1017"/>
                  <a:gd name="T12" fmla="*/ 507 w 542"/>
                  <a:gd name="T13" fmla="*/ 72 h 1017"/>
                  <a:gd name="T14" fmla="*/ 71 w 542"/>
                  <a:gd name="T15" fmla="*/ 507 h 1017"/>
                  <a:gd name="T16" fmla="*/ 71 w 542"/>
                  <a:gd name="T17" fmla="*/ 507 h 1017"/>
                  <a:gd name="T18" fmla="*/ 507 w 542"/>
                  <a:gd name="T19" fmla="*/ 946 h 1017"/>
                  <a:gd name="T20" fmla="*/ 507 w 542"/>
                  <a:gd name="T21" fmla="*/ 946 h 1017"/>
                  <a:gd name="T22" fmla="*/ 542 w 542"/>
                  <a:gd name="T23" fmla="*/ 982 h 1017"/>
                  <a:gd name="T24" fmla="*/ 542 w 542"/>
                  <a:gd name="T25" fmla="*/ 982 h 1017"/>
                  <a:gd name="T26" fmla="*/ 507 w 542"/>
                  <a:gd name="T27" fmla="*/ 1017 h 1017"/>
                  <a:gd name="T28" fmla="*/ 507 w 542"/>
                  <a:gd name="T29" fmla="*/ 1017 h 1017"/>
                  <a:gd name="T30" fmla="*/ 0 w 542"/>
                  <a:gd name="T31" fmla="*/ 50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2" h="1017">
                    <a:moveTo>
                      <a:pt x="0" y="507"/>
                    </a:moveTo>
                    <a:cubicBezTo>
                      <a:pt x="0" y="227"/>
                      <a:pt x="229" y="0"/>
                      <a:pt x="507" y="0"/>
                    </a:cubicBezTo>
                    <a:cubicBezTo>
                      <a:pt x="507" y="0"/>
                      <a:pt x="507" y="0"/>
                      <a:pt x="507" y="0"/>
                    </a:cubicBezTo>
                    <a:cubicBezTo>
                      <a:pt x="525" y="0"/>
                      <a:pt x="542" y="14"/>
                      <a:pt x="542" y="36"/>
                    </a:cubicBezTo>
                    <a:cubicBezTo>
                      <a:pt x="542" y="36"/>
                      <a:pt x="542" y="36"/>
                      <a:pt x="542" y="36"/>
                    </a:cubicBezTo>
                    <a:cubicBezTo>
                      <a:pt x="542" y="54"/>
                      <a:pt x="525" y="72"/>
                      <a:pt x="507" y="72"/>
                    </a:cubicBezTo>
                    <a:cubicBezTo>
                      <a:pt x="507" y="72"/>
                      <a:pt x="507" y="72"/>
                      <a:pt x="507" y="72"/>
                    </a:cubicBezTo>
                    <a:cubicBezTo>
                      <a:pt x="269" y="72"/>
                      <a:pt x="71" y="267"/>
                      <a:pt x="71" y="507"/>
                    </a:cubicBezTo>
                    <a:cubicBezTo>
                      <a:pt x="71" y="507"/>
                      <a:pt x="71" y="507"/>
                      <a:pt x="71" y="507"/>
                    </a:cubicBezTo>
                    <a:cubicBezTo>
                      <a:pt x="71" y="751"/>
                      <a:pt x="269" y="946"/>
                      <a:pt x="507" y="946"/>
                    </a:cubicBezTo>
                    <a:cubicBezTo>
                      <a:pt x="507" y="946"/>
                      <a:pt x="507" y="946"/>
                      <a:pt x="507" y="946"/>
                    </a:cubicBezTo>
                    <a:cubicBezTo>
                      <a:pt x="525" y="946"/>
                      <a:pt x="542" y="964"/>
                      <a:pt x="542" y="982"/>
                    </a:cubicBezTo>
                    <a:cubicBezTo>
                      <a:pt x="542" y="982"/>
                      <a:pt x="542" y="982"/>
                      <a:pt x="542" y="982"/>
                    </a:cubicBezTo>
                    <a:cubicBezTo>
                      <a:pt x="542" y="999"/>
                      <a:pt x="525" y="1017"/>
                      <a:pt x="507" y="1017"/>
                    </a:cubicBezTo>
                    <a:cubicBezTo>
                      <a:pt x="507" y="1017"/>
                      <a:pt x="507" y="1017"/>
                      <a:pt x="507" y="1017"/>
                    </a:cubicBezTo>
                    <a:cubicBezTo>
                      <a:pt x="229" y="1017"/>
                      <a:pt x="0" y="791"/>
                      <a:pt x="0" y="507"/>
                    </a:cubicBezTo>
                  </a:path>
                </a:pathLst>
              </a:custGeom>
              <a:grpFill/>
              <a:ln w="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20"/>
              <p:cNvSpPr>
                <a:spLocks/>
              </p:cNvSpPr>
              <p:nvPr/>
            </p:nvSpPr>
            <p:spPr bwMode="auto">
              <a:xfrm>
                <a:off x="5464" y="566"/>
                <a:ext cx="223" cy="220"/>
              </a:xfrm>
              <a:custGeom>
                <a:avLst/>
                <a:gdLst>
                  <a:gd name="T0" fmla="*/ 44 w 1042"/>
                  <a:gd name="T1" fmla="*/ 40 h 1033"/>
                  <a:gd name="T2" fmla="*/ 44 w 1042"/>
                  <a:gd name="T3" fmla="*/ 198 h 1033"/>
                  <a:gd name="T4" fmla="*/ 839 w 1042"/>
                  <a:gd name="T5" fmla="*/ 990 h 1033"/>
                  <a:gd name="T6" fmla="*/ 998 w 1042"/>
                  <a:gd name="T7" fmla="*/ 990 h 1033"/>
                  <a:gd name="T8" fmla="*/ 998 w 1042"/>
                  <a:gd name="T9" fmla="*/ 831 h 1033"/>
                  <a:gd name="T10" fmla="*/ 203 w 1042"/>
                  <a:gd name="T11" fmla="*/ 40 h 1033"/>
                  <a:gd name="T12" fmla="*/ 44 w 1042"/>
                  <a:gd name="T13" fmla="*/ 40 h 1033"/>
                </a:gdLst>
                <a:ahLst/>
                <a:cxnLst>
                  <a:cxn ang="0">
                    <a:pos x="T0" y="T1"/>
                  </a:cxn>
                  <a:cxn ang="0">
                    <a:pos x="T2" y="T3"/>
                  </a:cxn>
                  <a:cxn ang="0">
                    <a:pos x="T4" y="T5"/>
                  </a:cxn>
                  <a:cxn ang="0">
                    <a:pos x="T6" y="T7"/>
                  </a:cxn>
                  <a:cxn ang="0">
                    <a:pos x="T8" y="T9"/>
                  </a:cxn>
                  <a:cxn ang="0">
                    <a:pos x="T10" y="T11"/>
                  </a:cxn>
                  <a:cxn ang="0">
                    <a:pos x="T12" y="T13"/>
                  </a:cxn>
                </a:cxnLst>
                <a:rect l="0" t="0" r="r" b="b"/>
                <a:pathLst>
                  <a:path w="1042" h="1033">
                    <a:moveTo>
                      <a:pt x="44" y="40"/>
                    </a:moveTo>
                    <a:cubicBezTo>
                      <a:pt x="0" y="84"/>
                      <a:pt x="0" y="154"/>
                      <a:pt x="44" y="198"/>
                    </a:cubicBezTo>
                    <a:cubicBezTo>
                      <a:pt x="839" y="990"/>
                      <a:pt x="839" y="990"/>
                      <a:pt x="839" y="990"/>
                    </a:cubicBezTo>
                    <a:cubicBezTo>
                      <a:pt x="883" y="1033"/>
                      <a:pt x="954" y="1033"/>
                      <a:pt x="998" y="990"/>
                    </a:cubicBezTo>
                    <a:cubicBezTo>
                      <a:pt x="1042" y="946"/>
                      <a:pt x="1042" y="875"/>
                      <a:pt x="998" y="831"/>
                    </a:cubicBezTo>
                    <a:cubicBezTo>
                      <a:pt x="203" y="40"/>
                      <a:pt x="203" y="40"/>
                      <a:pt x="203" y="40"/>
                    </a:cubicBezTo>
                    <a:cubicBezTo>
                      <a:pt x="159" y="0"/>
                      <a:pt x="88" y="0"/>
                      <a:pt x="44" y="40"/>
                    </a:cubicBezTo>
                  </a:path>
                </a:pathLst>
              </a:custGeom>
              <a:grpFill/>
              <a:ln w="0">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 name="Group 10"/>
          <p:cNvGrpSpPr/>
          <p:nvPr/>
        </p:nvGrpSpPr>
        <p:grpSpPr>
          <a:xfrm>
            <a:off x="643682" y="4466855"/>
            <a:ext cx="1005840" cy="1009414"/>
            <a:chOff x="643682" y="2767013"/>
            <a:chExt cx="1005840" cy="1009414"/>
          </a:xfrm>
        </p:grpSpPr>
        <p:sp>
          <p:nvSpPr>
            <p:cNvPr id="299" name="TextBox 298"/>
            <p:cNvSpPr txBox="1"/>
            <p:nvPr/>
          </p:nvSpPr>
          <p:spPr>
            <a:xfrm>
              <a:off x="643682" y="3376317"/>
              <a:ext cx="1005840" cy="400110"/>
            </a:xfrm>
            <a:prstGeom prst="rect">
              <a:avLst/>
            </a:prstGeom>
          </p:spPr>
          <p:txBody>
            <a:bodyPr wrap="square" lIns="45720" rIns="45720" anchor="ctr"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00188F"/>
                  </a:solidFill>
                  <a:cs typeface="Segoe UI Semilight" panose="020B0402040204020203" pitchFamily="34" charset="0"/>
                </a:rPr>
                <a:t>Historical Data </a:t>
              </a:r>
            </a:p>
          </p:txBody>
        </p:sp>
        <p:grpSp>
          <p:nvGrpSpPr>
            <p:cNvPr id="72" name="Group 71"/>
            <p:cNvGrpSpPr/>
            <p:nvPr/>
          </p:nvGrpSpPr>
          <p:grpSpPr>
            <a:xfrm>
              <a:off x="804862" y="2767013"/>
              <a:ext cx="735013" cy="654050"/>
              <a:chOff x="804862" y="2767013"/>
              <a:chExt cx="735013" cy="654050"/>
            </a:xfrm>
          </p:grpSpPr>
          <p:sp>
            <p:nvSpPr>
              <p:cNvPr id="64" name="Freeform 5"/>
              <p:cNvSpPr>
                <a:spLocks/>
              </p:cNvSpPr>
              <p:nvPr/>
            </p:nvSpPr>
            <p:spPr bwMode="auto">
              <a:xfrm>
                <a:off x="804862" y="2767013"/>
                <a:ext cx="735013" cy="654050"/>
              </a:xfrm>
              <a:custGeom>
                <a:avLst/>
                <a:gdLst>
                  <a:gd name="T0" fmla="*/ 517 w 520"/>
                  <a:gd name="T1" fmla="*/ 229 h 464"/>
                  <a:gd name="T2" fmla="*/ 457 w 520"/>
                  <a:gd name="T3" fmla="*/ 168 h 464"/>
                  <a:gd name="T4" fmla="*/ 450 w 520"/>
                  <a:gd name="T5" fmla="*/ 168 h 464"/>
                  <a:gd name="T6" fmla="*/ 389 w 520"/>
                  <a:gd name="T7" fmla="*/ 229 h 464"/>
                  <a:gd name="T8" fmla="*/ 393 w 520"/>
                  <a:gd name="T9" fmla="*/ 237 h 464"/>
                  <a:gd name="T10" fmla="*/ 442 w 520"/>
                  <a:gd name="T11" fmla="*/ 237 h 464"/>
                  <a:gd name="T12" fmla="*/ 233 w 520"/>
                  <a:gd name="T13" fmla="*/ 442 h 464"/>
                  <a:gd name="T14" fmla="*/ 22 w 520"/>
                  <a:gd name="T15" fmla="*/ 231 h 464"/>
                  <a:gd name="T16" fmla="*/ 233 w 520"/>
                  <a:gd name="T17" fmla="*/ 22 h 464"/>
                  <a:gd name="T18" fmla="*/ 428 w 520"/>
                  <a:gd name="T19" fmla="*/ 158 h 464"/>
                  <a:gd name="T20" fmla="*/ 437 w 520"/>
                  <a:gd name="T21" fmla="*/ 149 h 464"/>
                  <a:gd name="T22" fmla="*/ 446 w 520"/>
                  <a:gd name="T23" fmla="*/ 140 h 464"/>
                  <a:gd name="T24" fmla="*/ 233 w 520"/>
                  <a:gd name="T25" fmla="*/ 0 h 464"/>
                  <a:gd name="T26" fmla="*/ 0 w 520"/>
                  <a:gd name="T27" fmla="*/ 231 h 464"/>
                  <a:gd name="T28" fmla="*/ 233 w 520"/>
                  <a:gd name="T29" fmla="*/ 464 h 464"/>
                  <a:gd name="T30" fmla="*/ 464 w 520"/>
                  <a:gd name="T31" fmla="*/ 237 h 464"/>
                  <a:gd name="T32" fmla="*/ 513 w 520"/>
                  <a:gd name="T33" fmla="*/ 237 h 464"/>
                  <a:gd name="T34" fmla="*/ 517 w 520"/>
                  <a:gd name="T35" fmla="*/ 229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517" y="229"/>
                    </a:moveTo>
                    <a:cubicBezTo>
                      <a:pt x="457" y="168"/>
                      <a:pt x="457" y="168"/>
                      <a:pt x="457" y="168"/>
                    </a:cubicBezTo>
                    <a:cubicBezTo>
                      <a:pt x="455" y="166"/>
                      <a:pt x="452" y="166"/>
                      <a:pt x="450" y="168"/>
                    </a:cubicBezTo>
                    <a:cubicBezTo>
                      <a:pt x="389" y="229"/>
                      <a:pt x="389" y="229"/>
                      <a:pt x="389" y="229"/>
                    </a:cubicBezTo>
                    <a:cubicBezTo>
                      <a:pt x="386" y="232"/>
                      <a:pt x="389" y="237"/>
                      <a:pt x="393" y="237"/>
                    </a:cubicBezTo>
                    <a:cubicBezTo>
                      <a:pt x="442" y="237"/>
                      <a:pt x="442" y="237"/>
                      <a:pt x="442" y="237"/>
                    </a:cubicBezTo>
                    <a:cubicBezTo>
                      <a:pt x="438" y="352"/>
                      <a:pt x="347" y="442"/>
                      <a:pt x="233" y="442"/>
                    </a:cubicBezTo>
                    <a:cubicBezTo>
                      <a:pt x="115" y="442"/>
                      <a:pt x="22" y="349"/>
                      <a:pt x="22" y="231"/>
                    </a:cubicBezTo>
                    <a:cubicBezTo>
                      <a:pt x="22" y="115"/>
                      <a:pt x="115" y="22"/>
                      <a:pt x="233" y="22"/>
                    </a:cubicBezTo>
                    <a:cubicBezTo>
                      <a:pt x="323" y="22"/>
                      <a:pt x="399" y="78"/>
                      <a:pt x="428" y="158"/>
                    </a:cubicBezTo>
                    <a:cubicBezTo>
                      <a:pt x="437" y="149"/>
                      <a:pt x="437" y="149"/>
                      <a:pt x="437" y="149"/>
                    </a:cubicBezTo>
                    <a:cubicBezTo>
                      <a:pt x="446" y="140"/>
                      <a:pt x="446" y="140"/>
                      <a:pt x="446" y="140"/>
                    </a:cubicBezTo>
                    <a:cubicBezTo>
                      <a:pt x="411" y="58"/>
                      <a:pt x="328" y="0"/>
                      <a:pt x="233" y="0"/>
                    </a:cubicBezTo>
                    <a:cubicBezTo>
                      <a:pt x="104" y="0"/>
                      <a:pt x="0" y="103"/>
                      <a:pt x="0" y="231"/>
                    </a:cubicBezTo>
                    <a:cubicBezTo>
                      <a:pt x="0" y="362"/>
                      <a:pt x="102" y="464"/>
                      <a:pt x="233" y="464"/>
                    </a:cubicBezTo>
                    <a:cubicBezTo>
                      <a:pt x="359" y="464"/>
                      <a:pt x="461" y="363"/>
                      <a:pt x="464" y="237"/>
                    </a:cubicBezTo>
                    <a:cubicBezTo>
                      <a:pt x="513" y="237"/>
                      <a:pt x="513" y="237"/>
                      <a:pt x="513" y="237"/>
                    </a:cubicBezTo>
                    <a:cubicBezTo>
                      <a:pt x="518" y="237"/>
                      <a:pt x="520" y="232"/>
                      <a:pt x="517" y="229"/>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Rectangle 6"/>
              <p:cNvSpPr>
                <a:spLocks noChangeArrowheads="1"/>
              </p:cNvSpPr>
              <p:nvPr/>
            </p:nvSpPr>
            <p:spPr bwMode="auto">
              <a:xfrm>
                <a:off x="954088" y="3128963"/>
                <a:ext cx="61913" cy="122238"/>
              </a:xfrm>
              <a:prstGeom prst="rect">
                <a:avLst/>
              </a:prstGeom>
              <a:solidFill>
                <a:srgbClr val="00BCF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Rectangle 7"/>
              <p:cNvSpPr>
                <a:spLocks noChangeArrowheads="1"/>
              </p:cNvSpPr>
              <p:nvPr/>
            </p:nvSpPr>
            <p:spPr bwMode="auto">
              <a:xfrm>
                <a:off x="1055688" y="3043238"/>
                <a:ext cx="63500" cy="207963"/>
              </a:xfrm>
              <a:prstGeom prst="rect">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Rectangle 8"/>
              <p:cNvSpPr>
                <a:spLocks noChangeArrowheads="1"/>
              </p:cNvSpPr>
              <p:nvPr/>
            </p:nvSpPr>
            <p:spPr bwMode="auto">
              <a:xfrm>
                <a:off x="1157288" y="3094038"/>
                <a:ext cx="63500" cy="15716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Rectangle 9"/>
              <p:cNvSpPr>
                <a:spLocks noChangeArrowheads="1"/>
              </p:cNvSpPr>
              <p:nvPr/>
            </p:nvSpPr>
            <p:spPr bwMode="auto">
              <a:xfrm>
                <a:off x="1258888" y="2987675"/>
                <a:ext cx="63500" cy="263525"/>
              </a:xfrm>
              <a:prstGeom prst="rect">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10"/>
              <p:cNvSpPr>
                <a:spLocks/>
              </p:cNvSpPr>
              <p:nvPr/>
            </p:nvSpPr>
            <p:spPr bwMode="auto">
              <a:xfrm>
                <a:off x="923925" y="3238500"/>
                <a:ext cx="428625" cy="26988"/>
              </a:xfrm>
              <a:custGeom>
                <a:avLst/>
                <a:gdLst>
                  <a:gd name="T0" fmla="*/ 302 w 304"/>
                  <a:gd name="T1" fmla="*/ 0 h 19"/>
                  <a:gd name="T2" fmla="*/ 3 w 304"/>
                  <a:gd name="T3" fmla="*/ 0 h 19"/>
                  <a:gd name="T4" fmla="*/ 0 w 304"/>
                  <a:gd name="T5" fmla="*/ 2 h 19"/>
                  <a:gd name="T6" fmla="*/ 0 w 304"/>
                  <a:gd name="T7" fmla="*/ 17 h 19"/>
                  <a:gd name="T8" fmla="*/ 3 w 304"/>
                  <a:gd name="T9" fmla="*/ 19 h 19"/>
                  <a:gd name="T10" fmla="*/ 302 w 304"/>
                  <a:gd name="T11" fmla="*/ 19 h 19"/>
                  <a:gd name="T12" fmla="*/ 304 w 304"/>
                  <a:gd name="T13" fmla="*/ 17 h 19"/>
                  <a:gd name="T14" fmla="*/ 304 w 304"/>
                  <a:gd name="T15" fmla="*/ 2 h 19"/>
                  <a:gd name="T16" fmla="*/ 302 w 30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19">
                    <a:moveTo>
                      <a:pt x="302" y="0"/>
                    </a:moveTo>
                    <a:cubicBezTo>
                      <a:pt x="3" y="0"/>
                      <a:pt x="3" y="0"/>
                      <a:pt x="3" y="0"/>
                    </a:cubicBezTo>
                    <a:cubicBezTo>
                      <a:pt x="1" y="0"/>
                      <a:pt x="0" y="1"/>
                      <a:pt x="0" y="2"/>
                    </a:cubicBezTo>
                    <a:cubicBezTo>
                      <a:pt x="0" y="17"/>
                      <a:pt x="0" y="17"/>
                      <a:pt x="0" y="17"/>
                    </a:cubicBezTo>
                    <a:cubicBezTo>
                      <a:pt x="0" y="18"/>
                      <a:pt x="1" y="19"/>
                      <a:pt x="3" y="19"/>
                    </a:cubicBezTo>
                    <a:cubicBezTo>
                      <a:pt x="302" y="19"/>
                      <a:pt x="302" y="19"/>
                      <a:pt x="302" y="19"/>
                    </a:cubicBezTo>
                    <a:cubicBezTo>
                      <a:pt x="303" y="19"/>
                      <a:pt x="304" y="18"/>
                      <a:pt x="304" y="17"/>
                    </a:cubicBezTo>
                    <a:cubicBezTo>
                      <a:pt x="304" y="2"/>
                      <a:pt x="304" y="2"/>
                      <a:pt x="304" y="2"/>
                    </a:cubicBezTo>
                    <a:cubicBezTo>
                      <a:pt x="304" y="1"/>
                      <a:pt x="303" y="0"/>
                      <a:pt x="302" y="0"/>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11"/>
              <p:cNvSpPr>
                <a:spLocks/>
              </p:cNvSpPr>
              <p:nvPr/>
            </p:nvSpPr>
            <p:spPr bwMode="auto">
              <a:xfrm>
                <a:off x="944563" y="2914650"/>
                <a:ext cx="339725" cy="152400"/>
              </a:xfrm>
              <a:custGeom>
                <a:avLst/>
                <a:gdLst>
                  <a:gd name="T0" fmla="*/ 7 w 241"/>
                  <a:gd name="T1" fmla="*/ 108 h 108"/>
                  <a:gd name="T2" fmla="*/ 2 w 241"/>
                  <a:gd name="T3" fmla="*/ 106 h 108"/>
                  <a:gd name="T4" fmla="*/ 3 w 241"/>
                  <a:gd name="T5" fmla="*/ 98 h 108"/>
                  <a:gd name="T6" fmla="*/ 98 w 241"/>
                  <a:gd name="T7" fmla="*/ 27 h 108"/>
                  <a:gd name="T8" fmla="*/ 103 w 241"/>
                  <a:gd name="T9" fmla="*/ 26 h 108"/>
                  <a:gd name="T10" fmla="*/ 172 w 241"/>
                  <a:gd name="T11" fmla="*/ 46 h 108"/>
                  <a:gd name="T12" fmla="*/ 230 w 241"/>
                  <a:gd name="T13" fmla="*/ 2 h 108"/>
                  <a:gd name="T14" fmla="*/ 239 w 241"/>
                  <a:gd name="T15" fmla="*/ 3 h 108"/>
                  <a:gd name="T16" fmla="*/ 238 w 241"/>
                  <a:gd name="T17" fmla="*/ 11 h 108"/>
                  <a:gd name="T18" fmla="*/ 177 w 241"/>
                  <a:gd name="T19" fmla="*/ 57 h 108"/>
                  <a:gd name="T20" fmla="*/ 171 w 241"/>
                  <a:gd name="T21" fmla="*/ 58 h 108"/>
                  <a:gd name="T22" fmla="*/ 102 w 241"/>
                  <a:gd name="T23" fmla="*/ 39 h 108"/>
                  <a:gd name="T24" fmla="*/ 11 w 241"/>
                  <a:gd name="T25" fmla="*/ 107 h 108"/>
                  <a:gd name="T26" fmla="*/ 7 w 241"/>
                  <a:gd name="T2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108">
                    <a:moveTo>
                      <a:pt x="7" y="108"/>
                    </a:moveTo>
                    <a:cubicBezTo>
                      <a:pt x="5" y="108"/>
                      <a:pt x="3" y="108"/>
                      <a:pt x="2" y="106"/>
                    </a:cubicBezTo>
                    <a:cubicBezTo>
                      <a:pt x="0" y="103"/>
                      <a:pt x="1" y="100"/>
                      <a:pt x="3" y="98"/>
                    </a:cubicBezTo>
                    <a:cubicBezTo>
                      <a:pt x="98" y="27"/>
                      <a:pt x="98" y="27"/>
                      <a:pt x="98" y="27"/>
                    </a:cubicBezTo>
                    <a:cubicBezTo>
                      <a:pt x="99" y="26"/>
                      <a:pt x="101" y="26"/>
                      <a:pt x="103" y="26"/>
                    </a:cubicBezTo>
                    <a:cubicBezTo>
                      <a:pt x="172" y="46"/>
                      <a:pt x="172" y="46"/>
                      <a:pt x="172" y="46"/>
                    </a:cubicBezTo>
                    <a:cubicBezTo>
                      <a:pt x="230" y="2"/>
                      <a:pt x="230" y="2"/>
                      <a:pt x="230" y="2"/>
                    </a:cubicBezTo>
                    <a:cubicBezTo>
                      <a:pt x="233" y="0"/>
                      <a:pt x="237" y="0"/>
                      <a:pt x="239" y="3"/>
                    </a:cubicBezTo>
                    <a:cubicBezTo>
                      <a:pt x="241" y="5"/>
                      <a:pt x="240" y="9"/>
                      <a:pt x="238" y="11"/>
                    </a:cubicBezTo>
                    <a:cubicBezTo>
                      <a:pt x="177" y="57"/>
                      <a:pt x="177" y="57"/>
                      <a:pt x="177" y="57"/>
                    </a:cubicBezTo>
                    <a:cubicBezTo>
                      <a:pt x="175" y="59"/>
                      <a:pt x="173" y="59"/>
                      <a:pt x="171" y="58"/>
                    </a:cubicBezTo>
                    <a:cubicBezTo>
                      <a:pt x="102" y="39"/>
                      <a:pt x="102" y="39"/>
                      <a:pt x="102" y="39"/>
                    </a:cubicBezTo>
                    <a:cubicBezTo>
                      <a:pt x="11" y="107"/>
                      <a:pt x="11" y="107"/>
                      <a:pt x="11" y="107"/>
                    </a:cubicBezTo>
                    <a:cubicBezTo>
                      <a:pt x="10" y="108"/>
                      <a:pt x="8" y="108"/>
                      <a:pt x="7" y="108"/>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12"/>
              <p:cNvSpPr>
                <a:spLocks/>
              </p:cNvSpPr>
              <p:nvPr/>
            </p:nvSpPr>
            <p:spPr bwMode="auto">
              <a:xfrm>
                <a:off x="1233488" y="2906713"/>
                <a:ext cx="57150" cy="58738"/>
              </a:xfrm>
              <a:custGeom>
                <a:avLst/>
                <a:gdLst>
                  <a:gd name="T0" fmla="*/ 24 w 41"/>
                  <a:gd name="T1" fmla="*/ 41 h 42"/>
                  <a:gd name="T2" fmla="*/ 27 w 41"/>
                  <a:gd name="T3" fmla="*/ 15 h 42"/>
                  <a:gd name="T4" fmla="*/ 27 w 41"/>
                  <a:gd name="T5" fmla="*/ 15 h 42"/>
                  <a:gd name="T6" fmla="*/ 0 w 41"/>
                  <a:gd name="T7" fmla="*/ 11 h 42"/>
                  <a:gd name="T8" fmla="*/ 0 w 41"/>
                  <a:gd name="T9" fmla="*/ 10 h 42"/>
                  <a:gd name="T10" fmla="*/ 12 w 41"/>
                  <a:gd name="T11" fmla="*/ 0 h 42"/>
                  <a:gd name="T12" fmla="*/ 13 w 41"/>
                  <a:gd name="T13" fmla="*/ 0 h 42"/>
                  <a:gd name="T14" fmla="*/ 40 w 41"/>
                  <a:gd name="T15" fmla="*/ 4 h 42"/>
                  <a:gd name="T16" fmla="*/ 41 w 41"/>
                  <a:gd name="T17" fmla="*/ 5 h 42"/>
                  <a:gd name="T18" fmla="*/ 37 w 41"/>
                  <a:gd name="T19" fmla="*/ 32 h 42"/>
                  <a:gd name="T20" fmla="*/ 37 w 41"/>
                  <a:gd name="T21" fmla="*/ 33 h 42"/>
                  <a:gd name="T22" fmla="*/ 25 w 41"/>
                  <a:gd name="T23" fmla="*/ 42 h 42"/>
                  <a:gd name="T24" fmla="*/ 24 w 41"/>
                  <a:gd name="T25"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2">
                    <a:moveTo>
                      <a:pt x="24" y="41"/>
                    </a:moveTo>
                    <a:cubicBezTo>
                      <a:pt x="27" y="15"/>
                      <a:pt x="27" y="15"/>
                      <a:pt x="27" y="15"/>
                    </a:cubicBezTo>
                    <a:cubicBezTo>
                      <a:pt x="27" y="15"/>
                      <a:pt x="27" y="15"/>
                      <a:pt x="27" y="15"/>
                    </a:cubicBezTo>
                    <a:cubicBezTo>
                      <a:pt x="0" y="11"/>
                      <a:pt x="0" y="11"/>
                      <a:pt x="0" y="11"/>
                    </a:cubicBezTo>
                    <a:cubicBezTo>
                      <a:pt x="0" y="11"/>
                      <a:pt x="0" y="10"/>
                      <a:pt x="0" y="10"/>
                    </a:cubicBezTo>
                    <a:cubicBezTo>
                      <a:pt x="12" y="0"/>
                      <a:pt x="12" y="0"/>
                      <a:pt x="12" y="0"/>
                    </a:cubicBezTo>
                    <a:cubicBezTo>
                      <a:pt x="12" y="0"/>
                      <a:pt x="13" y="0"/>
                      <a:pt x="13" y="0"/>
                    </a:cubicBezTo>
                    <a:cubicBezTo>
                      <a:pt x="40" y="4"/>
                      <a:pt x="40" y="4"/>
                      <a:pt x="40" y="4"/>
                    </a:cubicBezTo>
                    <a:cubicBezTo>
                      <a:pt x="41" y="4"/>
                      <a:pt x="41" y="4"/>
                      <a:pt x="41" y="5"/>
                    </a:cubicBezTo>
                    <a:cubicBezTo>
                      <a:pt x="37" y="32"/>
                      <a:pt x="37" y="32"/>
                      <a:pt x="37" y="32"/>
                    </a:cubicBezTo>
                    <a:cubicBezTo>
                      <a:pt x="37" y="33"/>
                      <a:pt x="37" y="33"/>
                      <a:pt x="37" y="33"/>
                    </a:cubicBezTo>
                    <a:cubicBezTo>
                      <a:pt x="25" y="42"/>
                      <a:pt x="25" y="42"/>
                      <a:pt x="25" y="42"/>
                    </a:cubicBezTo>
                    <a:cubicBezTo>
                      <a:pt x="24" y="42"/>
                      <a:pt x="23" y="42"/>
                      <a:pt x="24" y="41"/>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24" name="Rectangle 223"/>
          <p:cNvSpPr/>
          <p:nvPr/>
        </p:nvSpPr>
        <p:spPr>
          <a:xfrm>
            <a:off x="319941" y="7096564"/>
            <a:ext cx="8504119" cy="1420902"/>
          </a:xfrm>
          <a:prstGeom prst="rect">
            <a:avLst/>
          </a:prstGeom>
        </p:spPr>
        <p:txBody>
          <a:bodyPr vert="horz" wrap="square" lIns="0" tIns="0" rIns="0" bIns="0">
            <a:noAutofit/>
          </a:bodyPr>
          <a:lstStyle/>
          <a:p>
            <a:pPr algn="just">
              <a:spcAft>
                <a:spcPts val="1000"/>
              </a:spcAft>
            </a:pPr>
            <a:r>
              <a:rPr lang="en-US" sz="1200" dirty="0">
                <a:solidFill>
                  <a:schemeClr val="tx1">
                    <a:lumMod val="75000"/>
                  </a:schemeClr>
                </a:solidFill>
                <a:latin typeface="Segoe UI Semilight" panose="020B0402040204020203" pitchFamily="34" charset="0"/>
                <a:cs typeface="Segoe UI Semilight" panose="020B0402040204020203" pitchFamily="34" charset="0"/>
              </a:rPr>
              <a:t>Personalized Offers are one component of Marketing Automation. The data collected and analyses derived from, can be implemented into many other components within Marketing Automation, such as:</a:t>
            </a:r>
          </a:p>
        </p:txBody>
      </p:sp>
      <p:grpSp>
        <p:nvGrpSpPr>
          <p:cNvPr id="10" name="Group 9"/>
          <p:cNvGrpSpPr/>
          <p:nvPr/>
        </p:nvGrpSpPr>
        <p:grpSpPr>
          <a:xfrm>
            <a:off x="7596981" y="4494766"/>
            <a:ext cx="914400" cy="1158197"/>
            <a:chOff x="7596981" y="4227431"/>
            <a:chExt cx="914400" cy="1158197"/>
          </a:xfrm>
        </p:grpSpPr>
        <p:sp>
          <p:nvSpPr>
            <p:cNvPr id="323" name="TextBox 322"/>
            <p:cNvSpPr txBox="1"/>
            <p:nvPr/>
          </p:nvSpPr>
          <p:spPr>
            <a:xfrm>
              <a:off x="7596981" y="4831630"/>
              <a:ext cx="914400" cy="553998"/>
            </a:xfrm>
            <a:prstGeom prst="rect">
              <a:avLst/>
            </a:prstGeom>
          </p:spPr>
          <p:txBody>
            <a:bodyPr wrap="square" lIns="45720" rIns="45720" anchor="ctr" anchorCtr="0">
              <a:noAutofit/>
            </a:bodyPr>
            <a:lstStyle>
              <a:defPPr>
                <a:defRPr lang="en-US"/>
              </a:defPPr>
              <a:lvl1pPr algn="ctr" defTabSz="913805">
                <a:defRPr sz="1000" kern="0">
                  <a:solidFill>
                    <a:srgbClr val="0072C6"/>
                  </a:solidFill>
                  <a:latin typeface="Segoe UI Semibold" panose="020B0702040204020203" pitchFamily="34" charset="0"/>
                  <a:cs typeface="Segoe UI Semilight" panose="020B0402040204020203" pitchFamily="34" charset="0"/>
                </a:defRPr>
              </a:lvl1pPr>
            </a:lstStyle>
            <a:p>
              <a:r>
                <a:rPr lang="en-US" dirty="0">
                  <a:solidFill>
                    <a:srgbClr val="00188F"/>
                  </a:solidFill>
                </a:rPr>
                <a:t>Personalized Offers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3432" y="4227431"/>
              <a:ext cx="769545" cy="656277"/>
            </a:xfrm>
            <a:prstGeom prst="rect">
              <a:avLst/>
            </a:prstGeom>
          </p:spPr>
        </p:pic>
      </p:grpSp>
      <p:grpSp>
        <p:nvGrpSpPr>
          <p:cNvPr id="618" name="Group 617"/>
          <p:cNvGrpSpPr/>
          <p:nvPr/>
        </p:nvGrpSpPr>
        <p:grpSpPr>
          <a:xfrm>
            <a:off x="509910" y="7425275"/>
            <a:ext cx="8179180" cy="2944261"/>
            <a:chOff x="223875" y="7439025"/>
            <a:chExt cx="8179180" cy="2944261"/>
          </a:xfrm>
        </p:grpSpPr>
        <p:sp>
          <p:nvSpPr>
            <p:cNvPr id="303" name="TextBox 302"/>
            <p:cNvSpPr txBox="1"/>
            <p:nvPr/>
          </p:nvSpPr>
          <p:spPr>
            <a:xfrm>
              <a:off x="3676247" y="8211635"/>
              <a:ext cx="1005840" cy="400110"/>
            </a:xfrm>
            <a:prstGeom prst="rect">
              <a:avLst/>
            </a:prstGeom>
          </p:spPr>
          <p:txBody>
            <a:bodyPr wrap="square" lIns="45720" tIns="45720" rIns="45720" bIns="45720" anchor="t"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0078D7"/>
                  </a:solidFill>
                  <a:cs typeface="Segoe UI Semilight" panose="020B0402040204020203" pitchFamily="34" charset="0"/>
                </a:rPr>
                <a:t>Email Campaigns</a:t>
              </a:r>
            </a:p>
          </p:txBody>
        </p:sp>
        <p:sp>
          <p:nvSpPr>
            <p:cNvPr id="310" name="TextBox 309"/>
            <p:cNvSpPr txBox="1"/>
            <p:nvPr/>
          </p:nvSpPr>
          <p:spPr>
            <a:xfrm>
              <a:off x="3689997" y="9983176"/>
              <a:ext cx="1005840" cy="400110"/>
            </a:xfrm>
            <a:prstGeom prst="rect">
              <a:avLst/>
            </a:prstGeom>
          </p:spPr>
          <p:txBody>
            <a:bodyPr wrap="square" lIns="45720" tIns="45720" rIns="45720" bIns="45720" anchor="t"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5C2D91"/>
                  </a:solidFill>
                  <a:cs typeface="Segoe UI Semilight" panose="020B0402040204020203" pitchFamily="34" charset="0"/>
                </a:rPr>
                <a:t>Personalized Web forms</a:t>
              </a:r>
            </a:p>
          </p:txBody>
        </p:sp>
        <p:sp>
          <p:nvSpPr>
            <p:cNvPr id="382" name="TextBox 381"/>
            <p:cNvSpPr txBox="1"/>
            <p:nvPr/>
          </p:nvSpPr>
          <p:spPr>
            <a:xfrm>
              <a:off x="5536731" y="8211635"/>
              <a:ext cx="1005840" cy="400110"/>
            </a:xfrm>
            <a:prstGeom prst="rect">
              <a:avLst/>
            </a:prstGeom>
          </p:spPr>
          <p:txBody>
            <a:bodyPr wrap="square" lIns="45720" tIns="45720" rIns="45720" bIns="45720" anchor="t"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D83B01"/>
                  </a:solidFill>
                  <a:cs typeface="Segoe UI Semilight" panose="020B0402040204020203" pitchFamily="34" charset="0"/>
                </a:rPr>
                <a:t>Behavior</a:t>
              </a:r>
            </a:p>
            <a:p>
              <a:pPr algn="ctr">
                <a:defRPr/>
              </a:pPr>
              <a:r>
                <a:rPr lang="en-US" sz="1000" kern="0" dirty="0">
                  <a:solidFill>
                    <a:srgbClr val="D83B01"/>
                  </a:solidFill>
                  <a:cs typeface="Segoe UI Semilight" panose="020B0402040204020203" pitchFamily="34" charset="0"/>
                </a:rPr>
                <a:t>Analytics</a:t>
              </a:r>
            </a:p>
          </p:txBody>
        </p:sp>
        <p:sp>
          <p:nvSpPr>
            <p:cNvPr id="383" name="TextBox 382"/>
            <p:cNvSpPr txBox="1"/>
            <p:nvPr/>
          </p:nvSpPr>
          <p:spPr>
            <a:xfrm>
              <a:off x="5564231" y="9983176"/>
              <a:ext cx="1005840" cy="400110"/>
            </a:xfrm>
            <a:prstGeom prst="rect">
              <a:avLst/>
            </a:prstGeom>
          </p:spPr>
          <p:txBody>
            <a:bodyPr wrap="square" lIns="45720" tIns="45720" rIns="45720" bIns="45720" anchor="t"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008272"/>
                  </a:solidFill>
                  <a:cs typeface="Segoe UI Semilight" panose="020B0402040204020203" pitchFamily="34" charset="0"/>
                </a:rPr>
                <a:t>Email Campaigns</a:t>
              </a:r>
            </a:p>
          </p:txBody>
        </p:sp>
        <p:sp>
          <p:nvSpPr>
            <p:cNvPr id="384" name="TextBox 383"/>
            <p:cNvSpPr txBox="1"/>
            <p:nvPr/>
          </p:nvSpPr>
          <p:spPr>
            <a:xfrm>
              <a:off x="7362840" y="8211635"/>
              <a:ext cx="1005840" cy="400110"/>
            </a:xfrm>
            <a:prstGeom prst="rect">
              <a:avLst/>
            </a:prstGeom>
          </p:spPr>
          <p:txBody>
            <a:bodyPr wrap="square" lIns="45720" tIns="45720" rIns="45720" bIns="45720" anchor="t"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00188F"/>
                  </a:solidFill>
                  <a:cs typeface="Segoe UI Semilight" panose="020B0402040204020203" pitchFamily="34" charset="0"/>
                </a:rPr>
                <a:t>Personalized</a:t>
              </a:r>
            </a:p>
            <a:p>
              <a:pPr algn="ctr">
                <a:defRPr/>
              </a:pPr>
              <a:r>
                <a:rPr lang="en-US" sz="1000" kern="0" dirty="0">
                  <a:solidFill>
                    <a:srgbClr val="00188F"/>
                  </a:solidFill>
                  <a:cs typeface="Segoe UI Semilight" panose="020B0402040204020203" pitchFamily="34" charset="0"/>
                </a:rPr>
                <a:t>Landing Pages</a:t>
              </a:r>
            </a:p>
          </p:txBody>
        </p:sp>
        <p:sp>
          <p:nvSpPr>
            <p:cNvPr id="385" name="TextBox 384"/>
            <p:cNvSpPr txBox="1"/>
            <p:nvPr/>
          </p:nvSpPr>
          <p:spPr>
            <a:xfrm>
              <a:off x="7397215" y="9983176"/>
              <a:ext cx="1005840" cy="400110"/>
            </a:xfrm>
            <a:prstGeom prst="rect">
              <a:avLst/>
            </a:prstGeom>
          </p:spPr>
          <p:txBody>
            <a:bodyPr wrap="square" lIns="45720" tIns="45720" rIns="45720" bIns="45720" anchor="t" anchorCtr="0">
              <a:spAutoFit/>
            </a:bodyPr>
            <a:lstStyle>
              <a:defPPr>
                <a:defRPr lang="en-US"/>
              </a:defPPr>
              <a:lvl1pPr defTabSz="913805">
                <a:defRPr sz="1100">
                  <a:latin typeface="Segoe UI Semibold" panose="020B0702040204020203" pitchFamily="34" charset="0"/>
                </a:defRPr>
              </a:lvl1pPr>
            </a:lstStyle>
            <a:p>
              <a:pPr algn="ctr">
                <a:defRPr/>
              </a:pPr>
              <a:r>
                <a:rPr lang="en-US" sz="1000" kern="0" dirty="0">
                  <a:solidFill>
                    <a:srgbClr val="107C10"/>
                  </a:solidFill>
                  <a:cs typeface="Segoe UI Semilight" panose="020B0402040204020203" pitchFamily="34" charset="0"/>
                </a:rPr>
                <a:t>Churn Prediction</a:t>
              </a:r>
            </a:p>
          </p:txBody>
        </p:sp>
        <p:grpSp>
          <p:nvGrpSpPr>
            <p:cNvPr id="617" name="Group 616"/>
            <p:cNvGrpSpPr/>
            <p:nvPr/>
          </p:nvGrpSpPr>
          <p:grpSpPr>
            <a:xfrm>
              <a:off x="223875" y="7970838"/>
              <a:ext cx="2662238" cy="2217738"/>
              <a:chOff x="285750" y="7970838"/>
              <a:chExt cx="2662238" cy="2217738"/>
            </a:xfrm>
          </p:grpSpPr>
          <p:sp>
            <p:nvSpPr>
              <p:cNvPr id="414" name="Freeform 80"/>
              <p:cNvSpPr>
                <a:spLocks/>
              </p:cNvSpPr>
              <p:nvPr/>
            </p:nvSpPr>
            <p:spPr bwMode="auto">
              <a:xfrm>
                <a:off x="285750" y="7970838"/>
                <a:ext cx="2662238" cy="1860550"/>
              </a:xfrm>
              <a:custGeom>
                <a:avLst/>
                <a:gdLst>
                  <a:gd name="T0" fmla="*/ 835 w 852"/>
                  <a:gd name="T1" fmla="*/ 594 h 594"/>
                  <a:gd name="T2" fmla="*/ 852 w 852"/>
                  <a:gd name="T3" fmla="*/ 575 h 594"/>
                  <a:gd name="T4" fmla="*/ 852 w 852"/>
                  <a:gd name="T5" fmla="*/ 19 h 594"/>
                  <a:gd name="T6" fmla="*/ 852 w 852"/>
                  <a:gd name="T7" fmla="*/ 19 h 594"/>
                  <a:gd name="T8" fmla="*/ 852 w 852"/>
                  <a:gd name="T9" fmla="*/ 19 h 594"/>
                  <a:gd name="T10" fmla="*/ 835 w 852"/>
                  <a:gd name="T11" fmla="*/ 0 h 594"/>
                  <a:gd name="T12" fmla="*/ 15 w 852"/>
                  <a:gd name="T13" fmla="*/ 0 h 594"/>
                  <a:gd name="T14" fmla="*/ 0 w 852"/>
                  <a:gd name="T15" fmla="*/ 19 h 594"/>
                  <a:gd name="T16" fmla="*/ 0 w 852"/>
                  <a:gd name="T17" fmla="*/ 575 h 594"/>
                  <a:gd name="T18" fmla="*/ 15 w 852"/>
                  <a:gd name="T19" fmla="*/ 594 h 594"/>
                  <a:gd name="T20" fmla="*/ 835 w 852"/>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2" h="594">
                    <a:moveTo>
                      <a:pt x="835" y="594"/>
                    </a:moveTo>
                    <a:cubicBezTo>
                      <a:pt x="845" y="594"/>
                      <a:pt x="852" y="585"/>
                      <a:pt x="852" y="575"/>
                    </a:cubicBezTo>
                    <a:cubicBezTo>
                      <a:pt x="852" y="19"/>
                      <a:pt x="852" y="19"/>
                      <a:pt x="852" y="19"/>
                    </a:cubicBezTo>
                    <a:cubicBezTo>
                      <a:pt x="852" y="19"/>
                      <a:pt x="852" y="19"/>
                      <a:pt x="852" y="19"/>
                    </a:cubicBezTo>
                    <a:cubicBezTo>
                      <a:pt x="852" y="19"/>
                      <a:pt x="852" y="19"/>
                      <a:pt x="852" y="19"/>
                    </a:cubicBezTo>
                    <a:cubicBezTo>
                      <a:pt x="852" y="7"/>
                      <a:pt x="845" y="0"/>
                      <a:pt x="835" y="0"/>
                    </a:cubicBezTo>
                    <a:cubicBezTo>
                      <a:pt x="15" y="0"/>
                      <a:pt x="15" y="0"/>
                      <a:pt x="15" y="0"/>
                    </a:cubicBezTo>
                    <a:cubicBezTo>
                      <a:pt x="7" y="0"/>
                      <a:pt x="0" y="7"/>
                      <a:pt x="0" y="19"/>
                    </a:cubicBezTo>
                    <a:cubicBezTo>
                      <a:pt x="0" y="575"/>
                      <a:pt x="0" y="575"/>
                      <a:pt x="0" y="575"/>
                    </a:cubicBezTo>
                    <a:cubicBezTo>
                      <a:pt x="0" y="585"/>
                      <a:pt x="7" y="594"/>
                      <a:pt x="15" y="594"/>
                    </a:cubicBezTo>
                    <a:cubicBezTo>
                      <a:pt x="396" y="594"/>
                      <a:pt x="835" y="594"/>
                      <a:pt x="835" y="59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81"/>
              <p:cNvSpPr>
                <a:spLocks/>
              </p:cNvSpPr>
              <p:nvPr/>
            </p:nvSpPr>
            <p:spPr bwMode="auto">
              <a:xfrm>
                <a:off x="1479550" y="9831388"/>
                <a:ext cx="300038" cy="109538"/>
              </a:xfrm>
              <a:custGeom>
                <a:avLst/>
                <a:gdLst>
                  <a:gd name="T0" fmla="*/ 25 w 189"/>
                  <a:gd name="T1" fmla="*/ 0 h 69"/>
                  <a:gd name="T2" fmla="*/ 0 w 189"/>
                  <a:gd name="T3" fmla="*/ 69 h 69"/>
                  <a:gd name="T4" fmla="*/ 189 w 189"/>
                  <a:gd name="T5" fmla="*/ 69 h 69"/>
                  <a:gd name="T6" fmla="*/ 165 w 189"/>
                  <a:gd name="T7" fmla="*/ 0 h 69"/>
                  <a:gd name="T8" fmla="*/ 25 w 189"/>
                  <a:gd name="T9" fmla="*/ 0 h 69"/>
                  <a:gd name="T10" fmla="*/ 25 w 189"/>
                  <a:gd name="T11" fmla="*/ 0 h 69"/>
                  <a:gd name="T12" fmla="*/ 25 w 18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89" h="69">
                    <a:moveTo>
                      <a:pt x="25" y="0"/>
                    </a:moveTo>
                    <a:lnTo>
                      <a:pt x="0" y="69"/>
                    </a:lnTo>
                    <a:lnTo>
                      <a:pt x="189" y="69"/>
                    </a:lnTo>
                    <a:lnTo>
                      <a:pt x="165" y="0"/>
                    </a:lnTo>
                    <a:lnTo>
                      <a:pt x="25" y="0"/>
                    </a:lnTo>
                    <a:lnTo>
                      <a:pt x="25" y="0"/>
                    </a:lnTo>
                    <a:lnTo>
                      <a:pt x="25"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Freeform 82"/>
              <p:cNvSpPr>
                <a:spLocks/>
              </p:cNvSpPr>
              <p:nvPr/>
            </p:nvSpPr>
            <p:spPr bwMode="auto">
              <a:xfrm>
                <a:off x="1247775" y="9940925"/>
                <a:ext cx="725488" cy="41275"/>
              </a:xfrm>
              <a:custGeom>
                <a:avLst/>
                <a:gdLst>
                  <a:gd name="T0" fmla="*/ 0 w 232"/>
                  <a:gd name="T1" fmla="*/ 0 h 13"/>
                  <a:gd name="T2" fmla="*/ 0 w 232"/>
                  <a:gd name="T3" fmla="*/ 13 h 13"/>
                  <a:gd name="T4" fmla="*/ 232 w 232"/>
                  <a:gd name="T5" fmla="*/ 13 h 13"/>
                  <a:gd name="T6" fmla="*/ 232 w 232"/>
                  <a:gd name="T7" fmla="*/ 0 h 13"/>
                  <a:gd name="T8" fmla="*/ 0 w 232"/>
                  <a:gd name="T9" fmla="*/ 0 h 13"/>
                </a:gdLst>
                <a:ahLst/>
                <a:cxnLst>
                  <a:cxn ang="0">
                    <a:pos x="T0" y="T1"/>
                  </a:cxn>
                  <a:cxn ang="0">
                    <a:pos x="T2" y="T3"/>
                  </a:cxn>
                  <a:cxn ang="0">
                    <a:pos x="T4" y="T5"/>
                  </a:cxn>
                  <a:cxn ang="0">
                    <a:pos x="T6" y="T7"/>
                  </a:cxn>
                  <a:cxn ang="0">
                    <a:pos x="T8" y="T9"/>
                  </a:cxn>
                </a:cxnLst>
                <a:rect l="0" t="0" r="r" b="b"/>
                <a:pathLst>
                  <a:path w="232" h="13">
                    <a:moveTo>
                      <a:pt x="0" y="0"/>
                    </a:moveTo>
                    <a:cubicBezTo>
                      <a:pt x="0" y="13"/>
                      <a:pt x="0" y="13"/>
                      <a:pt x="0" y="13"/>
                    </a:cubicBezTo>
                    <a:cubicBezTo>
                      <a:pt x="232" y="13"/>
                      <a:pt x="232" y="13"/>
                      <a:pt x="232" y="13"/>
                    </a:cubicBezTo>
                    <a:cubicBezTo>
                      <a:pt x="232" y="0"/>
                      <a:pt x="232" y="0"/>
                      <a:pt x="232" y="0"/>
                    </a:cubicBezTo>
                    <a:cubicBezTo>
                      <a:pt x="171" y="0"/>
                      <a:pt x="0" y="0"/>
                      <a:pt x="0" y="0"/>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Freeform 83"/>
              <p:cNvSpPr>
                <a:spLocks/>
              </p:cNvSpPr>
              <p:nvPr/>
            </p:nvSpPr>
            <p:spPr bwMode="auto">
              <a:xfrm>
                <a:off x="341313" y="8037513"/>
                <a:ext cx="2535238" cy="1516063"/>
              </a:xfrm>
              <a:custGeom>
                <a:avLst/>
                <a:gdLst>
                  <a:gd name="T0" fmla="*/ 0 w 1597"/>
                  <a:gd name="T1" fmla="*/ 0 h 955"/>
                  <a:gd name="T2" fmla="*/ 1597 w 1597"/>
                  <a:gd name="T3" fmla="*/ 0 h 955"/>
                  <a:gd name="T4" fmla="*/ 1597 w 1597"/>
                  <a:gd name="T5" fmla="*/ 955 h 955"/>
                  <a:gd name="T6" fmla="*/ 0 w 1597"/>
                  <a:gd name="T7" fmla="*/ 955 h 955"/>
                  <a:gd name="T8" fmla="*/ 0 w 1597"/>
                  <a:gd name="T9" fmla="*/ 0 h 955"/>
                  <a:gd name="T10" fmla="*/ 0 w 1597"/>
                  <a:gd name="T11" fmla="*/ 0 h 955"/>
                  <a:gd name="T12" fmla="*/ 0 w 1597"/>
                  <a:gd name="T13" fmla="*/ 0 h 955"/>
                  <a:gd name="T14" fmla="*/ 0 w 1597"/>
                  <a:gd name="T15" fmla="*/ 0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955">
                    <a:moveTo>
                      <a:pt x="0" y="0"/>
                    </a:moveTo>
                    <a:lnTo>
                      <a:pt x="1597" y="0"/>
                    </a:lnTo>
                    <a:lnTo>
                      <a:pt x="1597" y="955"/>
                    </a:lnTo>
                    <a:lnTo>
                      <a:pt x="0" y="955"/>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Freeform 84"/>
              <p:cNvSpPr>
                <a:spLocks noEditPoints="1"/>
              </p:cNvSpPr>
              <p:nvPr/>
            </p:nvSpPr>
            <p:spPr bwMode="auto">
              <a:xfrm>
                <a:off x="336550" y="8031163"/>
                <a:ext cx="2554288" cy="1528763"/>
              </a:xfrm>
              <a:custGeom>
                <a:avLst/>
                <a:gdLst>
                  <a:gd name="T0" fmla="*/ 0 w 1609"/>
                  <a:gd name="T1" fmla="*/ 0 h 963"/>
                  <a:gd name="T2" fmla="*/ 0 w 1609"/>
                  <a:gd name="T3" fmla="*/ 963 h 963"/>
                  <a:gd name="T4" fmla="*/ 1609 w 1609"/>
                  <a:gd name="T5" fmla="*/ 963 h 963"/>
                  <a:gd name="T6" fmla="*/ 1609 w 1609"/>
                  <a:gd name="T7" fmla="*/ 0 h 963"/>
                  <a:gd name="T8" fmla="*/ 0 w 1609"/>
                  <a:gd name="T9" fmla="*/ 0 h 963"/>
                  <a:gd name="T10" fmla="*/ 0 w 1609"/>
                  <a:gd name="T11" fmla="*/ 0 h 963"/>
                  <a:gd name="T12" fmla="*/ 0 w 1609"/>
                  <a:gd name="T13" fmla="*/ 0 h 963"/>
                  <a:gd name="T14" fmla="*/ 303 w 1609"/>
                  <a:gd name="T15" fmla="*/ 55 h 963"/>
                  <a:gd name="T16" fmla="*/ 303 w 1609"/>
                  <a:gd name="T17" fmla="*/ 905 h 963"/>
                  <a:gd name="T18" fmla="*/ 11 w 1609"/>
                  <a:gd name="T19" fmla="*/ 905 h 963"/>
                  <a:gd name="T20" fmla="*/ 11 w 1609"/>
                  <a:gd name="T21" fmla="*/ 55 h 963"/>
                  <a:gd name="T22" fmla="*/ 303 w 1609"/>
                  <a:gd name="T23" fmla="*/ 55 h 963"/>
                  <a:gd name="T24" fmla="*/ 303 w 1609"/>
                  <a:gd name="T25" fmla="*/ 55 h 963"/>
                  <a:gd name="T26" fmla="*/ 303 w 1609"/>
                  <a:gd name="T27" fmla="*/ 55 h 963"/>
                  <a:gd name="T28" fmla="*/ 314 w 1609"/>
                  <a:gd name="T29" fmla="*/ 905 h 963"/>
                  <a:gd name="T30" fmla="*/ 314 w 1609"/>
                  <a:gd name="T31" fmla="*/ 55 h 963"/>
                  <a:gd name="T32" fmla="*/ 1598 w 1609"/>
                  <a:gd name="T33" fmla="*/ 55 h 963"/>
                  <a:gd name="T34" fmla="*/ 1598 w 1609"/>
                  <a:gd name="T35" fmla="*/ 905 h 963"/>
                  <a:gd name="T36" fmla="*/ 314 w 1609"/>
                  <a:gd name="T37" fmla="*/ 905 h 963"/>
                  <a:gd name="T38" fmla="*/ 314 w 1609"/>
                  <a:gd name="T39" fmla="*/ 905 h 963"/>
                  <a:gd name="T40" fmla="*/ 314 w 1609"/>
                  <a:gd name="T41" fmla="*/ 905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9" h="963">
                    <a:moveTo>
                      <a:pt x="0" y="0"/>
                    </a:moveTo>
                    <a:lnTo>
                      <a:pt x="0" y="963"/>
                    </a:lnTo>
                    <a:lnTo>
                      <a:pt x="1609" y="963"/>
                    </a:lnTo>
                    <a:lnTo>
                      <a:pt x="1609" y="0"/>
                    </a:lnTo>
                    <a:lnTo>
                      <a:pt x="0" y="0"/>
                    </a:lnTo>
                    <a:lnTo>
                      <a:pt x="0" y="0"/>
                    </a:lnTo>
                    <a:lnTo>
                      <a:pt x="0" y="0"/>
                    </a:lnTo>
                    <a:close/>
                    <a:moveTo>
                      <a:pt x="303" y="55"/>
                    </a:moveTo>
                    <a:lnTo>
                      <a:pt x="303" y="905"/>
                    </a:lnTo>
                    <a:lnTo>
                      <a:pt x="11" y="905"/>
                    </a:lnTo>
                    <a:lnTo>
                      <a:pt x="11" y="55"/>
                    </a:lnTo>
                    <a:lnTo>
                      <a:pt x="303" y="55"/>
                    </a:lnTo>
                    <a:lnTo>
                      <a:pt x="303" y="55"/>
                    </a:lnTo>
                    <a:lnTo>
                      <a:pt x="303" y="55"/>
                    </a:lnTo>
                    <a:close/>
                    <a:moveTo>
                      <a:pt x="314" y="905"/>
                    </a:moveTo>
                    <a:lnTo>
                      <a:pt x="314" y="55"/>
                    </a:lnTo>
                    <a:lnTo>
                      <a:pt x="1598" y="55"/>
                    </a:lnTo>
                    <a:lnTo>
                      <a:pt x="1598" y="905"/>
                    </a:lnTo>
                    <a:lnTo>
                      <a:pt x="314" y="905"/>
                    </a:lnTo>
                    <a:lnTo>
                      <a:pt x="314" y="905"/>
                    </a:lnTo>
                    <a:lnTo>
                      <a:pt x="314" y="90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Freeform 85"/>
              <p:cNvSpPr>
                <a:spLocks/>
              </p:cNvSpPr>
              <p:nvPr/>
            </p:nvSpPr>
            <p:spPr bwMode="auto">
              <a:xfrm>
                <a:off x="366713" y="9486900"/>
                <a:ext cx="73025" cy="53975"/>
              </a:xfrm>
              <a:custGeom>
                <a:avLst/>
                <a:gdLst>
                  <a:gd name="T0" fmla="*/ 0 w 46"/>
                  <a:gd name="T1" fmla="*/ 0 h 34"/>
                  <a:gd name="T2" fmla="*/ 46 w 46"/>
                  <a:gd name="T3" fmla="*/ 0 h 34"/>
                  <a:gd name="T4" fmla="*/ 46 w 46"/>
                  <a:gd name="T5" fmla="*/ 34 h 34"/>
                  <a:gd name="T6" fmla="*/ 0 w 46"/>
                  <a:gd name="T7" fmla="*/ 34 h 34"/>
                  <a:gd name="T8" fmla="*/ 0 w 46"/>
                  <a:gd name="T9" fmla="*/ 0 h 34"/>
                  <a:gd name="T10" fmla="*/ 0 w 46"/>
                  <a:gd name="T11" fmla="*/ 0 h 34"/>
                </a:gdLst>
                <a:ahLst/>
                <a:cxnLst>
                  <a:cxn ang="0">
                    <a:pos x="T0" y="T1"/>
                  </a:cxn>
                  <a:cxn ang="0">
                    <a:pos x="T2" y="T3"/>
                  </a:cxn>
                  <a:cxn ang="0">
                    <a:pos x="T4" y="T5"/>
                  </a:cxn>
                  <a:cxn ang="0">
                    <a:pos x="T6" y="T7"/>
                  </a:cxn>
                  <a:cxn ang="0">
                    <a:pos x="T8" y="T9"/>
                  </a:cxn>
                  <a:cxn ang="0">
                    <a:pos x="T10" y="T11"/>
                  </a:cxn>
                </a:cxnLst>
                <a:rect l="0" t="0" r="r" b="b"/>
                <a:pathLst>
                  <a:path w="46" h="34">
                    <a:moveTo>
                      <a:pt x="0" y="0"/>
                    </a:moveTo>
                    <a:lnTo>
                      <a:pt x="46" y="0"/>
                    </a:lnTo>
                    <a:lnTo>
                      <a:pt x="46" y="34"/>
                    </a:lnTo>
                    <a:lnTo>
                      <a:pt x="0" y="3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Freeform 86"/>
              <p:cNvSpPr>
                <a:spLocks/>
              </p:cNvSpPr>
              <p:nvPr/>
            </p:nvSpPr>
            <p:spPr bwMode="auto">
              <a:xfrm>
                <a:off x="382588" y="8189913"/>
                <a:ext cx="68263" cy="73025"/>
              </a:xfrm>
              <a:custGeom>
                <a:avLst/>
                <a:gdLst>
                  <a:gd name="T0" fmla="*/ 0 w 43"/>
                  <a:gd name="T1" fmla="*/ 0 h 46"/>
                  <a:gd name="T2" fmla="*/ 43 w 43"/>
                  <a:gd name="T3" fmla="*/ 0 h 46"/>
                  <a:gd name="T4" fmla="*/ 43 w 43"/>
                  <a:gd name="T5" fmla="*/ 46 h 46"/>
                  <a:gd name="T6" fmla="*/ 0 w 43"/>
                  <a:gd name="T7" fmla="*/ 46 h 46"/>
                  <a:gd name="T8" fmla="*/ 0 w 43"/>
                  <a:gd name="T9" fmla="*/ 0 h 46"/>
                  <a:gd name="T10" fmla="*/ 0 w 43"/>
                  <a:gd name="T11" fmla="*/ 0 h 46"/>
                </a:gdLst>
                <a:ahLst/>
                <a:cxnLst>
                  <a:cxn ang="0">
                    <a:pos x="T0" y="T1"/>
                  </a:cxn>
                  <a:cxn ang="0">
                    <a:pos x="T2" y="T3"/>
                  </a:cxn>
                  <a:cxn ang="0">
                    <a:pos x="T4" y="T5"/>
                  </a:cxn>
                  <a:cxn ang="0">
                    <a:pos x="T6" y="T7"/>
                  </a:cxn>
                  <a:cxn ang="0">
                    <a:pos x="T8" y="T9"/>
                  </a:cxn>
                  <a:cxn ang="0">
                    <a:pos x="T10" y="T11"/>
                  </a:cxn>
                </a:cxnLst>
                <a:rect l="0" t="0" r="r" b="b"/>
                <a:pathLst>
                  <a:path w="43" h="46">
                    <a:moveTo>
                      <a:pt x="0" y="0"/>
                    </a:moveTo>
                    <a:lnTo>
                      <a:pt x="43" y="0"/>
                    </a:lnTo>
                    <a:lnTo>
                      <a:pt x="43" y="46"/>
                    </a:lnTo>
                    <a:lnTo>
                      <a:pt x="0" y="46"/>
                    </a:lnTo>
                    <a:lnTo>
                      <a:pt x="0" y="0"/>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Rectangle 87"/>
              <p:cNvSpPr>
                <a:spLocks noChangeArrowheads="1"/>
              </p:cNvSpPr>
              <p:nvPr/>
            </p:nvSpPr>
            <p:spPr bwMode="auto">
              <a:xfrm>
                <a:off x="498475" y="8212138"/>
                <a:ext cx="258763" cy="38100"/>
              </a:xfrm>
              <a:prstGeom prst="rect">
                <a:avLst/>
              </a:prstGeom>
              <a:solidFill>
                <a:srgbClr val="7373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Freeform 88"/>
              <p:cNvSpPr>
                <a:spLocks/>
              </p:cNvSpPr>
              <p:nvPr/>
            </p:nvSpPr>
            <p:spPr bwMode="auto">
              <a:xfrm>
                <a:off x="382588" y="8413750"/>
                <a:ext cx="68263" cy="71438"/>
              </a:xfrm>
              <a:custGeom>
                <a:avLst/>
                <a:gdLst>
                  <a:gd name="T0" fmla="*/ 0 w 43"/>
                  <a:gd name="T1" fmla="*/ 0 h 45"/>
                  <a:gd name="T2" fmla="*/ 43 w 43"/>
                  <a:gd name="T3" fmla="*/ 0 h 45"/>
                  <a:gd name="T4" fmla="*/ 43 w 43"/>
                  <a:gd name="T5" fmla="*/ 45 h 45"/>
                  <a:gd name="T6" fmla="*/ 0 w 43"/>
                  <a:gd name="T7" fmla="*/ 45 h 45"/>
                  <a:gd name="T8" fmla="*/ 0 w 43"/>
                  <a:gd name="T9" fmla="*/ 0 h 45"/>
                  <a:gd name="T10" fmla="*/ 0 w 43"/>
                  <a:gd name="T11" fmla="*/ 0 h 45"/>
                </a:gdLst>
                <a:ahLst/>
                <a:cxnLst>
                  <a:cxn ang="0">
                    <a:pos x="T0" y="T1"/>
                  </a:cxn>
                  <a:cxn ang="0">
                    <a:pos x="T2" y="T3"/>
                  </a:cxn>
                  <a:cxn ang="0">
                    <a:pos x="T4" y="T5"/>
                  </a:cxn>
                  <a:cxn ang="0">
                    <a:pos x="T6" y="T7"/>
                  </a:cxn>
                  <a:cxn ang="0">
                    <a:pos x="T8" y="T9"/>
                  </a:cxn>
                  <a:cxn ang="0">
                    <a:pos x="T10" y="T11"/>
                  </a:cxn>
                </a:cxnLst>
                <a:rect l="0" t="0" r="r" b="b"/>
                <a:pathLst>
                  <a:path w="43" h="45">
                    <a:moveTo>
                      <a:pt x="0" y="0"/>
                    </a:moveTo>
                    <a:lnTo>
                      <a:pt x="43" y="0"/>
                    </a:lnTo>
                    <a:lnTo>
                      <a:pt x="43" y="45"/>
                    </a:lnTo>
                    <a:lnTo>
                      <a:pt x="0" y="45"/>
                    </a:lnTo>
                    <a:lnTo>
                      <a:pt x="0" y="0"/>
                    </a:lnTo>
                    <a:lnTo>
                      <a:pt x="0"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Freeform 89"/>
              <p:cNvSpPr>
                <a:spLocks/>
              </p:cNvSpPr>
              <p:nvPr/>
            </p:nvSpPr>
            <p:spPr bwMode="auto">
              <a:xfrm>
                <a:off x="498475" y="8431213"/>
                <a:ext cx="258763" cy="31750"/>
              </a:xfrm>
              <a:custGeom>
                <a:avLst/>
                <a:gdLst>
                  <a:gd name="T0" fmla="*/ 0 w 163"/>
                  <a:gd name="T1" fmla="*/ 0 h 20"/>
                  <a:gd name="T2" fmla="*/ 163 w 163"/>
                  <a:gd name="T3" fmla="*/ 0 h 20"/>
                  <a:gd name="T4" fmla="*/ 163 w 163"/>
                  <a:gd name="T5" fmla="*/ 20 h 20"/>
                  <a:gd name="T6" fmla="*/ 0 w 163"/>
                  <a:gd name="T7" fmla="*/ 20 h 20"/>
                  <a:gd name="T8" fmla="*/ 0 w 163"/>
                  <a:gd name="T9" fmla="*/ 0 h 20"/>
                  <a:gd name="T10" fmla="*/ 0 w 163"/>
                  <a:gd name="T11" fmla="*/ 0 h 20"/>
                </a:gdLst>
                <a:ahLst/>
                <a:cxnLst>
                  <a:cxn ang="0">
                    <a:pos x="T0" y="T1"/>
                  </a:cxn>
                  <a:cxn ang="0">
                    <a:pos x="T2" y="T3"/>
                  </a:cxn>
                  <a:cxn ang="0">
                    <a:pos x="T4" y="T5"/>
                  </a:cxn>
                  <a:cxn ang="0">
                    <a:pos x="T6" y="T7"/>
                  </a:cxn>
                  <a:cxn ang="0">
                    <a:pos x="T8" y="T9"/>
                  </a:cxn>
                  <a:cxn ang="0">
                    <a:pos x="T10" y="T11"/>
                  </a:cxn>
                </a:cxnLst>
                <a:rect l="0" t="0" r="r" b="b"/>
                <a:pathLst>
                  <a:path w="163" h="20">
                    <a:moveTo>
                      <a:pt x="0" y="0"/>
                    </a:moveTo>
                    <a:lnTo>
                      <a:pt x="163" y="0"/>
                    </a:lnTo>
                    <a:lnTo>
                      <a:pt x="163" y="20"/>
                    </a:lnTo>
                    <a:lnTo>
                      <a:pt x="0" y="20"/>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Freeform 90"/>
              <p:cNvSpPr>
                <a:spLocks/>
              </p:cNvSpPr>
              <p:nvPr/>
            </p:nvSpPr>
            <p:spPr bwMode="auto">
              <a:xfrm>
                <a:off x="382588" y="8632825"/>
                <a:ext cx="68263" cy="71438"/>
              </a:xfrm>
              <a:custGeom>
                <a:avLst/>
                <a:gdLst>
                  <a:gd name="T0" fmla="*/ 0 w 43"/>
                  <a:gd name="T1" fmla="*/ 0 h 45"/>
                  <a:gd name="T2" fmla="*/ 43 w 43"/>
                  <a:gd name="T3" fmla="*/ 0 h 45"/>
                  <a:gd name="T4" fmla="*/ 43 w 43"/>
                  <a:gd name="T5" fmla="*/ 45 h 45"/>
                  <a:gd name="T6" fmla="*/ 0 w 43"/>
                  <a:gd name="T7" fmla="*/ 45 h 45"/>
                  <a:gd name="T8" fmla="*/ 0 w 43"/>
                  <a:gd name="T9" fmla="*/ 0 h 45"/>
                  <a:gd name="T10" fmla="*/ 0 w 43"/>
                  <a:gd name="T11" fmla="*/ 0 h 45"/>
                </a:gdLst>
                <a:ahLst/>
                <a:cxnLst>
                  <a:cxn ang="0">
                    <a:pos x="T0" y="T1"/>
                  </a:cxn>
                  <a:cxn ang="0">
                    <a:pos x="T2" y="T3"/>
                  </a:cxn>
                  <a:cxn ang="0">
                    <a:pos x="T4" y="T5"/>
                  </a:cxn>
                  <a:cxn ang="0">
                    <a:pos x="T6" y="T7"/>
                  </a:cxn>
                  <a:cxn ang="0">
                    <a:pos x="T8" y="T9"/>
                  </a:cxn>
                  <a:cxn ang="0">
                    <a:pos x="T10" y="T11"/>
                  </a:cxn>
                </a:cxnLst>
                <a:rect l="0" t="0" r="r" b="b"/>
                <a:pathLst>
                  <a:path w="43" h="45">
                    <a:moveTo>
                      <a:pt x="0" y="0"/>
                    </a:moveTo>
                    <a:lnTo>
                      <a:pt x="43" y="0"/>
                    </a:lnTo>
                    <a:lnTo>
                      <a:pt x="43" y="45"/>
                    </a:lnTo>
                    <a:lnTo>
                      <a:pt x="0" y="45"/>
                    </a:lnTo>
                    <a:lnTo>
                      <a:pt x="0"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Freeform 91"/>
              <p:cNvSpPr>
                <a:spLocks/>
              </p:cNvSpPr>
              <p:nvPr/>
            </p:nvSpPr>
            <p:spPr bwMode="auto">
              <a:xfrm>
                <a:off x="498475" y="8650288"/>
                <a:ext cx="258763" cy="34925"/>
              </a:xfrm>
              <a:custGeom>
                <a:avLst/>
                <a:gdLst>
                  <a:gd name="T0" fmla="*/ 0 w 163"/>
                  <a:gd name="T1" fmla="*/ 0 h 22"/>
                  <a:gd name="T2" fmla="*/ 163 w 163"/>
                  <a:gd name="T3" fmla="*/ 0 h 22"/>
                  <a:gd name="T4" fmla="*/ 163 w 163"/>
                  <a:gd name="T5" fmla="*/ 22 h 22"/>
                  <a:gd name="T6" fmla="*/ 0 w 163"/>
                  <a:gd name="T7" fmla="*/ 22 h 22"/>
                  <a:gd name="T8" fmla="*/ 0 w 163"/>
                  <a:gd name="T9" fmla="*/ 0 h 22"/>
                  <a:gd name="T10" fmla="*/ 0 w 163"/>
                  <a:gd name="T11" fmla="*/ 0 h 22"/>
                </a:gdLst>
                <a:ahLst/>
                <a:cxnLst>
                  <a:cxn ang="0">
                    <a:pos x="T0" y="T1"/>
                  </a:cxn>
                  <a:cxn ang="0">
                    <a:pos x="T2" y="T3"/>
                  </a:cxn>
                  <a:cxn ang="0">
                    <a:pos x="T4" y="T5"/>
                  </a:cxn>
                  <a:cxn ang="0">
                    <a:pos x="T6" y="T7"/>
                  </a:cxn>
                  <a:cxn ang="0">
                    <a:pos x="T8" y="T9"/>
                  </a:cxn>
                  <a:cxn ang="0">
                    <a:pos x="T10" y="T11"/>
                  </a:cxn>
                </a:cxnLst>
                <a:rect l="0" t="0" r="r" b="b"/>
                <a:pathLst>
                  <a:path w="163" h="22">
                    <a:moveTo>
                      <a:pt x="0" y="0"/>
                    </a:moveTo>
                    <a:lnTo>
                      <a:pt x="163" y="0"/>
                    </a:lnTo>
                    <a:lnTo>
                      <a:pt x="163" y="22"/>
                    </a:lnTo>
                    <a:lnTo>
                      <a:pt x="0" y="22"/>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92"/>
              <p:cNvSpPr>
                <a:spLocks/>
              </p:cNvSpPr>
              <p:nvPr/>
            </p:nvSpPr>
            <p:spPr bwMode="auto">
              <a:xfrm>
                <a:off x="382588" y="8855075"/>
                <a:ext cx="68263" cy="68263"/>
              </a:xfrm>
              <a:custGeom>
                <a:avLst/>
                <a:gdLst>
                  <a:gd name="T0" fmla="*/ 0 w 43"/>
                  <a:gd name="T1" fmla="*/ 0 h 43"/>
                  <a:gd name="T2" fmla="*/ 43 w 43"/>
                  <a:gd name="T3" fmla="*/ 0 h 43"/>
                  <a:gd name="T4" fmla="*/ 43 w 43"/>
                  <a:gd name="T5" fmla="*/ 43 h 43"/>
                  <a:gd name="T6" fmla="*/ 0 w 43"/>
                  <a:gd name="T7" fmla="*/ 43 h 43"/>
                  <a:gd name="T8" fmla="*/ 0 w 43"/>
                  <a:gd name="T9" fmla="*/ 0 h 43"/>
                  <a:gd name="T10" fmla="*/ 0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0" y="0"/>
                    </a:moveTo>
                    <a:lnTo>
                      <a:pt x="43" y="0"/>
                    </a:lnTo>
                    <a:lnTo>
                      <a:pt x="43" y="43"/>
                    </a:lnTo>
                    <a:lnTo>
                      <a:pt x="0" y="43"/>
                    </a:lnTo>
                    <a:lnTo>
                      <a:pt x="0"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93"/>
              <p:cNvSpPr>
                <a:spLocks/>
              </p:cNvSpPr>
              <p:nvPr/>
            </p:nvSpPr>
            <p:spPr bwMode="auto">
              <a:xfrm>
                <a:off x="498475" y="8874125"/>
                <a:ext cx="258763" cy="36513"/>
              </a:xfrm>
              <a:custGeom>
                <a:avLst/>
                <a:gdLst>
                  <a:gd name="T0" fmla="*/ 0 w 163"/>
                  <a:gd name="T1" fmla="*/ 0 h 23"/>
                  <a:gd name="T2" fmla="*/ 163 w 163"/>
                  <a:gd name="T3" fmla="*/ 0 h 23"/>
                  <a:gd name="T4" fmla="*/ 163 w 163"/>
                  <a:gd name="T5" fmla="*/ 23 h 23"/>
                  <a:gd name="T6" fmla="*/ 0 w 163"/>
                  <a:gd name="T7" fmla="*/ 23 h 23"/>
                  <a:gd name="T8" fmla="*/ 0 w 163"/>
                  <a:gd name="T9" fmla="*/ 0 h 23"/>
                  <a:gd name="T10" fmla="*/ 0 w 163"/>
                  <a:gd name="T11" fmla="*/ 0 h 23"/>
                </a:gdLst>
                <a:ahLst/>
                <a:cxnLst>
                  <a:cxn ang="0">
                    <a:pos x="T0" y="T1"/>
                  </a:cxn>
                  <a:cxn ang="0">
                    <a:pos x="T2" y="T3"/>
                  </a:cxn>
                  <a:cxn ang="0">
                    <a:pos x="T4" y="T5"/>
                  </a:cxn>
                  <a:cxn ang="0">
                    <a:pos x="T6" y="T7"/>
                  </a:cxn>
                  <a:cxn ang="0">
                    <a:pos x="T8" y="T9"/>
                  </a:cxn>
                  <a:cxn ang="0">
                    <a:pos x="T10" y="T11"/>
                  </a:cxn>
                </a:cxnLst>
                <a:rect l="0" t="0" r="r" b="b"/>
                <a:pathLst>
                  <a:path w="163" h="23">
                    <a:moveTo>
                      <a:pt x="0" y="0"/>
                    </a:moveTo>
                    <a:lnTo>
                      <a:pt x="163" y="0"/>
                    </a:lnTo>
                    <a:lnTo>
                      <a:pt x="163" y="23"/>
                    </a:lnTo>
                    <a:lnTo>
                      <a:pt x="0" y="23"/>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94"/>
              <p:cNvSpPr>
                <a:spLocks/>
              </p:cNvSpPr>
              <p:nvPr/>
            </p:nvSpPr>
            <p:spPr bwMode="auto">
              <a:xfrm>
                <a:off x="382588" y="9074150"/>
                <a:ext cx="68263" cy="71438"/>
              </a:xfrm>
              <a:custGeom>
                <a:avLst/>
                <a:gdLst>
                  <a:gd name="T0" fmla="*/ 0 w 43"/>
                  <a:gd name="T1" fmla="*/ 0 h 45"/>
                  <a:gd name="T2" fmla="*/ 43 w 43"/>
                  <a:gd name="T3" fmla="*/ 0 h 45"/>
                  <a:gd name="T4" fmla="*/ 43 w 43"/>
                  <a:gd name="T5" fmla="*/ 45 h 45"/>
                  <a:gd name="T6" fmla="*/ 0 w 43"/>
                  <a:gd name="T7" fmla="*/ 45 h 45"/>
                  <a:gd name="T8" fmla="*/ 0 w 43"/>
                  <a:gd name="T9" fmla="*/ 0 h 45"/>
                  <a:gd name="T10" fmla="*/ 0 w 43"/>
                  <a:gd name="T11" fmla="*/ 0 h 45"/>
                </a:gdLst>
                <a:ahLst/>
                <a:cxnLst>
                  <a:cxn ang="0">
                    <a:pos x="T0" y="T1"/>
                  </a:cxn>
                  <a:cxn ang="0">
                    <a:pos x="T2" y="T3"/>
                  </a:cxn>
                  <a:cxn ang="0">
                    <a:pos x="T4" y="T5"/>
                  </a:cxn>
                  <a:cxn ang="0">
                    <a:pos x="T6" y="T7"/>
                  </a:cxn>
                  <a:cxn ang="0">
                    <a:pos x="T8" y="T9"/>
                  </a:cxn>
                  <a:cxn ang="0">
                    <a:pos x="T10" y="T11"/>
                  </a:cxn>
                </a:cxnLst>
                <a:rect l="0" t="0" r="r" b="b"/>
                <a:pathLst>
                  <a:path w="43" h="45">
                    <a:moveTo>
                      <a:pt x="0" y="0"/>
                    </a:moveTo>
                    <a:lnTo>
                      <a:pt x="43" y="0"/>
                    </a:lnTo>
                    <a:lnTo>
                      <a:pt x="43" y="45"/>
                    </a:lnTo>
                    <a:lnTo>
                      <a:pt x="0" y="45"/>
                    </a:lnTo>
                    <a:lnTo>
                      <a:pt x="0" y="0"/>
                    </a:lnTo>
                    <a:lnTo>
                      <a:pt x="0"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Freeform 95"/>
              <p:cNvSpPr>
                <a:spLocks/>
              </p:cNvSpPr>
              <p:nvPr/>
            </p:nvSpPr>
            <p:spPr bwMode="auto">
              <a:xfrm>
                <a:off x="498475" y="9093200"/>
                <a:ext cx="258763" cy="30163"/>
              </a:xfrm>
              <a:custGeom>
                <a:avLst/>
                <a:gdLst>
                  <a:gd name="T0" fmla="*/ 0 w 163"/>
                  <a:gd name="T1" fmla="*/ 0 h 19"/>
                  <a:gd name="T2" fmla="*/ 163 w 163"/>
                  <a:gd name="T3" fmla="*/ 0 h 19"/>
                  <a:gd name="T4" fmla="*/ 163 w 163"/>
                  <a:gd name="T5" fmla="*/ 19 h 19"/>
                  <a:gd name="T6" fmla="*/ 0 w 163"/>
                  <a:gd name="T7" fmla="*/ 19 h 19"/>
                  <a:gd name="T8" fmla="*/ 0 w 163"/>
                  <a:gd name="T9" fmla="*/ 0 h 19"/>
                  <a:gd name="T10" fmla="*/ 0 w 163"/>
                  <a:gd name="T11" fmla="*/ 0 h 19"/>
                </a:gdLst>
                <a:ahLst/>
                <a:cxnLst>
                  <a:cxn ang="0">
                    <a:pos x="T0" y="T1"/>
                  </a:cxn>
                  <a:cxn ang="0">
                    <a:pos x="T2" y="T3"/>
                  </a:cxn>
                  <a:cxn ang="0">
                    <a:pos x="T4" y="T5"/>
                  </a:cxn>
                  <a:cxn ang="0">
                    <a:pos x="T6" y="T7"/>
                  </a:cxn>
                  <a:cxn ang="0">
                    <a:pos x="T8" y="T9"/>
                  </a:cxn>
                  <a:cxn ang="0">
                    <a:pos x="T10" y="T11"/>
                  </a:cxn>
                </a:cxnLst>
                <a:rect l="0" t="0" r="r" b="b"/>
                <a:pathLst>
                  <a:path w="163" h="19">
                    <a:moveTo>
                      <a:pt x="0" y="0"/>
                    </a:moveTo>
                    <a:lnTo>
                      <a:pt x="163" y="0"/>
                    </a:lnTo>
                    <a:lnTo>
                      <a:pt x="163" y="19"/>
                    </a:lnTo>
                    <a:lnTo>
                      <a:pt x="0" y="19"/>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96"/>
              <p:cNvSpPr>
                <a:spLocks/>
              </p:cNvSpPr>
              <p:nvPr/>
            </p:nvSpPr>
            <p:spPr bwMode="auto">
              <a:xfrm>
                <a:off x="382588" y="9293225"/>
                <a:ext cx="68263" cy="71438"/>
              </a:xfrm>
              <a:custGeom>
                <a:avLst/>
                <a:gdLst>
                  <a:gd name="T0" fmla="*/ 0 w 43"/>
                  <a:gd name="T1" fmla="*/ 0 h 45"/>
                  <a:gd name="T2" fmla="*/ 43 w 43"/>
                  <a:gd name="T3" fmla="*/ 0 h 45"/>
                  <a:gd name="T4" fmla="*/ 43 w 43"/>
                  <a:gd name="T5" fmla="*/ 45 h 45"/>
                  <a:gd name="T6" fmla="*/ 0 w 43"/>
                  <a:gd name="T7" fmla="*/ 45 h 45"/>
                  <a:gd name="T8" fmla="*/ 0 w 43"/>
                  <a:gd name="T9" fmla="*/ 0 h 45"/>
                  <a:gd name="T10" fmla="*/ 0 w 43"/>
                  <a:gd name="T11" fmla="*/ 0 h 45"/>
                </a:gdLst>
                <a:ahLst/>
                <a:cxnLst>
                  <a:cxn ang="0">
                    <a:pos x="T0" y="T1"/>
                  </a:cxn>
                  <a:cxn ang="0">
                    <a:pos x="T2" y="T3"/>
                  </a:cxn>
                  <a:cxn ang="0">
                    <a:pos x="T4" y="T5"/>
                  </a:cxn>
                  <a:cxn ang="0">
                    <a:pos x="T6" y="T7"/>
                  </a:cxn>
                  <a:cxn ang="0">
                    <a:pos x="T8" y="T9"/>
                  </a:cxn>
                  <a:cxn ang="0">
                    <a:pos x="T10" y="T11"/>
                  </a:cxn>
                </a:cxnLst>
                <a:rect l="0" t="0" r="r" b="b"/>
                <a:pathLst>
                  <a:path w="43" h="45">
                    <a:moveTo>
                      <a:pt x="0" y="0"/>
                    </a:moveTo>
                    <a:lnTo>
                      <a:pt x="43" y="0"/>
                    </a:lnTo>
                    <a:lnTo>
                      <a:pt x="43" y="45"/>
                    </a:lnTo>
                    <a:lnTo>
                      <a:pt x="0" y="45"/>
                    </a:lnTo>
                    <a:lnTo>
                      <a:pt x="0" y="0"/>
                    </a:lnTo>
                    <a:lnTo>
                      <a:pt x="0"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97"/>
              <p:cNvSpPr>
                <a:spLocks/>
              </p:cNvSpPr>
              <p:nvPr/>
            </p:nvSpPr>
            <p:spPr bwMode="auto">
              <a:xfrm>
                <a:off x="498475" y="9312275"/>
                <a:ext cx="258763" cy="33338"/>
              </a:xfrm>
              <a:custGeom>
                <a:avLst/>
                <a:gdLst>
                  <a:gd name="T0" fmla="*/ 0 w 163"/>
                  <a:gd name="T1" fmla="*/ 0 h 21"/>
                  <a:gd name="T2" fmla="*/ 163 w 163"/>
                  <a:gd name="T3" fmla="*/ 0 h 21"/>
                  <a:gd name="T4" fmla="*/ 163 w 163"/>
                  <a:gd name="T5" fmla="*/ 21 h 21"/>
                  <a:gd name="T6" fmla="*/ 0 w 163"/>
                  <a:gd name="T7" fmla="*/ 21 h 21"/>
                  <a:gd name="T8" fmla="*/ 0 w 163"/>
                  <a:gd name="T9" fmla="*/ 0 h 21"/>
                  <a:gd name="T10" fmla="*/ 0 w 163"/>
                  <a:gd name="T11" fmla="*/ 0 h 21"/>
                </a:gdLst>
                <a:ahLst/>
                <a:cxnLst>
                  <a:cxn ang="0">
                    <a:pos x="T0" y="T1"/>
                  </a:cxn>
                  <a:cxn ang="0">
                    <a:pos x="T2" y="T3"/>
                  </a:cxn>
                  <a:cxn ang="0">
                    <a:pos x="T4" y="T5"/>
                  </a:cxn>
                  <a:cxn ang="0">
                    <a:pos x="T6" y="T7"/>
                  </a:cxn>
                  <a:cxn ang="0">
                    <a:pos x="T8" y="T9"/>
                  </a:cxn>
                  <a:cxn ang="0">
                    <a:pos x="T10" y="T11"/>
                  </a:cxn>
                </a:cxnLst>
                <a:rect l="0" t="0" r="r" b="b"/>
                <a:pathLst>
                  <a:path w="163" h="21">
                    <a:moveTo>
                      <a:pt x="0" y="0"/>
                    </a:moveTo>
                    <a:lnTo>
                      <a:pt x="163" y="0"/>
                    </a:lnTo>
                    <a:lnTo>
                      <a:pt x="163" y="21"/>
                    </a:lnTo>
                    <a:lnTo>
                      <a:pt x="0" y="21"/>
                    </a:lnTo>
                    <a:lnTo>
                      <a:pt x="0" y="0"/>
                    </a:lnTo>
                    <a:lnTo>
                      <a:pt x="0" y="0"/>
                    </a:lnTo>
                    <a:close/>
                  </a:path>
                </a:pathLst>
              </a:custGeom>
              <a:solidFill>
                <a:srgbClr val="73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98"/>
              <p:cNvSpPr>
                <a:spLocks noEditPoints="1"/>
              </p:cNvSpPr>
              <p:nvPr/>
            </p:nvSpPr>
            <p:spPr bwMode="auto">
              <a:xfrm>
                <a:off x="1331913" y="8559800"/>
                <a:ext cx="322263" cy="325438"/>
              </a:xfrm>
              <a:custGeom>
                <a:avLst/>
                <a:gdLst>
                  <a:gd name="T0" fmla="*/ 75 w 103"/>
                  <a:gd name="T1" fmla="*/ 85 h 104"/>
                  <a:gd name="T2" fmla="*/ 79 w 103"/>
                  <a:gd name="T3" fmla="*/ 77 h 104"/>
                  <a:gd name="T4" fmla="*/ 95 w 103"/>
                  <a:gd name="T5" fmla="*/ 78 h 104"/>
                  <a:gd name="T6" fmla="*/ 103 w 103"/>
                  <a:gd name="T7" fmla="*/ 68 h 104"/>
                  <a:gd name="T8" fmla="*/ 92 w 103"/>
                  <a:gd name="T9" fmla="*/ 60 h 104"/>
                  <a:gd name="T10" fmla="*/ 89 w 103"/>
                  <a:gd name="T11" fmla="*/ 54 h 104"/>
                  <a:gd name="T12" fmla="*/ 89 w 103"/>
                  <a:gd name="T13" fmla="*/ 49 h 104"/>
                  <a:gd name="T14" fmla="*/ 102 w 103"/>
                  <a:gd name="T15" fmla="*/ 39 h 104"/>
                  <a:gd name="T16" fmla="*/ 100 w 103"/>
                  <a:gd name="T17" fmla="*/ 27 h 104"/>
                  <a:gd name="T18" fmla="*/ 86 w 103"/>
                  <a:gd name="T19" fmla="*/ 29 h 104"/>
                  <a:gd name="T20" fmla="*/ 76 w 103"/>
                  <a:gd name="T21" fmla="*/ 23 h 104"/>
                  <a:gd name="T22" fmla="*/ 78 w 103"/>
                  <a:gd name="T23" fmla="*/ 8 h 104"/>
                  <a:gd name="T24" fmla="*/ 68 w 103"/>
                  <a:gd name="T25" fmla="*/ 0 h 104"/>
                  <a:gd name="T26" fmla="*/ 59 w 103"/>
                  <a:gd name="T27" fmla="*/ 10 h 104"/>
                  <a:gd name="T28" fmla="*/ 49 w 103"/>
                  <a:gd name="T29" fmla="*/ 15 h 104"/>
                  <a:gd name="T30" fmla="*/ 38 w 103"/>
                  <a:gd name="T31" fmla="*/ 3 h 104"/>
                  <a:gd name="T32" fmla="*/ 28 w 103"/>
                  <a:gd name="T33" fmla="*/ 5 h 104"/>
                  <a:gd name="T34" fmla="*/ 28 w 103"/>
                  <a:gd name="T35" fmla="*/ 16 h 104"/>
                  <a:gd name="T36" fmla="*/ 22 w 103"/>
                  <a:gd name="T37" fmla="*/ 29 h 104"/>
                  <a:gd name="T38" fmla="*/ 8 w 103"/>
                  <a:gd name="T39" fmla="*/ 26 h 104"/>
                  <a:gd name="T40" fmla="*/ 0 w 103"/>
                  <a:gd name="T41" fmla="*/ 34 h 104"/>
                  <a:gd name="T42" fmla="*/ 10 w 103"/>
                  <a:gd name="T43" fmla="*/ 43 h 104"/>
                  <a:gd name="T44" fmla="*/ 15 w 103"/>
                  <a:gd name="T45" fmla="*/ 54 h 104"/>
                  <a:gd name="T46" fmla="*/ 3 w 103"/>
                  <a:gd name="T47" fmla="*/ 64 h 104"/>
                  <a:gd name="T48" fmla="*/ 5 w 103"/>
                  <a:gd name="T49" fmla="*/ 76 h 104"/>
                  <a:gd name="T50" fmla="*/ 17 w 103"/>
                  <a:gd name="T51" fmla="*/ 76 h 104"/>
                  <a:gd name="T52" fmla="*/ 27 w 103"/>
                  <a:gd name="T53" fmla="*/ 80 h 104"/>
                  <a:gd name="T54" fmla="*/ 27 w 103"/>
                  <a:gd name="T55" fmla="*/ 97 h 104"/>
                  <a:gd name="T56" fmla="*/ 35 w 103"/>
                  <a:gd name="T57" fmla="*/ 102 h 104"/>
                  <a:gd name="T58" fmla="*/ 44 w 103"/>
                  <a:gd name="T59" fmla="*/ 93 h 104"/>
                  <a:gd name="T60" fmla="*/ 55 w 103"/>
                  <a:gd name="T61" fmla="*/ 90 h 104"/>
                  <a:gd name="T62" fmla="*/ 65 w 103"/>
                  <a:gd name="T63" fmla="*/ 102 h 104"/>
                  <a:gd name="T64" fmla="*/ 76 w 103"/>
                  <a:gd name="T65" fmla="*/ 100 h 104"/>
                  <a:gd name="T66" fmla="*/ 69 w 103"/>
                  <a:gd name="T67" fmla="*/ 60 h 104"/>
                  <a:gd name="T68" fmla="*/ 34 w 103"/>
                  <a:gd name="T69" fmla="*/ 44 h 104"/>
                  <a:gd name="T70" fmla="*/ 69 w 103"/>
                  <a:gd name="T71" fmla="*/ 6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4">
                    <a:moveTo>
                      <a:pt x="78" y="95"/>
                    </a:moveTo>
                    <a:cubicBezTo>
                      <a:pt x="75" y="85"/>
                      <a:pt x="75" y="85"/>
                      <a:pt x="75" y="85"/>
                    </a:cubicBezTo>
                    <a:cubicBezTo>
                      <a:pt x="74" y="84"/>
                      <a:pt x="75" y="81"/>
                      <a:pt x="76" y="80"/>
                    </a:cubicBezTo>
                    <a:cubicBezTo>
                      <a:pt x="78" y="80"/>
                      <a:pt x="79" y="77"/>
                      <a:pt x="79" y="77"/>
                    </a:cubicBezTo>
                    <a:cubicBezTo>
                      <a:pt x="82" y="74"/>
                      <a:pt x="83" y="74"/>
                      <a:pt x="86" y="74"/>
                    </a:cubicBezTo>
                    <a:cubicBezTo>
                      <a:pt x="95" y="78"/>
                      <a:pt x="95" y="78"/>
                      <a:pt x="95" y="78"/>
                    </a:cubicBezTo>
                    <a:cubicBezTo>
                      <a:pt x="98" y="78"/>
                      <a:pt x="99" y="77"/>
                      <a:pt x="100" y="77"/>
                    </a:cubicBezTo>
                    <a:cubicBezTo>
                      <a:pt x="103" y="68"/>
                      <a:pt x="103" y="68"/>
                      <a:pt x="103" y="68"/>
                    </a:cubicBezTo>
                    <a:cubicBezTo>
                      <a:pt x="103" y="68"/>
                      <a:pt x="102" y="66"/>
                      <a:pt x="102" y="64"/>
                    </a:cubicBezTo>
                    <a:cubicBezTo>
                      <a:pt x="92" y="60"/>
                      <a:pt x="92" y="60"/>
                      <a:pt x="92" y="60"/>
                    </a:cubicBezTo>
                    <a:cubicBezTo>
                      <a:pt x="91" y="59"/>
                      <a:pt x="89" y="57"/>
                      <a:pt x="89" y="54"/>
                    </a:cubicBezTo>
                    <a:cubicBezTo>
                      <a:pt x="89" y="54"/>
                      <a:pt x="89" y="54"/>
                      <a:pt x="89" y="54"/>
                    </a:cubicBezTo>
                    <a:cubicBezTo>
                      <a:pt x="89" y="51"/>
                      <a:pt x="89" y="51"/>
                      <a:pt x="91" y="50"/>
                    </a:cubicBezTo>
                    <a:cubicBezTo>
                      <a:pt x="89" y="49"/>
                      <a:pt x="89" y="49"/>
                      <a:pt x="89" y="49"/>
                    </a:cubicBezTo>
                    <a:cubicBezTo>
                      <a:pt x="89" y="47"/>
                      <a:pt x="89" y="46"/>
                      <a:pt x="93" y="43"/>
                    </a:cubicBezTo>
                    <a:cubicBezTo>
                      <a:pt x="102" y="39"/>
                      <a:pt x="102" y="39"/>
                      <a:pt x="102" y="39"/>
                    </a:cubicBezTo>
                    <a:cubicBezTo>
                      <a:pt x="102" y="37"/>
                      <a:pt x="103" y="36"/>
                      <a:pt x="102" y="34"/>
                    </a:cubicBezTo>
                    <a:cubicBezTo>
                      <a:pt x="100" y="27"/>
                      <a:pt x="100" y="27"/>
                      <a:pt x="100" y="27"/>
                    </a:cubicBezTo>
                    <a:cubicBezTo>
                      <a:pt x="99" y="26"/>
                      <a:pt x="98" y="26"/>
                      <a:pt x="95" y="26"/>
                    </a:cubicBezTo>
                    <a:cubicBezTo>
                      <a:pt x="86" y="29"/>
                      <a:pt x="86" y="29"/>
                      <a:pt x="86" y="29"/>
                    </a:cubicBezTo>
                    <a:cubicBezTo>
                      <a:pt x="83" y="29"/>
                      <a:pt x="81" y="29"/>
                      <a:pt x="79" y="26"/>
                    </a:cubicBezTo>
                    <a:cubicBezTo>
                      <a:pt x="79" y="25"/>
                      <a:pt x="78" y="25"/>
                      <a:pt x="76" y="23"/>
                    </a:cubicBezTo>
                    <a:cubicBezTo>
                      <a:pt x="75" y="23"/>
                      <a:pt x="74" y="20"/>
                      <a:pt x="75" y="17"/>
                    </a:cubicBezTo>
                    <a:cubicBezTo>
                      <a:pt x="78" y="8"/>
                      <a:pt x="78" y="8"/>
                      <a:pt x="78" y="8"/>
                    </a:cubicBezTo>
                    <a:cubicBezTo>
                      <a:pt x="78" y="6"/>
                      <a:pt x="76" y="3"/>
                      <a:pt x="76" y="3"/>
                    </a:cubicBezTo>
                    <a:cubicBezTo>
                      <a:pt x="68" y="0"/>
                      <a:pt x="68" y="0"/>
                      <a:pt x="68" y="0"/>
                    </a:cubicBezTo>
                    <a:cubicBezTo>
                      <a:pt x="68" y="0"/>
                      <a:pt x="65" y="0"/>
                      <a:pt x="65" y="2"/>
                    </a:cubicBezTo>
                    <a:cubicBezTo>
                      <a:pt x="59" y="10"/>
                      <a:pt x="59" y="10"/>
                      <a:pt x="59" y="10"/>
                    </a:cubicBezTo>
                    <a:cubicBezTo>
                      <a:pt x="58" y="15"/>
                      <a:pt x="57" y="13"/>
                      <a:pt x="54" y="15"/>
                    </a:cubicBezTo>
                    <a:cubicBezTo>
                      <a:pt x="52" y="15"/>
                      <a:pt x="49" y="15"/>
                      <a:pt x="49" y="15"/>
                    </a:cubicBezTo>
                    <a:cubicBezTo>
                      <a:pt x="47" y="15"/>
                      <a:pt x="45" y="13"/>
                      <a:pt x="44" y="12"/>
                    </a:cubicBezTo>
                    <a:cubicBezTo>
                      <a:pt x="38" y="3"/>
                      <a:pt x="38" y="3"/>
                      <a:pt x="38" y="3"/>
                    </a:cubicBezTo>
                    <a:cubicBezTo>
                      <a:pt x="37" y="0"/>
                      <a:pt x="35" y="0"/>
                      <a:pt x="34" y="0"/>
                    </a:cubicBezTo>
                    <a:cubicBezTo>
                      <a:pt x="28" y="5"/>
                      <a:pt x="28" y="5"/>
                      <a:pt x="28" y="5"/>
                    </a:cubicBezTo>
                    <a:cubicBezTo>
                      <a:pt x="27" y="3"/>
                      <a:pt x="25" y="6"/>
                      <a:pt x="25" y="9"/>
                    </a:cubicBezTo>
                    <a:cubicBezTo>
                      <a:pt x="28" y="16"/>
                      <a:pt x="28" y="16"/>
                      <a:pt x="28" y="16"/>
                    </a:cubicBezTo>
                    <a:cubicBezTo>
                      <a:pt x="30" y="20"/>
                      <a:pt x="28" y="22"/>
                      <a:pt x="27" y="22"/>
                    </a:cubicBezTo>
                    <a:cubicBezTo>
                      <a:pt x="25" y="25"/>
                      <a:pt x="24" y="26"/>
                      <a:pt x="22" y="29"/>
                    </a:cubicBezTo>
                    <a:cubicBezTo>
                      <a:pt x="21" y="29"/>
                      <a:pt x="20" y="30"/>
                      <a:pt x="17" y="27"/>
                    </a:cubicBezTo>
                    <a:cubicBezTo>
                      <a:pt x="8" y="26"/>
                      <a:pt x="8" y="26"/>
                      <a:pt x="8" y="26"/>
                    </a:cubicBezTo>
                    <a:cubicBezTo>
                      <a:pt x="5" y="25"/>
                      <a:pt x="4" y="26"/>
                      <a:pt x="4" y="27"/>
                    </a:cubicBezTo>
                    <a:cubicBezTo>
                      <a:pt x="0" y="34"/>
                      <a:pt x="0" y="34"/>
                      <a:pt x="0" y="34"/>
                    </a:cubicBezTo>
                    <a:cubicBezTo>
                      <a:pt x="1" y="36"/>
                      <a:pt x="0" y="37"/>
                      <a:pt x="3" y="39"/>
                    </a:cubicBezTo>
                    <a:cubicBezTo>
                      <a:pt x="10" y="43"/>
                      <a:pt x="10" y="43"/>
                      <a:pt x="10" y="43"/>
                    </a:cubicBezTo>
                    <a:cubicBezTo>
                      <a:pt x="14" y="44"/>
                      <a:pt x="14" y="47"/>
                      <a:pt x="14" y="50"/>
                    </a:cubicBezTo>
                    <a:cubicBezTo>
                      <a:pt x="14" y="51"/>
                      <a:pt x="14" y="53"/>
                      <a:pt x="15" y="54"/>
                    </a:cubicBezTo>
                    <a:cubicBezTo>
                      <a:pt x="14" y="56"/>
                      <a:pt x="14" y="59"/>
                      <a:pt x="11" y="60"/>
                    </a:cubicBezTo>
                    <a:cubicBezTo>
                      <a:pt x="3" y="64"/>
                      <a:pt x="3" y="64"/>
                      <a:pt x="3" y="64"/>
                    </a:cubicBezTo>
                    <a:cubicBezTo>
                      <a:pt x="0" y="66"/>
                      <a:pt x="0" y="67"/>
                      <a:pt x="1" y="68"/>
                    </a:cubicBezTo>
                    <a:cubicBezTo>
                      <a:pt x="5" y="76"/>
                      <a:pt x="5" y="76"/>
                      <a:pt x="5" y="76"/>
                    </a:cubicBezTo>
                    <a:cubicBezTo>
                      <a:pt x="4" y="77"/>
                      <a:pt x="7" y="78"/>
                      <a:pt x="7" y="78"/>
                    </a:cubicBezTo>
                    <a:cubicBezTo>
                      <a:pt x="17" y="76"/>
                      <a:pt x="17" y="76"/>
                      <a:pt x="17" y="76"/>
                    </a:cubicBezTo>
                    <a:cubicBezTo>
                      <a:pt x="20" y="74"/>
                      <a:pt x="22" y="76"/>
                      <a:pt x="22" y="77"/>
                    </a:cubicBezTo>
                    <a:cubicBezTo>
                      <a:pt x="25" y="77"/>
                      <a:pt x="25" y="78"/>
                      <a:pt x="27" y="80"/>
                    </a:cubicBezTo>
                    <a:cubicBezTo>
                      <a:pt x="30" y="81"/>
                      <a:pt x="30" y="83"/>
                      <a:pt x="28" y="87"/>
                    </a:cubicBezTo>
                    <a:cubicBezTo>
                      <a:pt x="27" y="97"/>
                      <a:pt x="27" y="97"/>
                      <a:pt x="27" y="97"/>
                    </a:cubicBezTo>
                    <a:cubicBezTo>
                      <a:pt x="25" y="97"/>
                      <a:pt x="27" y="100"/>
                      <a:pt x="28" y="100"/>
                    </a:cubicBezTo>
                    <a:cubicBezTo>
                      <a:pt x="35" y="102"/>
                      <a:pt x="35" y="102"/>
                      <a:pt x="35" y="102"/>
                    </a:cubicBezTo>
                    <a:cubicBezTo>
                      <a:pt x="37" y="104"/>
                      <a:pt x="38" y="102"/>
                      <a:pt x="40" y="102"/>
                    </a:cubicBezTo>
                    <a:cubicBezTo>
                      <a:pt x="44" y="93"/>
                      <a:pt x="44" y="93"/>
                      <a:pt x="44" y="93"/>
                    </a:cubicBezTo>
                    <a:cubicBezTo>
                      <a:pt x="45" y="90"/>
                      <a:pt x="48" y="88"/>
                      <a:pt x="49" y="90"/>
                    </a:cubicBezTo>
                    <a:cubicBezTo>
                      <a:pt x="52" y="90"/>
                      <a:pt x="52" y="90"/>
                      <a:pt x="55" y="90"/>
                    </a:cubicBezTo>
                    <a:cubicBezTo>
                      <a:pt x="57" y="90"/>
                      <a:pt x="58" y="90"/>
                      <a:pt x="59" y="93"/>
                    </a:cubicBezTo>
                    <a:cubicBezTo>
                      <a:pt x="65" y="102"/>
                      <a:pt x="65" y="102"/>
                      <a:pt x="65" y="102"/>
                    </a:cubicBezTo>
                    <a:cubicBezTo>
                      <a:pt x="65" y="102"/>
                      <a:pt x="68" y="104"/>
                      <a:pt x="69" y="102"/>
                    </a:cubicBezTo>
                    <a:cubicBezTo>
                      <a:pt x="76" y="100"/>
                      <a:pt x="76" y="100"/>
                      <a:pt x="76" y="100"/>
                    </a:cubicBezTo>
                    <a:cubicBezTo>
                      <a:pt x="76" y="100"/>
                      <a:pt x="79" y="97"/>
                      <a:pt x="78" y="95"/>
                    </a:cubicBezTo>
                    <a:close/>
                    <a:moveTo>
                      <a:pt x="69" y="60"/>
                    </a:moveTo>
                    <a:cubicBezTo>
                      <a:pt x="65" y="68"/>
                      <a:pt x="54" y="74"/>
                      <a:pt x="45" y="70"/>
                    </a:cubicBezTo>
                    <a:cubicBezTo>
                      <a:pt x="34" y="66"/>
                      <a:pt x="30" y="54"/>
                      <a:pt x="34" y="44"/>
                    </a:cubicBezTo>
                    <a:cubicBezTo>
                      <a:pt x="38" y="34"/>
                      <a:pt x="49" y="29"/>
                      <a:pt x="59" y="33"/>
                    </a:cubicBezTo>
                    <a:cubicBezTo>
                      <a:pt x="68" y="37"/>
                      <a:pt x="74" y="50"/>
                      <a:pt x="69" y="6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99"/>
              <p:cNvSpPr>
                <a:spLocks noEditPoints="1"/>
              </p:cNvSpPr>
              <p:nvPr/>
            </p:nvSpPr>
            <p:spPr bwMode="auto">
              <a:xfrm>
                <a:off x="1863725" y="8275638"/>
                <a:ext cx="503238" cy="500063"/>
              </a:xfrm>
              <a:custGeom>
                <a:avLst/>
                <a:gdLst>
                  <a:gd name="T0" fmla="*/ 160 w 161"/>
                  <a:gd name="T1" fmla="*/ 66 h 160"/>
                  <a:gd name="T2" fmla="*/ 152 w 161"/>
                  <a:gd name="T3" fmla="*/ 59 h 160"/>
                  <a:gd name="T4" fmla="*/ 128 w 161"/>
                  <a:gd name="T5" fmla="*/ 59 h 160"/>
                  <a:gd name="T6" fmla="*/ 120 w 161"/>
                  <a:gd name="T7" fmla="*/ 47 h 160"/>
                  <a:gd name="T8" fmla="*/ 121 w 161"/>
                  <a:gd name="T9" fmla="*/ 46 h 160"/>
                  <a:gd name="T10" fmla="*/ 130 w 161"/>
                  <a:gd name="T11" fmla="*/ 25 h 160"/>
                  <a:gd name="T12" fmla="*/ 127 w 161"/>
                  <a:gd name="T13" fmla="*/ 13 h 160"/>
                  <a:gd name="T14" fmla="*/ 115 w 161"/>
                  <a:gd name="T15" fmla="*/ 15 h 160"/>
                  <a:gd name="T16" fmla="*/ 97 w 161"/>
                  <a:gd name="T17" fmla="*/ 32 h 160"/>
                  <a:gd name="T18" fmla="*/ 84 w 161"/>
                  <a:gd name="T19" fmla="*/ 29 h 160"/>
                  <a:gd name="T20" fmla="*/ 75 w 161"/>
                  <a:gd name="T21" fmla="*/ 6 h 160"/>
                  <a:gd name="T22" fmla="*/ 65 w 161"/>
                  <a:gd name="T23" fmla="*/ 0 h 160"/>
                  <a:gd name="T24" fmla="*/ 58 w 161"/>
                  <a:gd name="T25" fmla="*/ 9 h 160"/>
                  <a:gd name="T26" fmla="*/ 58 w 161"/>
                  <a:gd name="T27" fmla="*/ 33 h 160"/>
                  <a:gd name="T28" fmla="*/ 45 w 161"/>
                  <a:gd name="T29" fmla="*/ 42 h 160"/>
                  <a:gd name="T30" fmla="*/ 24 w 161"/>
                  <a:gd name="T31" fmla="*/ 33 h 160"/>
                  <a:gd name="T32" fmla="*/ 14 w 161"/>
                  <a:gd name="T33" fmla="*/ 36 h 160"/>
                  <a:gd name="T34" fmla="*/ 14 w 161"/>
                  <a:gd name="T35" fmla="*/ 46 h 160"/>
                  <a:gd name="T36" fmla="*/ 31 w 161"/>
                  <a:gd name="T37" fmla="*/ 63 h 160"/>
                  <a:gd name="T38" fmla="*/ 28 w 161"/>
                  <a:gd name="T39" fmla="*/ 77 h 160"/>
                  <a:gd name="T40" fmla="*/ 7 w 161"/>
                  <a:gd name="T41" fmla="*/ 87 h 160"/>
                  <a:gd name="T42" fmla="*/ 1 w 161"/>
                  <a:gd name="T43" fmla="*/ 97 h 160"/>
                  <a:gd name="T44" fmla="*/ 10 w 161"/>
                  <a:gd name="T45" fmla="*/ 103 h 160"/>
                  <a:gd name="T46" fmla="*/ 32 w 161"/>
                  <a:gd name="T47" fmla="*/ 103 h 160"/>
                  <a:gd name="T48" fmla="*/ 41 w 161"/>
                  <a:gd name="T49" fmla="*/ 116 h 160"/>
                  <a:gd name="T50" fmla="*/ 32 w 161"/>
                  <a:gd name="T51" fmla="*/ 137 h 160"/>
                  <a:gd name="T52" fmla="*/ 35 w 161"/>
                  <a:gd name="T53" fmla="*/ 147 h 160"/>
                  <a:gd name="T54" fmla="*/ 47 w 161"/>
                  <a:gd name="T55" fmla="*/ 145 h 160"/>
                  <a:gd name="T56" fmla="*/ 64 w 161"/>
                  <a:gd name="T57" fmla="*/ 131 h 160"/>
                  <a:gd name="T58" fmla="*/ 78 w 161"/>
                  <a:gd name="T59" fmla="*/ 133 h 160"/>
                  <a:gd name="T60" fmla="*/ 87 w 161"/>
                  <a:gd name="T61" fmla="*/ 155 h 160"/>
                  <a:gd name="T62" fmla="*/ 97 w 161"/>
                  <a:gd name="T63" fmla="*/ 160 h 160"/>
                  <a:gd name="T64" fmla="*/ 102 w 161"/>
                  <a:gd name="T65" fmla="*/ 153 h 160"/>
                  <a:gd name="T66" fmla="*/ 104 w 161"/>
                  <a:gd name="T67" fmla="*/ 127 h 160"/>
                  <a:gd name="T68" fmla="*/ 114 w 161"/>
                  <a:gd name="T69" fmla="*/ 120 h 160"/>
                  <a:gd name="T70" fmla="*/ 115 w 161"/>
                  <a:gd name="T71" fmla="*/ 121 h 160"/>
                  <a:gd name="T72" fmla="*/ 138 w 161"/>
                  <a:gd name="T73" fmla="*/ 130 h 160"/>
                  <a:gd name="T74" fmla="*/ 148 w 161"/>
                  <a:gd name="T75" fmla="*/ 127 h 160"/>
                  <a:gd name="T76" fmla="*/ 147 w 161"/>
                  <a:gd name="T77" fmla="*/ 116 h 160"/>
                  <a:gd name="T78" fmla="*/ 130 w 161"/>
                  <a:gd name="T79" fmla="*/ 99 h 160"/>
                  <a:gd name="T80" fmla="*/ 132 w 161"/>
                  <a:gd name="T81" fmla="*/ 86 h 160"/>
                  <a:gd name="T82" fmla="*/ 132 w 161"/>
                  <a:gd name="T83" fmla="*/ 84 h 160"/>
                  <a:gd name="T84" fmla="*/ 155 w 161"/>
                  <a:gd name="T85" fmla="*/ 74 h 160"/>
                  <a:gd name="T86" fmla="*/ 160 w 161"/>
                  <a:gd name="T87" fmla="*/ 66 h 160"/>
                  <a:gd name="T88" fmla="*/ 87 w 161"/>
                  <a:gd name="T89" fmla="*/ 114 h 160"/>
                  <a:gd name="T90" fmla="*/ 47 w 161"/>
                  <a:gd name="T91" fmla="*/ 87 h 160"/>
                  <a:gd name="T92" fmla="*/ 74 w 161"/>
                  <a:gd name="T93" fmla="*/ 47 h 160"/>
                  <a:gd name="T94" fmla="*/ 112 w 161"/>
                  <a:gd name="T95" fmla="*/ 74 h 160"/>
                  <a:gd name="T96" fmla="*/ 87 w 161"/>
                  <a:gd name="T97" fmla="*/ 1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 h="160">
                    <a:moveTo>
                      <a:pt x="160" y="66"/>
                    </a:moveTo>
                    <a:cubicBezTo>
                      <a:pt x="160" y="63"/>
                      <a:pt x="157" y="60"/>
                      <a:pt x="152" y="59"/>
                    </a:cubicBezTo>
                    <a:cubicBezTo>
                      <a:pt x="128" y="59"/>
                      <a:pt x="128" y="59"/>
                      <a:pt x="128" y="59"/>
                    </a:cubicBezTo>
                    <a:cubicBezTo>
                      <a:pt x="125" y="54"/>
                      <a:pt x="124" y="50"/>
                      <a:pt x="120" y="47"/>
                    </a:cubicBezTo>
                    <a:cubicBezTo>
                      <a:pt x="120" y="46"/>
                      <a:pt x="120" y="46"/>
                      <a:pt x="121" y="46"/>
                    </a:cubicBezTo>
                    <a:cubicBezTo>
                      <a:pt x="130" y="25"/>
                      <a:pt x="130" y="25"/>
                      <a:pt x="130" y="25"/>
                    </a:cubicBezTo>
                    <a:cubicBezTo>
                      <a:pt x="131" y="20"/>
                      <a:pt x="130" y="16"/>
                      <a:pt x="127" y="13"/>
                    </a:cubicBezTo>
                    <a:cubicBezTo>
                      <a:pt x="122" y="12"/>
                      <a:pt x="120" y="12"/>
                      <a:pt x="115" y="15"/>
                    </a:cubicBezTo>
                    <a:cubicBezTo>
                      <a:pt x="97" y="32"/>
                      <a:pt x="97" y="32"/>
                      <a:pt x="97" y="32"/>
                    </a:cubicBezTo>
                    <a:cubicBezTo>
                      <a:pt x="94" y="30"/>
                      <a:pt x="90" y="29"/>
                      <a:pt x="84" y="29"/>
                    </a:cubicBezTo>
                    <a:cubicBezTo>
                      <a:pt x="75" y="6"/>
                      <a:pt x="75" y="6"/>
                      <a:pt x="75" y="6"/>
                    </a:cubicBezTo>
                    <a:cubicBezTo>
                      <a:pt x="72" y="3"/>
                      <a:pt x="68" y="0"/>
                      <a:pt x="65" y="0"/>
                    </a:cubicBezTo>
                    <a:cubicBezTo>
                      <a:pt x="62" y="2"/>
                      <a:pt x="58" y="6"/>
                      <a:pt x="58" y="9"/>
                    </a:cubicBezTo>
                    <a:cubicBezTo>
                      <a:pt x="58" y="33"/>
                      <a:pt x="58" y="33"/>
                      <a:pt x="58" y="33"/>
                    </a:cubicBezTo>
                    <a:cubicBezTo>
                      <a:pt x="54" y="35"/>
                      <a:pt x="50" y="37"/>
                      <a:pt x="45" y="42"/>
                    </a:cubicBezTo>
                    <a:cubicBezTo>
                      <a:pt x="24" y="33"/>
                      <a:pt x="24" y="33"/>
                      <a:pt x="24" y="33"/>
                    </a:cubicBezTo>
                    <a:cubicBezTo>
                      <a:pt x="21" y="32"/>
                      <a:pt x="17" y="32"/>
                      <a:pt x="14" y="36"/>
                    </a:cubicBezTo>
                    <a:cubicBezTo>
                      <a:pt x="11" y="39"/>
                      <a:pt x="12" y="43"/>
                      <a:pt x="14" y="46"/>
                    </a:cubicBezTo>
                    <a:cubicBezTo>
                      <a:pt x="31" y="63"/>
                      <a:pt x="31" y="63"/>
                      <a:pt x="31" y="63"/>
                    </a:cubicBezTo>
                    <a:cubicBezTo>
                      <a:pt x="28" y="67"/>
                      <a:pt x="28" y="73"/>
                      <a:pt x="28" y="77"/>
                    </a:cubicBezTo>
                    <a:cubicBezTo>
                      <a:pt x="7" y="87"/>
                      <a:pt x="7" y="87"/>
                      <a:pt x="7" y="87"/>
                    </a:cubicBezTo>
                    <a:cubicBezTo>
                      <a:pt x="2" y="89"/>
                      <a:pt x="0" y="91"/>
                      <a:pt x="1" y="97"/>
                    </a:cubicBezTo>
                    <a:cubicBezTo>
                      <a:pt x="1" y="100"/>
                      <a:pt x="5" y="101"/>
                      <a:pt x="10" y="103"/>
                    </a:cubicBezTo>
                    <a:cubicBezTo>
                      <a:pt x="32" y="103"/>
                      <a:pt x="32" y="103"/>
                      <a:pt x="32" y="103"/>
                    </a:cubicBezTo>
                    <a:cubicBezTo>
                      <a:pt x="35" y="108"/>
                      <a:pt x="38" y="111"/>
                      <a:pt x="41" y="116"/>
                    </a:cubicBezTo>
                    <a:cubicBezTo>
                      <a:pt x="32" y="137"/>
                      <a:pt x="32" y="137"/>
                      <a:pt x="32" y="137"/>
                    </a:cubicBezTo>
                    <a:cubicBezTo>
                      <a:pt x="32" y="141"/>
                      <a:pt x="32" y="145"/>
                      <a:pt x="35" y="147"/>
                    </a:cubicBezTo>
                    <a:cubicBezTo>
                      <a:pt x="38" y="150"/>
                      <a:pt x="42" y="150"/>
                      <a:pt x="47" y="145"/>
                    </a:cubicBezTo>
                    <a:cubicBezTo>
                      <a:pt x="64" y="131"/>
                      <a:pt x="64" y="131"/>
                      <a:pt x="64" y="131"/>
                    </a:cubicBezTo>
                    <a:cubicBezTo>
                      <a:pt x="68" y="133"/>
                      <a:pt x="72" y="133"/>
                      <a:pt x="78" y="133"/>
                    </a:cubicBezTo>
                    <a:cubicBezTo>
                      <a:pt x="87" y="155"/>
                      <a:pt x="87" y="155"/>
                      <a:pt x="87" y="155"/>
                    </a:cubicBezTo>
                    <a:cubicBezTo>
                      <a:pt x="88" y="160"/>
                      <a:pt x="92" y="160"/>
                      <a:pt x="97" y="160"/>
                    </a:cubicBezTo>
                    <a:cubicBezTo>
                      <a:pt x="100" y="160"/>
                      <a:pt x="102" y="155"/>
                      <a:pt x="102" y="153"/>
                    </a:cubicBezTo>
                    <a:cubicBezTo>
                      <a:pt x="104" y="127"/>
                      <a:pt x="104" y="127"/>
                      <a:pt x="104" y="127"/>
                    </a:cubicBezTo>
                    <a:cubicBezTo>
                      <a:pt x="108" y="126"/>
                      <a:pt x="111" y="123"/>
                      <a:pt x="114" y="120"/>
                    </a:cubicBezTo>
                    <a:cubicBezTo>
                      <a:pt x="115" y="121"/>
                      <a:pt x="115" y="121"/>
                      <a:pt x="115" y="121"/>
                    </a:cubicBezTo>
                    <a:cubicBezTo>
                      <a:pt x="138" y="130"/>
                      <a:pt x="138" y="130"/>
                      <a:pt x="138" y="130"/>
                    </a:cubicBezTo>
                    <a:cubicBezTo>
                      <a:pt x="141" y="130"/>
                      <a:pt x="147" y="130"/>
                      <a:pt x="148" y="127"/>
                    </a:cubicBezTo>
                    <a:cubicBezTo>
                      <a:pt x="151" y="123"/>
                      <a:pt x="150" y="118"/>
                      <a:pt x="147" y="116"/>
                    </a:cubicBezTo>
                    <a:cubicBezTo>
                      <a:pt x="130" y="99"/>
                      <a:pt x="130" y="99"/>
                      <a:pt x="130" y="99"/>
                    </a:cubicBezTo>
                    <a:cubicBezTo>
                      <a:pt x="132" y="93"/>
                      <a:pt x="132" y="90"/>
                      <a:pt x="132" y="86"/>
                    </a:cubicBezTo>
                    <a:cubicBezTo>
                      <a:pt x="132" y="84"/>
                      <a:pt x="132" y="84"/>
                      <a:pt x="132" y="84"/>
                    </a:cubicBezTo>
                    <a:cubicBezTo>
                      <a:pt x="155" y="74"/>
                      <a:pt x="155" y="74"/>
                      <a:pt x="155" y="74"/>
                    </a:cubicBezTo>
                    <a:cubicBezTo>
                      <a:pt x="160" y="73"/>
                      <a:pt x="161" y="70"/>
                      <a:pt x="160" y="66"/>
                    </a:cubicBezTo>
                    <a:close/>
                    <a:moveTo>
                      <a:pt x="87" y="114"/>
                    </a:moveTo>
                    <a:cubicBezTo>
                      <a:pt x="68" y="117"/>
                      <a:pt x="51" y="106"/>
                      <a:pt x="47" y="87"/>
                    </a:cubicBezTo>
                    <a:cubicBezTo>
                      <a:pt x="44" y="69"/>
                      <a:pt x="55" y="52"/>
                      <a:pt x="74" y="47"/>
                    </a:cubicBezTo>
                    <a:cubicBezTo>
                      <a:pt x="92" y="44"/>
                      <a:pt x="111" y="56"/>
                      <a:pt x="112" y="74"/>
                    </a:cubicBezTo>
                    <a:cubicBezTo>
                      <a:pt x="117" y="93"/>
                      <a:pt x="105" y="110"/>
                      <a:pt x="87" y="11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100"/>
              <p:cNvSpPr>
                <a:spLocks noEditPoints="1"/>
              </p:cNvSpPr>
              <p:nvPr/>
            </p:nvSpPr>
            <p:spPr bwMode="auto">
              <a:xfrm>
                <a:off x="1557338" y="8710613"/>
                <a:ext cx="622300" cy="622300"/>
              </a:xfrm>
              <a:custGeom>
                <a:avLst/>
                <a:gdLst>
                  <a:gd name="T0" fmla="*/ 180 w 199"/>
                  <a:gd name="T1" fmla="*/ 105 h 199"/>
                  <a:gd name="T2" fmla="*/ 193 w 199"/>
                  <a:gd name="T3" fmla="*/ 89 h 199"/>
                  <a:gd name="T4" fmla="*/ 196 w 199"/>
                  <a:gd name="T5" fmla="*/ 78 h 199"/>
                  <a:gd name="T6" fmla="*/ 176 w 199"/>
                  <a:gd name="T7" fmla="*/ 74 h 199"/>
                  <a:gd name="T8" fmla="*/ 182 w 199"/>
                  <a:gd name="T9" fmla="*/ 55 h 199"/>
                  <a:gd name="T10" fmla="*/ 182 w 199"/>
                  <a:gd name="T11" fmla="*/ 43 h 199"/>
                  <a:gd name="T12" fmla="*/ 159 w 199"/>
                  <a:gd name="T13" fmla="*/ 45 h 199"/>
                  <a:gd name="T14" fmla="*/ 159 w 199"/>
                  <a:gd name="T15" fmla="*/ 27 h 199"/>
                  <a:gd name="T16" fmla="*/ 152 w 199"/>
                  <a:gd name="T17" fmla="*/ 16 h 199"/>
                  <a:gd name="T18" fmla="*/ 135 w 199"/>
                  <a:gd name="T19" fmla="*/ 27 h 199"/>
                  <a:gd name="T20" fmla="*/ 126 w 199"/>
                  <a:gd name="T21" fmla="*/ 10 h 199"/>
                  <a:gd name="T22" fmla="*/ 116 w 199"/>
                  <a:gd name="T23" fmla="*/ 1 h 199"/>
                  <a:gd name="T24" fmla="*/ 105 w 199"/>
                  <a:gd name="T25" fmla="*/ 18 h 199"/>
                  <a:gd name="T26" fmla="*/ 89 w 199"/>
                  <a:gd name="T27" fmla="*/ 6 h 199"/>
                  <a:gd name="T28" fmla="*/ 77 w 199"/>
                  <a:gd name="T29" fmla="*/ 3 h 199"/>
                  <a:gd name="T30" fmla="*/ 73 w 199"/>
                  <a:gd name="T31" fmla="*/ 24 h 199"/>
                  <a:gd name="T32" fmla="*/ 55 w 199"/>
                  <a:gd name="T33" fmla="*/ 18 h 199"/>
                  <a:gd name="T34" fmla="*/ 43 w 199"/>
                  <a:gd name="T35" fmla="*/ 18 h 199"/>
                  <a:gd name="T36" fmla="*/ 46 w 199"/>
                  <a:gd name="T37" fmla="*/ 38 h 199"/>
                  <a:gd name="T38" fmla="*/ 26 w 199"/>
                  <a:gd name="T39" fmla="*/ 40 h 199"/>
                  <a:gd name="T40" fmla="*/ 15 w 199"/>
                  <a:gd name="T41" fmla="*/ 47 h 199"/>
                  <a:gd name="T42" fmla="*/ 26 w 199"/>
                  <a:gd name="T43" fmla="*/ 64 h 199"/>
                  <a:gd name="T44" fmla="*/ 10 w 199"/>
                  <a:gd name="T45" fmla="*/ 72 h 199"/>
                  <a:gd name="T46" fmla="*/ 2 w 199"/>
                  <a:gd name="T47" fmla="*/ 82 h 199"/>
                  <a:gd name="T48" fmla="*/ 19 w 199"/>
                  <a:gd name="T49" fmla="*/ 94 h 199"/>
                  <a:gd name="T50" fmla="*/ 6 w 199"/>
                  <a:gd name="T51" fmla="*/ 109 h 199"/>
                  <a:gd name="T52" fmla="*/ 2 w 199"/>
                  <a:gd name="T53" fmla="*/ 121 h 199"/>
                  <a:gd name="T54" fmla="*/ 23 w 199"/>
                  <a:gd name="T55" fmla="*/ 126 h 199"/>
                  <a:gd name="T56" fmla="*/ 17 w 199"/>
                  <a:gd name="T57" fmla="*/ 143 h 199"/>
                  <a:gd name="T58" fmla="*/ 17 w 199"/>
                  <a:gd name="T59" fmla="*/ 156 h 199"/>
                  <a:gd name="T60" fmla="*/ 39 w 199"/>
                  <a:gd name="T61" fmla="*/ 153 h 199"/>
                  <a:gd name="T62" fmla="*/ 40 w 199"/>
                  <a:gd name="T63" fmla="*/ 173 h 199"/>
                  <a:gd name="T64" fmla="*/ 47 w 199"/>
                  <a:gd name="T65" fmla="*/ 183 h 199"/>
                  <a:gd name="T66" fmla="*/ 65 w 199"/>
                  <a:gd name="T67" fmla="*/ 172 h 199"/>
                  <a:gd name="T68" fmla="*/ 73 w 199"/>
                  <a:gd name="T69" fmla="*/ 189 h 199"/>
                  <a:gd name="T70" fmla="*/ 83 w 199"/>
                  <a:gd name="T71" fmla="*/ 197 h 199"/>
                  <a:gd name="T72" fmla="*/ 95 w 199"/>
                  <a:gd name="T73" fmla="*/ 180 h 199"/>
                  <a:gd name="T74" fmla="*/ 110 w 199"/>
                  <a:gd name="T75" fmla="*/ 193 h 199"/>
                  <a:gd name="T76" fmla="*/ 122 w 199"/>
                  <a:gd name="T77" fmla="*/ 196 h 199"/>
                  <a:gd name="T78" fmla="*/ 126 w 199"/>
                  <a:gd name="T79" fmla="*/ 176 h 199"/>
                  <a:gd name="T80" fmla="*/ 145 w 199"/>
                  <a:gd name="T81" fmla="*/ 182 h 199"/>
                  <a:gd name="T82" fmla="*/ 156 w 199"/>
                  <a:gd name="T83" fmla="*/ 182 h 199"/>
                  <a:gd name="T84" fmla="*/ 153 w 199"/>
                  <a:gd name="T85" fmla="*/ 160 h 199"/>
                  <a:gd name="T86" fmla="*/ 173 w 199"/>
                  <a:gd name="T87" fmla="*/ 159 h 199"/>
                  <a:gd name="T88" fmla="*/ 185 w 199"/>
                  <a:gd name="T89" fmla="*/ 152 h 199"/>
                  <a:gd name="T90" fmla="*/ 172 w 199"/>
                  <a:gd name="T91" fmla="*/ 135 h 199"/>
                  <a:gd name="T92" fmla="*/ 189 w 199"/>
                  <a:gd name="T93" fmla="*/ 126 h 199"/>
                  <a:gd name="T94" fmla="*/ 197 w 199"/>
                  <a:gd name="T95" fmla="*/ 116 h 199"/>
                  <a:gd name="T96" fmla="*/ 122 w 199"/>
                  <a:gd name="T97" fmla="*/ 131 h 199"/>
                  <a:gd name="T98" fmla="*/ 77 w 199"/>
                  <a:gd name="T99" fmla="*/ 68 h 199"/>
                  <a:gd name="T100" fmla="*/ 122 w 199"/>
                  <a:gd name="T101" fmla="*/ 13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193" y="109"/>
                    </a:moveTo>
                    <a:cubicBezTo>
                      <a:pt x="193" y="109"/>
                      <a:pt x="193" y="109"/>
                      <a:pt x="180" y="105"/>
                    </a:cubicBezTo>
                    <a:cubicBezTo>
                      <a:pt x="180" y="101"/>
                      <a:pt x="180" y="98"/>
                      <a:pt x="180" y="94"/>
                    </a:cubicBezTo>
                    <a:cubicBezTo>
                      <a:pt x="193" y="89"/>
                      <a:pt x="193" y="89"/>
                      <a:pt x="193" y="89"/>
                    </a:cubicBezTo>
                    <a:cubicBezTo>
                      <a:pt x="196" y="88"/>
                      <a:pt x="199" y="85"/>
                      <a:pt x="197" y="81"/>
                    </a:cubicBezTo>
                    <a:cubicBezTo>
                      <a:pt x="197" y="81"/>
                      <a:pt x="197" y="81"/>
                      <a:pt x="196" y="78"/>
                    </a:cubicBezTo>
                    <a:cubicBezTo>
                      <a:pt x="196" y="75"/>
                      <a:pt x="193" y="72"/>
                      <a:pt x="190" y="72"/>
                    </a:cubicBezTo>
                    <a:cubicBezTo>
                      <a:pt x="190" y="72"/>
                      <a:pt x="190" y="72"/>
                      <a:pt x="176" y="74"/>
                    </a:cubicBezTo>
                    <a:cubicBezTo>
                      <a:pt x="175" y="70"/>
                      <a:pt x="173" y="67"/>
                      <a:pt x="172" y="64"/>
                    </a:cubicBezTo>
                    <a:cubicBezTo>
                      <a:pt x="182" y="55"/>
                      <a:pt x="182" y="55"/>
                      <a:pt x="182" y="55"/>
                    </a:cubicBezTo>
                    <a:cubicBezTo>
                      <a:pt x="185" y="53"/>
                      <a:pt x="185" y="48"/>
                      <a:pt x="183" y="47"/>
                    </a:cubicBezTo>
                    <a:cubicBezTo>
                      <a:pt x="183" y="47"/>
                      <a:pt x="183" y="47"/>
                      <a:pt x="182" y="43"/>
                    </a:cubicBezTo>
                    <a:cubicBezTo>
                      <a:pt x="180" y="40"/>
                      <a:pt x="176" y="40"/>
                      <a:pt x="172" y="40"/>
                    </a:cubicBezTo>
                    <a:cubicBezTo>
                      <a:pt x="172" y="40"/>
                      <a:pt x="172" y="40"/>
                      <a:pt x="159" y="45"/>
                    </a:cubicBezTo>
                    <a:cubicBezTo>
                      <a:pt x="157" y="43"/>
                      <a:pt x="155" y="41"/>
                      <a:pt x="152" y="38"/>
                    </a:cubicBezTo>
                    <a:cubicBezTo>
                      <a:pt x="159" y="27"/>
                      <a:pt x="159" y="27"/>
                      <a:pt x="159" y="27"/>
                    </a:cubicBezTo>
                    <a:cubicBezTo>
                      <a:pt x="160" y="24"/>
                      <a:pt x="159" y="20"/>
                      <a:pt x="155" y="17"/>
                    </a:cubicBezTo>
                    <a:cubicBezTo>
                      <a:pt x="155" y="17"/>
                      <a:pt x="155" y="17"/>
                      <a:pt x="152" y="16"/>
                    </a:cubicBezTo>
                    <a:cubicBezTo>
                      <a:pt x="149" y="14"/>
                      <a:pt x="145" y="14"/>
                      <a:pt x="143" y="17"/>
                    </a:cubicBezTo>
                    <a:cubicBezTo>
                      <a:pt x="143" y="17"/>
                      <a:pt x="143" y="17"/>
                      <a:pt x="135" y="27"/>
                    </a:cubicBezTo>
                    <a:cubicBezTo>
                      <a:pt x="132" y="26"/>
                      <a:pt x="129" y="24"/>
                      <a:pt x="126" y="23"/>
                    </a:cubicBezTo>
                    <a:cubicBezTo>
                      <a:pt x="126" y="10"/>
                      <a:pt x="126" y="10"/>
                      <a:pt x="126" y="10"/>
                    </a:cubicBezTo>
                    <a:cubicBezTo>
                      <a:pt x="126" y="6"/>
                      <a:pt x="125" y="4"/>
                      <a:pt x="120" y="3"/>
                    </a:cubicBezTo>
                    <a:cubicBezTo>
                      <a:pt x="120" y="3"/>
                      <a:pt x="120" y="3"/>
                      <a:pt x="116" y="1"/>
                    </a:cubicBezTo>
                    <a:cubicBezTo>
                      <a:pt x="115" y="1"/>
                      <a:pt x="110" y="3"/>
                      <a:pt x="109" y="6"/>
                    </a:cubicBezTo>
                    <a:cubicBezTo>
                      <a:pt x="109" y="6"/>
                      <a:pt x="109" y="6"/>
                      <a:pt x="105" y="18"/>
                    </a:cubicBezTo>
                    <a:cubicBezTo>
                      <a:pt x="100" y="18"/>
                      <a:pt x="97" y="18"/>
                      <a:pt x="93" y="18"/>
                    </a:cubicBezTo>
                    <a:cubicBezTo>
                      <a:pt x="89" y="6"/>
                      <a:pt x="89" y="6"/>
                      <a:pt x="89" y="6"/>
                    </a:cubicBezTo>
                    <a:cubicBezTo>
                      <a:pt x="87" y="3"/>
                      <a:pt x="85" y="0"/>
                      <a:pt x="80" y="3"/>
                    </a:cubicBezTo>
                    <a:cubicBezTo>
                      <a:pt x="80" y="3"/>
                      <a:pt x="80" y="3"/>
                      <a:pt x="77" y="3"/>
                    </a:cubicBezTo>
                    <a:cubicBezTo>
                      <a:pt x="75" y="3"/>
                      <a:pt x="72" y="7"/>
                      <a:pt x="72" y="10"/>
                    </a:cubicBezTo>
                    <a:cubicBezTo>
                      <a:pt x="72" y="10"/>
                      <a:pt x="72" y="10"/>
                      <a:pt x="73" y="24"/>
                    </a:cubicBezTo>
                    <a:cubicBezTo>
                      <a:pt x="69" y="24"/>
                      <a:pt x="66" y="26"/>
                      <a:pt x="63" y="27"/>
                    </a:cubicBezTo>
                    <a:cubicBezTo>
                      <a:pt x="55" y="18"/>
                      <a:pt x="55" y="18"/>
                      <a:pt x="55" y="18"/>
                    </a:cubicBezTo>
                    <a:cubicBezTo>
                      <a:pt x="52" y="14"/>
                      <a:pt x="49" y="16"/>
                      <a:pt x="46" y="17"/>
                    </a:cubicBezTo>
                    <a:cubicBezTo>
                      <a:pt x="46" y="17"/>
                      <a:pt x="46" y="17"/>
                      <a:pt x="43" y="18"/>
                    </a:cubicBezTo>
                    <a:cubicBezTo>
                      <a:pt x="40" y="20"/>
                      <a:pt x="39" y="24"/>
                      <a:pt x="40" y="28"/>
                    </a:cubicBezTo>
                    <a:cubicBezTo>
                      <a:pt x="40" y="28"/>
                      <a:pt x="40" y="28"/>
                      <a:pt x="46" y="38"/>
                    </a:cubicBezTo>
                    <a:cubicBezTo>
                      <a:pt x="43" y="41"/>
                      <a:pt x="40" y="44"/>
                      <a:pt x="39" y="47"/>
                    </a:cubicBezTo>
                    <a:cubicBezTo>
                      <a:pt x="26" y="40"/>
                      <a:pt x="26" y="40"/>
                      <a:pt x="26" y="40"/>
                    </a:cubicBezTo>
                    <a:cubicBezTo>
                      <a:pt x="23" y="38"/>
                      <a:pt x="19" y="40"/>
                      <a:pt x="16" y="44"/>
                    </a:cubicBezTo>
                    <a:cubicBezTo>
                      <a:pt x="16" y="44"/>
                      <a:pt x="16" y="44"/>
                      <a:pt x="15" y="47"/>
                    </a:cubicBezTo>
                    <a:cubicBezTo>
                      <a:pt x="13" y="50"/>
                      <a:pt x="15" y="54"/>
                      <a:pt x="16" y="55"/>
                    </a:cubicBezTo>
                    <a:cubicBezTo>
                      <a:pt x="16" y="55"/>
                      <a:pt x="17" y="55"/>
                      <a:pt x="26" y="64"/>
                    </a:cubicBezTo>
                    <a:cubicBezTo>
                      <a:pt x="25" y="67"/>
                      <a:pt x="25" y="70"/>
                      <a:pt x="23" y="74"/>
                    </a:cubicBezTo>
                    <a:cubicBezTo>
                      <a:pt x="10" y="72"/>
                      <a:pt x="10" y="72"/>
                      <a:pt x="10" y="72"/>
                    </a:cubicBezTo>
                    <a:cubicBezTo>
                      <a:pt x="6" y="71"/>
                      <a:pt x="3" y="75"/>
                      <a:pt x="2" y="78"/>
                    </a:cubicBezTo>
                    <a:cubicBezTo>
                      <a:pt x="2" y="78"/>
                      <a:pt x="2" y="78"/>
                      <a:pt x="2" y="82"/>
                    </a:cubicBezTo>
                    <a:cubicBezTo>
                      <a:pt x="0" y="84"/>
                      <a:pt x="3" y="88"/>
                      <a:pt x="6" y="89"/>
                    </a:cubicBezTo>
                    <a:cubicBezTo>
                      <a:pt x="6" y="89"/>
                      <a:pt x="6" y="89"/>
                      <a:pt x="19" y="94"/>
                    </a:cubicBezTo>
                    <a:cubicBezTo>
                      <a:pt x="19" y="98"/>
                      <a:pt x="19" y="101"/>
                      <a:pt x="19" y="105"/>
                    </a:cubicBezTo>
                    <a:cubicBezTo>
                      <a:pt x="6" y="109"/>
                      <a:pt x="6" y="109"/>
                      <a:pt x="6" y="109"/>
                    </a:cubicBezTo>
                    <a:cubicBezTo>
                      <a:pt x="3" y="111"/>
                      <a:pt x="0" y="114"/>
                      <a:pt x="2" y="118"/>
                    </a:cubicBezTo>
                    <a:cubicBezTo>
                      <a:pt x="2" y="118"/>
                      <a:pt x="2" y="118"/>
                      <a:pt x="2" y="121"/>
                    </a:cubicBezTo>
                    <a:cubicBezTo>
                      <a:pt x="3" y="123"/>
                      <a:pt x="6" y="126"/>
                      <a:pt x="9" y="126"/>
                    </a:cubicBezTo>
                    <a:cubicBezTo>
                      <a:pt x="9" y="126"/>
                      <a:pt x="9" y="126"/>
                      <a:pt x="23" y="126"/>
                    </a:cubicBezTo>
                    <a:cubicBezTo>
                      <a:pt x="25" y="129"/>
                      <a:pt x="26" y="132"/>
                      <a:pt x="27" y="135"/>
                    </a:cubicBezTo>
                    <a:cubicBezTo>
                      <a:pt x="17" y="143"/>
                      <a:pt x="17" y="143"/>
                      <a:pt x="17" y="143"/>
                    </a:cubicBezTo>
                    <a:cubicBezTo>
                      <a:pt x="13" y="148"/>
                      <a:pt x="15" y="150"/>
                      <a:pt x="16" y="152"/>
                    </a:cubicBezTo>
                    <a:cubicBezTo>
                      <a:pt x="16" y="152"/>
                      <a:pt x="16" y="152"/>
                      <a:pt x="17" y="156"/>
                    </a:cubicBezTo>
                    <a:cubicBezTo>
                      <a:pt x="19" y="159"/>
                      <a:pt x="23" y="160"/>
                      <a:pt x="27" y="159"/>
                    </a:cubicBezTo>
                    <a:cubicBezTo>
                      <a:pt x="27" y="159"/>
                      <a:pt x="27" y="159"/>
                      <a:pt x="39" y="153"/>
                    </a:cubicBezTo>
                    <a:cubicBezTo>
                      <a:pt x="42" y="156"/>
                      <a:pt x="43" y="158"/>
                      <a:pt x="46" y="160"/>
                    </a:cubicBezTo>
                    <a:cubicBezTo>
                      <a:pt x="40" y="173"/>
                      <a:pt x="40" y="173"/>
                      <a:pt x="40" y="173"/>
                    </a:cubicBezTo>
                    <a:cubicBezTo>
                      <a:pt x="39" y="176"/>
                      <a:pt x="39" y="180"/>
                      <a:pt x="45" y="182"/>
                    </a:cubicBezTo>
                    <a:cubicBezTo>
                      <a:pt x="45" y="182"/>
                      <a:pt x="45" y="182"/>
                      <a:pt x="47" y="183"/>
                    </a:cubicBezTo>
                    <a:cubicBezTo>
                      <a:pt x="49" y="186"/>
                      <a:pt x="53" y="185"/>
                      <a:pt x="56" y="182"/>
                    </a:cubicBezTo>
                    <a:cubicBezTo>
                      <a:pt x="56" y="182"/>
                      <a:pt x="56" y="182"/>
                      <a:pt x="65" y="172"/>
                    </a:cubicBezTo>
                    <a:cubicBezTo>
                      <a:pt x="67" y="173"/>
                      <a:pt x="70" y="175"/>
                      <a:pt x="73" y="176"/>
                    </a:cubicBezTo>
                    <a:cubicBezTo>
                      <a:pt x="73" y="189"/>
                      <a:pt x="73" y="189"/>
                      <a:pt x="73" y="189"/>
                    </a:cubicBezTo>
                    <a:cubicBezTo>
                      <a:pt x="72" y="192"/>
                      <a:pt x="75" y="196"/>
                      <a:pt x="79" y="196"/>
                    </a:cubicBezTo>
                    <a:cubicBezTo>
                      <a:pt x="79" y="196"/>
                      <a:pt x="79" y="196"/>
                      <a:pt x="83" y="197"/>
                    </a:cubicBezTo>
                    <a:cubicBezTo>
                      <a:pt x="85" y="197"/>
                      <a:pt x="89" y="196"/>
                      <a:pt x="90" y="193"/>
                    </a:cubicBezTo>
                    <a:cubicBezTo>
                      <a:pt x="90" y="193"/>
                      <a:pt x="90" y="193"/>
                      <a:pt x="95" y="180"/>
                    </a:cubicBezTo>
                    <a:cubicBezTo>
                      <a:pt x="97" y="180"/>
                      <a:pt x="102" y="180"/>
                      <a:pt x="105" y="180"/>
                    </a:cubicBezTo>
                    <a:cubicBezTo>
                      <a:pt x="110" y="193"/>
                      <a:pt x="110" y="193"/>
                      <a:pt x="110" y="193"/>
                    </a:cubicBezTo>
                    <a:cubicBezTo>
                      <a:pt x="112" y="196"/>
                      <a:pt x="115" y="199"/>
                      <a:pt x="117" y="196"/>
                    </a:cubicBezTo>
                    <a:cubicBezTo>
                      <a:pt x="117" y="196"/>
                      <a:pt x="117" y="196"/>
                      <a:pt x="122" y="196"/>
                    </a:cubicBezTo>
                    <a:cubicBezTo>
                      <a:pt x="125" y="196"/>
                      <a:pt x="127" y="193"/>
                      <a:pt x="127" y="190"/>
                    </a:cubicBezTo>
                    <a:cubicBezTo>
                      <a:pt x="127" y="190"/>
                      <a:pt x="127" y="190"/>
                      <a:pt x="126" y="176"/>
                    </a:cubicBezTo>
                    <a:cubicBezTo>
                      <a:pt x="129" y="175"/>
                      <a:pt x="132" y="173"/>
                      <a:pt x="135" y="172"/>
                    </a:cubicBezTo>
                    <a:cubicBezTo>
                      <a:pt x="145" y="182"/>
                      <a:pt x="145" y="182"/>
                      <a:pt x="145" y="182"/>
                    </a:cubicBezTo>
                    <a:cubicBezTo>
                      <a:pt x="147" y="185"/>
                      <a:pt x="150" y="185"/>
                      <a:pt x="153" y="183"/>
                    </a:cubicBezTo>
                    <a:cubicBezTo>
                      <a:pt x="153" y="183"/>
                      <a:pt x="153" y="183"/>
                      <a:pt x="156" y="182"/>
                    </a:cubicBezTo>
                    <a:cubicBezTo>
                      <a:pt x="159" y="180"/>
                      <a:pt x="160" y="176"/>
                      <a:pt x="159" y="172"/>
                    </a:cubicBezTo>
                    <a:cubicBezTo>
                      <a:pt x="159" y="172"/>
                      <a:pt x="159" y="172"/>
                      <a:pt x="153" y="160"/>
                    </a:cubicBezTo>
                    <a:cubicBezTo>
                      <a:pt x="156" y="158"/>
                      <a:pt x="159" y="155"/>
                      <a:pt x="160" y="152"/>
                    </a:cubicBezTo>
                    <a:cubicBezTo>
                      <a:pt x="173" y="159"/>
                      <a:pt x="173" y="159"/>
                      <a:pt x="173" y="159"/>
                    </a:cubicBezTo>
                    <a:cubicBezTo>
                      <a:pt x="176" y="160"/>
                      <a:pt x="179" y="158"/>
                      <a:pt x="182" y="155"/>
                    </a:cubicBezTo>
                    <a:cubicBezTo>
                      <a:pt x="182" y="155"/>
                      <a:pt x="182" y="155"/>
                      <a:pt x="185" y="152"/>
                    </a:cubicBezTo>
                    <a:cubicBezTo>
                      <a:pt x="186" y="149"/>
                      <a:pt x="185" y="145"/>
                      <a:pt x="182" y="143"/>
                    </a:cubicBezTo>
                    <a:cubicBezTo>
                      <a:pt x="182" y="143"/>
                      <a:pt x="182" y="143"/>
                      <a:pt x="172" y="135"/>
                    </a:cubicBezTo>
                    <a:cubicBezTo>
                      <a:pt x="173" y="132"/>
                      <a:pt x="175" y="129"/>
                      <a:pt x="176" y="126"/>
                    </a:cubicBezTo>
                    <a:cubicBezTo>
                      <a:pt x="189" y="126"/>
                      <a:pt x="189" y="126"/>
                      <a:pt x="189" y="126"/>
                    </a:cubicBezTo>
                    <a:cubicBezTo>
                      <a:pt x="193" y="128"/>
                      <a:pt x="196" y="125"/>
                      <a:pt x="196" y="121"/>
                    </a:cubicBezTo>
                    <a:cubicBezTo>
                      <a:pt x="196" y="121"/>
                      <a:pt x="196" y="121"/>
                      <a:pt x="197" y="116"/>
                    </a:cubicBezTo>
                    <a:cubicBezTo>
                      <a:pt x="199" y="115"/>
                      <a:pt x="196" y="111"/>
                      <a:pt x="193" y="109"/>
                    </a:cubicBezTo>
                    <a:close/>
                    <a:moveTo>
                      <a:pt x="122" y="131"/>
                    </a:moveTo>
                    <a:cubicBezTo>
                      <a:pt x="103" y="143"/>
                      <a:pt x="80" y="139"/>
                      <a:pt x="67" y="121"/>
                    </a:cubicBezTo>
                    <a:cubicBezTo>
                      <a:pt x="56" y="104"/>
                      <a:pt x="60" y="79"/>
                      <a:pt x="77" y="68"/>
                    </a:cubicBezTo>
                    <a:cubicBezTo>
                      <a:pt x="96" y="57"/>
                      <a:pt x="119" y="61"/>
                      <a:pt x="132" y="78"/>
                    </a:cubicBezTo>
                    <a:cubicBezTo>
                      <a:pt x="143" y="95"/>
                      <a:pt x="139" y="119"/>
                      <a:pt x="122"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101"/>
              <p:cNvSpPr>
                <a:spLocks noEditPoints="1"/>
              </p:cNvSpPr>
              <p:nvPr/>
            </p:nvSpPr>
            <p:spPr bwMode="auto">
              <a:xfrm>
                <a:off x="2506663" y="8050213"/>
                <a:ext cx="312738" cy="58738"/>
              </a:xfrm>
              <a:custGeom>
                <a:avLst/>
                <a:gdLst>
                  <a:gd name="T0" fmla="*/ 44 w 197"/>
                  <a:gd name="T1" fmla="*/ 21 h 37"/>
                  <a:gd name="T2" fmla="*/ 0 w 197"/>
                  <a:gd name="T3" fmla="*/ 21 h 37"/>
                  <a:gd name="T4" fmla="*/ 0 w 197"/>
                  <a:gd name="T5" fmla="*/ 15 h 37"/>
                  <a:gd name="T6" fmla="*/ 44 w 197"/>
                  <a:gd name="T7" fmla="*/ 15 h 37"/>
                  <a:gd name="T8" fmla="*/ 44 w 197"/>
                  <a:gd name="T9" fmla="*/ 21 h 37"/>
                  <a:gd name="T10" fmla="*/ 44 w 197"/>
                  <a:gd name="T11" fmla="*/ 21 h 37"/>
                  <a:gd name="T12" fmla="*/ 44 w 197"/>
                  <a:gd name="T13" fmla="*/ 21 h 37"/>
                  <a:gd name="T14" fmla="*/ 118 w 197"/>
                  <a:gd name="T15" fmla="*/ 0 h 37"/>
                  <a:gd name="T16" fmla="*/ 118 w 197"/>
                  <a:gd name="T17" fmla="*/ 31 h 37"/>
                  <a:gd name="T18" fmla="*/ 112 w 197"/>
                  <a:gd name="T19" fmla="*/ 31 h 37"/>
                  <a:gd name="T20" fmla="*/ 112 w 197"/>
                  <a:gd name="T21" fmla="*/ 37 h 37"/>
                  <a:gd name="T22" fmla="*/ 85 w 197"/>
                  <a:gd name="T23" fmla="*/ 37 h 37"/>
                  <a:gd name="T24" fmla="*/ 85 w 197"/>
                  <a:gd name="T25" fmla="*/ 6 h 37"/>
                  <a:gd name="T26" fmla="*/ 93 w 197"/>
                  <a:gd name="T27" fmla="*/ 6 h 37"/>
                  <a:gd name="T28" fmla="*/ 93 w 197"/>
                  <a:gd name="T29" fmla="*/ 0 h 37"/>
                  <a:gd name="T30" fmla="*/ 118 w 197"/>
                  <a:gd name="T31" fmla="*/ 0 h 37"/>
                  <a:gd name="T32" fmla="*/ 118 w 197"/>
                  <a:gd name="T33" fmla="*/ 0 h 37"/>
                  <a:gd name="T34" fmla="*/ 118 w 197"/>
                  <a:gd name="T35" fmla="*/ 0 h 37"/>
                  <a:gd name="T36" fmla="*/ 109 w 197"/>
                  <a:gd name="T37" fmla="*/ 10 h 37"/>
                  <a:gd name="T38" fmla="*/ 87 w 197"/>
                  <a:gd name="T39" fmla="*/ 10 h 37"/>
                  <a:gd name="T40" fmla="*/ 87 w 197"/>
                  <a:gd name="T41" fmla="*/ 35 h 37"/>
                  <a:gd name="T42" fmla="*/ 109 w 197"/>
                  <a:gd name="T43" fmla="*/ 35 h 37"/>
                  <a:gd name="T44" fmla="*/ 109 w 197"/>
                  <a:gd name="T45" fmla="*/ 10 h 37"/>
                  <a:gd name="T46" fmla="*/ 109 w 197"/>
                  <a:gd name="T47" fmla="*/ 10 h 37"/>
                  <a:gd name="T48" fmla="*/ 109 w 197"/>
                  <a:gd name="T49" fmla="*/ 10 h 37"/>
                  <a:gd name="T50" fmla="*/ 114 w 197"/>
                  <a:gd name="T51" fmla="*/ 4 h 37"/>
                  <a:gd name="T52" fmla="*/ 97 w 197"/>
                  <a:gd name="T53" fmla="*/ 4 h 37"/>
                  <a:gd name="T54" fmla="*/ 97 w 197"/>
                  <a:gd name="T55" fmla="*/ 6 h 37"/>
                  <a:gd name="T56" fmla="*/ 112 w 197"/>
                  <a:gd name="T57" fmla="*/ 6 h 37"/>
                  <a:gd name="T58" fmla="*/ 112 w 197"/>
                  <a:gd name="T59" fmla="*/ 27 h 37"/>
                  <a:gd name="T60" fmla="*/ 114 w 197"/>
                  <a:gd name="T61" fmla="*/ 27 h 37"/>
                  <a:gd name="T62" fmla="*/ 114 w 197"/>
                  <a:gd name="T63" fmla="*/ 4 h 37"/>
                  <a:gd name="T64" fmla="*/ 114 w 197"/>
                  <a:gd name="T65" fmla="*/ 4 h 37"/>
                  <a:gd name="T66" fmla="*/ 114 w 197"/>
                  <a:gd name="T67" fmla="*/ 4 h 37"/>
                  <a:gd name="T68" fmla="*/ 197 w 197"/>
                  <a:gd name="T69" fmla="*/ 0 h 37"/>
                  <a:gd name="T70" fmla="*/ 197 w 197"/>
                  <a:gd name="T71" fmla="*/ 0 h 37"/>
                  <a:gd name="T72" fmla="*/ 179 w 197"/>
                  <a:gd name="T73" fmla="*/ 15 h 37"/>
                  <a:gd name="T74" fmla="*/ 162 w 197"/>
                  <a:gd name="T75" fmla="*/ 0 h 37"/>
                  <a:gd name="T76" fmla="*/ 162 w 197"/>
                  <a:gd name="T77" fmla="*/ 0 h 37"/>
                  <a:gd name="T78" fmla="*/ 175 w 197"/>
                  <a:gd name="T79" fmla="*/ 17 h 37"/>
                  <a:gd name="T80" fmla="*/ 162 w 197"/>
                  <a:gd name="T81" fmla="*/ 37 h 37"/>
                  <a:gd name="T82" fmla="*/ 162 w 197"/>
                  <a:gd name="T83" fmla="*/ 37 h 37"/>
                  <a:gd name="T84" fmla="*/ 179 w 197"/>
                  <a:gd name="T85" fmla="*/ 21 h 37"/>
                  <a:gd name="T86" fmla="*/ 197 w 197"/>
                  <a:gd name="T87" fmla="*/ 37 h 37"/>
                  <a:gd name="T88" fmla="*/ 197 w 197"/>
                  <a:gd name="T89" fmla="*/ 37 h 37"/>
                  <a:gd name="T90" fmla="*/ 181 w 197"/>
                  <a:gd name="T91" fmla="*/ 17 h 37"/>
                  <a:gd name="T92" fmla="*/ 197 w 197"/>
                  <a:gd name="T93" fmla="*/ 0 h 37"/>
                  <a:gd name="T94" fmla="*/ 197 w 197"/>
                  <a:gd name="T95" fmla="*/ 0 h 37"/>
                  <a:gd name="T96" fmla="*/ 197 w 197"/>
                  <a:gd name="T9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 h="37">
                    <a:moveTo>
                      <a:pt x="44" y="21"/>
                    </a:moveTo>
                    <a:lnTo>
                      <a:pt x="0" y="21"/>
                    </a:lnTo>
                    <a:lnTo>
                      <a:pt x="0" y="15"/>
                    </a:lnTo>
                    <a:lnTo>
                      <a:pt x="44" y="15"/>
                    </a:lnTo>
                    <a:lnTo>
                      <a:pt x="44" y="21"/>
                    </a:lnTo>
                    <a:lnTo>
                      <a:pt x="44" y="21"/>
                    </a:lnTo>
                    <a:lnTo>
                      <a:pt x="44" y="21"/>
                    </a:lnTo>
                    <a:close/>
                    <a:moveTo>
                      <a:pt x="118" y="0"/>
                    </a:moveTo>
                    <a:lnTo>
                      <a:pt x="118" y="31"/>
                    </a:lnTo>
                    <a:lnTo>
                      <a:pt x="112" y="31"/>
                    </a:lnTo>
                    <a:lnTo>
                      <a:pt x="112" y="37"/>
                    </a:lnTo>
                    <a:lnTo>
                      <a:pt x="85" y="37"/>
                    </a:lnTo>
                    <a:lnTo>
                      <a:pt x="85" y="6"/>
                    </a:lnTo>
                    <a:lnTo>
                      <a:pt x="93" y="6"/>
                    </a:lnTo>
                    <a:lnTo>
                      <a:pt x="93" y="0"/>
                    </a:lnTo>
                    <a:lnTo>
                      <a:pt x="118" y="0"/>
                    </a:lnTo>
                    <a:lnTo>
                      <a:pt x="118" y="0"/>
                    </a:lnTo>
                    <a:lnTo>
                      <a:pt x="118" y="0"/>
                    </a:lnTo>
                    <a:close/>
                    <a:moveTo>
                      <a:pt x="109" y="10"/>
                    </a:moveTo>
                    <a:lnTo>
                      <a:pt x="87" y="10"/>
                    </a:lnTo>
                    <a:lnTo>
                      <a:pt x="87" y="35"/>
                    </a:lnTo>
                    <a:lnTo>
                      <a:pt x="109" y="35"/>
                    </a:lnTo>
                    <a:lnTo>
                      <a:pt x="109" y="10"/>
                    </a:lnTo>
                    <a:lnTo>
                      <a:pt x="109" y="10"/>
                    </a:lnTo>
                    <a:lnTo>
                      <a:pt x="109" y="10"/>
                    </a:lnTo>
                    <a:close/>
                    <a:moveTo>
                      <a:pt x="114" y="4"/>
                    </a:moveTo>
                    <a:lnTo>
                      <a:pt x="97" y="4"/>
                    </a:lnTo>
                    <a:lnTo>
                      <a:pt x="97" y="6"/>
                    </a:lnTo>
                    <a:lnTo>
                      <a:pt x="112" y="6"/>
                    </a:lnTo>
                    <a:lnTo>
                      <a:pt x="112" y="27"/>
                    </a:lnTo>
                    <a:lnTo>
                      <a:pt x="114" y="27"/>
                    </a:lnTo>
                    <a:lnTo>
                      <a:pt x="114" y="4"/>
                    </a:lnTo>
                    <a:lnTo>
                      <a:pt x="114" y="4"/>
                    </a:lnTo>
                    <a:lnTo>
                      <a:pt x="114" y="4"/>
                    </a:lnTo>
                    <a:close/>
                    <a:moveTo>
                      <a:pt x="197" y="0"/>
                    </a:moveTo>
                    <a:lnTo>
                      <a:pt x="197" y="0"/>
                    </a:lnTo>
                    <a:lnTo>
                      <a:pt x="179" y="15"/>
                    </a:lnTo>
                    <a:lnTo>
                      <a:pt x="162" y="0"/>
                    </a:lnTo>
                    <a:lnTo>
                      <a:pt x="162" y="0"/>
                    </a:lnTo>
                    <a:lnTo>
                      <a:pt x="175" y="17"/>
                    </a:lnTo>
                    <a:lnTo>
                      <a:pt x="162" y="37"/>
                    </a:lnTo>
                    <a:lnTo>
                      <a:pt x="162" y="37"/>
                    </a:lnTo>
                    <a:lnTo>
                      <a:pt x="179" y="21"/>
                    </a:lnTo>
                    <a:lnTo>
                      <a:pt x="197" y="37"/>
                    </a:lnTo>
                    <a:lnTo>
                      <a:pt x="197" y="37"/>
                    </a:lnTo>
                    <a:lnTo>
                      <a:pt x="181" y="17"/>
                    </a:lnTo>
                    <a:lnTo>
                      <a:pt x="197" y="0"/>
                    </a:lnTo>
                    <a:lnTo>
                      <a:pt x="197" y="0"/>
                    </a:lnTo>
                    <a:lnTo>
                      <a:pt x="1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102"/>
              <p:cNvSpPr>
                <a:spLocks/>
              </p:cNvSpPr>
              <p:nvPr/>
            </p:nvSpPr>
            <p:spPr bwMode="auto">
              <a:xfrm>
                <a:off x="341313" y="10044113"/>
                <a:ext cx="2068513" cy="138113"/>
              </a:xfrm>
              <a:custGeom>
                <a:avLst/>
                <a:gdLst>
                  <a:gd name="T0" fmla="*/ 1303 w 1303"/>
                  <a:gd name="T1" fmla="*/ 87 h 87"/>
                  <a:gd name="T2" fmla="*/ 0 w 1303"/>
                  <a:gd name="T3" fmla="*/ 87 h 87"/>
                  <a:gd name="T4" fmla="*/ 0 w 1303"/>
                  <a:gd name="T5" fmla="*/ 52 h 87"/>
                  <a:gd name="T6" fmla="*/ 138 w 1303"/>
                  <a:gd name="T7" fmla="*/ 0 h 87"/>
                  <a:gd name="T8" fmla="*/ 1173 w 1303"/>
                  <a:gd name="T9" fmla="*/ 0 h 87"/>
                  <a:gd name="T10" fmla="*/ 1303 w 1303"/>
                  <a:gd name="T11" fmla="*/ 52 h 87"/>
                  <a:gd name="T12" fmla="*/ 1303 w 1303"/>
                  <a:gd name="T13" fmla="*/ 87 h 87"/>
                  <a:gd name="T14" fmla="*/ 1303 w 1303"/>
                  <a:gd name="T15" fmla="*/ 87 h 87"/>
                  <a:gd name="T16" fmla="*/ 1303 w 1303"/>
                  <a:gd name="T17" fmla="*/ 87 h 87"/>
                  <a:gd name="T18" fmla="*/ 1303 w 1303"/>
                  <a:gd name="T19" fmla="*/ 87 h 87"/>
                  <a:gd name="T20" fmla="*/ 1303 w 1303"/>
                  <a:gd name="T21"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3" h="87">
                    <a:moveTo>
                      <a:pt x="1303" y="87"/>
                    </a:moveTo>
                    <a:lnTo>
                      <a:pt x="0" y="87"/>
                    </a:lnTo>
                    <a:lnTo>
                      <a:pt x="0" y="52"/>
                    </a:lnTo>
                    <a:lnTo>
                      <a:pt x="138" y="0"/>
                    </a:lnTo>
                    <a:lnTo>
                      <a:pt x="1173" y="0"/>
                    </a:lnTo>
                    <a:lnTo>
                      <a:pt x="1303" y="52"/>
                    </a:lnTo>
                    <a:lnTo>
                      <a:pt x="1303" y="87"/>
                    </a:lnTo>
                    <a:lnTo>
                      <a:pt x="1303" y="87"/>
                    </a:lnTo>
                    <a:lnTo>
                      <a:pt x="1303" y="87"/>
                    </a:lnTo>
                    <a:lnTo>
                      <a:pt x="1303" y="87"/>
                    </a:lnTo>
                    <a:lnTo>
                      <a:pt x="1303" y="8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103"/>
              <p:cNvSpPr>
                <a:spLocks/>
              </p:cNvSpPr>
              <p:nvPr/>
            </p:nvSpPr>
            <p:spPr bwMode="auto">
              <a:xfrm>
                <a:off x="341313" y="10044113"/>
                <a:ext cx="2068513" cy="79375"/>
              </a:xfrm>
              <a:custGeom>
                <a:avLst/>
                <a:gdLst>
                  <a:gd name="T0" fmla="*/ 0 w 1303"/>
                  <a:gd name="T1" fmla="*/ 50 h 50"/>
                  <a:gd name="T2" fmla="*/ 138 w 1303"/>
                  <a:gd name="T3" fmla="*/ 0 h 50"/>
                  <a:gd name="T4" fmla="*/ 1173 w 1303"/>
                  <a:gd name="T5" fmla="*/ 0 h 50"/>
                  <a:gd name="T6" fmla="*/ 1303 w 1303"/>
                  <a:gd name="T7" fmla="*/ 50 h 50"/>
                  <a:gd name="T8" fmla="*/ 0 w 1303"/>
                  <a:gd name="T9" fmla="*/ 50 h 50"/>
                  <a:gd name="T10" fmla="*/ 0 w 1303"/>
                  <a:gd name="T11" fmla="*/ 50 h 50"/>
                  <a:gd name="T12" fmla="*/ 0 w 1303"/>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1303" h="50">
                    <a:moveTo>
                      <a:pt x="0" y="50"/>
                    </a:moveTo>
                    <a:lnTo>
                      <a:pt x="138" y="0"/>
                    </a:lnTo>
                    <a:lnTo>
                      <a:pt x="1173" y="0"/>
                    </a:lnTo>
                    <a:lnTo>
                      <a:pt x="1303" y="50"/>
                    </a:lnTo>
                    <a:lnTo>
                      <a:pt x="0" y="50"/>
                    </a:lnTo>
                    <a:lnTo>
                      <a:pt x="0" y="50"/>
                    </a:lnTo>
                    <a:lnTo>
                      <a:pt x="0" y="5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Freeform 104"/>
              <p:cNvSpPr>
                <a:spLocks/>
              </p:cNvSpPr>
              <p:nvPr/>
            </p:nvSpPr>
            <p:spPr bwMode="auto">
              <a:xfrm>
                <a:off x="2506663" y="10044113"/>
                <a:ext cx="273050" cy="144463"/>
              </a:xfrm>
              <a:custGeom>
                <a:avLst/>
                <a:gdLst>
                  <a:gd name="T0" fmla="*/ 43 w 87"/>
                  <a:gd name="T1" fmla="*/ 0 h 46"/>
                  <a:gd name="T2" fmla="*/ 0 w 87"/>
                  <a:gd name="T3" fmla="*/ 46 h 46"/>
                  <a:gd name="T4" fmla="*/ 87 w 87"/>
                  <a:gd name="T5" fmla="*/ 46 h 46"/>
                  <a:gd name="T6" fmla="*/ 43 w 87"/>
                  <a:gd name="T7" fmla="*/ 0 h 46"/>
                </a:gdLst>
                <a:ahLst/>
                <a:cxnLst>
                  <a:cxn ang="0">
                    <a:pos x="T0" y="T1"/>
                  </a:cxn>
                  <a:cxn ang="0">
                    <a:pos x="T2" y="T3"/>
                  </a:cxn>
                  <a:cxn ang="0">
                    <a:pos x="T4" y="T5"/>
                  </a:cxn>
                  <a:cxn ang="0">
                    <a:pos x="T6" y="T7"/>
                  </a:cxn>
                </a:cxnLst>
                <a:rect l="0" t="0" r="r" b="b"/>
                <a:pathLst>
                  <a:path w="87" h="46">
                    <a:moveTo>
                      <a:pt x="43" y="0"/>
                    </a:moveTo>
                    <a:cubicBezTo>
                      <a:pt x="22" y="0"/>
                      <a:pt x="0" y="20"/>
                      <a:pt x="0" y="46"/>
                    </a:cubicBezTo>
                    <a:cubicBezTo>
                      <a:pt x="87" y="46"/>
                      <a:pt x="87" y="46"/>
                      <a:pt x="87" y="46"/>
                    </a:cubicBezTo>
                    <a:cubicBezTo>
                      <a:pt x="87" y="20"/>
                      <a:pt x="69" y="0"/>
                      <a:pt x="4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105"/>
              <p:cNvSpPr>
                <a:spLocks/>
              </p:cNvSpPr>
              <p:nvPr/>
            </p:nvSpPr>
            <p:spPr bwMode="auto">
              <a:xfrm>
                <a:off x="2541588" y="10044113"/>
                <a:ext cx="212725" cy="73025"/>
              </a:xfrm>
              <a:custGeom>
                <a:avLst/>
                <a:gdLst>
                  <a:gd name="T0" fmla="*/ 33 w 68"/>
                  <a:gd name="T1" fmla="*/ 23 h 23"/>
                  <a:gd name="T2" fmla="*/ 68 w 68"/>
                  <a:gd name="T3" fmla="*/ 17 h 23"/>
                  <a:gd name="T4" fmla="*/ 33 w 68"/>
                  <a:gd name="T5" fmla="*/ 0 h 23"/>
                  <a:gd name="T6" fmla="*/ 0 w 68"/>
                  <a:gd name="T7" fmla="*/ 17 h 23"/>
                  <a:gd name="T8" fmla="*/ 33 w 68"/>
                  <a:gd name="T9" fmla="*/ 23 h 23"/>
                </a:gdLst>
                <a:ahLst/>
                <a:cxnLst>
                  <a:cxn ang="0">
                    <a:pos x="T0" y="T1"/>
                  </a:cxn>
                  <a:cxn ang="0">
                    <a:pos x="T2" y="T3"/>
                  </a:cxn>
                  <a:cxn ang="0">
                    <a:pos x="T4" y="T5"/>
                  </a:cxn>
                  <a:cxn ang="0">
                    <a:pos x="T6" y="T7"/>
                  </a:cxn>
                  <a:cxn ang="0">
                    <a:pos x="T8" y="T9"/>
                  </a:cxn>
                </a:cxnLst>
                <a:rect l="0" t="0" r="r" b="b"/>
                <a:pathLst>
                  <a:path w="68" h="23">
                    <a:moveTo>
                      <a:pt x="33" y="23"/>
                    </a:moveTo>
                    <a:cubicBezTo>
                      <a:pt x="45" y="23"/>
                      <a:pt x="58" y="22"/>
                      <a:pt x="68" y="17"/>
                    </a:cubicBezTo>
                    <a:cubicBezTo>
                      <a:pt x="60" y="7"/>
                      <a:pt x="47" y="0"/>
                      <a:pt x="33" y="0"/>
                    </a:cubicBezTo>
                    <a:cubicBezTo>
                      <a:pt x="20" y="0"/>
                      <a:pt x="7" y="7"/>
                      <a:pt x="0" y="17"/>
                    </a:cubicBezTo>
                    <a:cubicBezTo>
                      <a:pt x="8" y="22"/>
                      <a:pt x="21" y="23"/>
                      <a:pt x="33" y="23"/>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2" name="Freeform 106"/>
            <p:cNvSpPr>
              <a:spLocks noEditPoints="1"/>
            </p:cNvSpPr>
            <p:nvPr/>
          </p:nvSpPr>
          <p:spPr bwMode="auto">
            <a:xfrm>
              <a:off x="3878263" y="7677150"/>
              <a:ext cx="590550" cy="376238"/>
            </a:xfrm>
            <a:custGeom>
              <a:avLst/>
              <a:gdLst>
                <a:gd name="T0" fmla="*/ 94 w 189"/>
                <a:gd name="T1" fmla="*/ 58 h 120"/>
                <a:gd name="T2" fmla="*/ 6 w 189"/>
                <a:gd name="T3" fmla="*/ 0 h 120"/>
                <a:gd name="T4" fmla="*/ 183 w 189"/>
                <a:gd name="T5" fmla="*/ 0 h 120"/>
                <a:gd name="T6" fmla="*/ 94 w 189"/>
                <a:gd name="T7" fmla="*/ 58 h 120"/>
                <a:gd name="T8" fmla="*/ 94 w 189"/>
                <a:gd name="T9" fmla="*/ 58 h 120"/>
                <a:gd name="T10" fmla="*/ 100 w 189"/>
                <a:gd name="T11" fmla="*/ 68 h 120"/>
                <a:gd name="T12" fmla="*/ 94 w 189"/>
                <a:gd name="T13" fmla="*/ 70 h 120"/>
                <a:gd name="T14" fmla="*/ 89 w 189"/>
                <a:gd name="T15" fmla="*/ 68 h 120"/>
                <a:gd name="T16" fmla="*/ 0 w 189"/>
                <a:gd name="T17" fmla="*/ 10 h 120"/>
                <a:gd name="T18" fmla="*/ 0 w 189"/>
                <a:gd name="T19" fmla="*/ 114 h 120"/>
                <a:gd name="T20" fmla="*/ 7 w 189"/>
                <a:gd name="T21" fmla="*/ 120 h 120"/>
                <a:gd name="T22" fmla="*/ 182 w 189"/>
                <a:gd name="T23" fmla="*/ 120 h 120"/>
                <a:gd name="T24" fmla="*/ 189 w 189"/>
                <a:gd name="T25" fmla="*/ 114 h 120"/>
                <a:gd name="T26" fmla="*/ 189 w 189"/>
                <a:gd name="T27" fmla="*/ 10 h 120"/>
                <a:gd name="T28" fmla="*/ 100 w 189"/>
                <a:gd name="T29" fmla="*/ 68 h 120"/>
                <a:gd name="T30" fmla="*/ 100 w 189"/>
                <a:gd name="T31" fmla="*/ 6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120">
                  <a:moveTo>
                    <a:pt x="94" y="58"/>
                  </a:moveTo>
                  <a:cubicBezTo>
                    <a:pt x="6" y="0"/>
                    <a:pt x="6" y="0"/>
                    <a:pt x="6" y="0"/>
                  </a:cubicBezTo>
                  <a:cubicBezTo>
                    <a:pt x="183" y="0"/>
                    <a:pt x="183" y="0"/>
                    <a:pt x="183" y="0"/>
                  </a:cubicBezTo>
                  <a:cubicBezTo>
                    <a:pt x="94" y="58"/>
                    <a:pt x="94" y="58"/>
                    <a:pt x="94" y="58"/>
                  </a:cubicBezTo>
                  <a:cubicBezTo>
                    <a:pt x="94" y="58"/>
                    <a:pt x="94" y="58"/>
                    <a:pt x="94" y="58"/>
                  </a:cubicBezTo>
                  <a:close/>
                  <a:moveTo>
                    <a:pt x="100" y="68"/>
                  </a:moveTo>
                  <a:cubicBezTo>
                    <a:pt x="98" y="69"/>
                    <a:pt x="96" y="70"/>
                    <a:pt x="94" y="70"/>
                  </a:cubicBezTo>
                  <a:cubicBezTo>
                    <a:pt x="93" y="70"/>
                    <a:pt x="90" y="69"/>
                    <a:pt x="89" y="68"/>
                  </a:cubicBezTo>
                  <a:cubicBezTo>
                    <a:pt x="0" y="10"/>
                    <a:pt x="0" y="10"/>
                    <a:pt x="0" y="10"/>
                  </a:cubicBezTo>
                  <a:cubicBezTo>
                    <a:pt x="0" y="114"/>
                    <a:pt x="0" y="114"/>
                    <a:pt x="0" y="114"/>
                  </a:cubicBezTo>
                  <a:cubicBezTo>
                    <a:pt x="0" y="117"/>
                    <a:pt x="3" y="120"/>
                    <a:pt x="7" y="120"/>
                  </a:cubicBezTo>
                  <a:cubicBezTo>
                    <a:pt x="182" y="120"/>
                    <a:pt x="182" y="120"/>
                    <a:pt x="182" y="120"/>
                  </a:cubicBezTo>
                  <a:cubicBezTo>
                    <a:pt x="185" y="120"/>
                    <a:pt x="189" y="117"/>
                    <a:pt x="189" y="114"/>
                  </a:cubicBezTo>
                  <a:cubicBezTo>
                    <a:pt x="189" y="10"/>
                    <a:pt x="189" y="10"/>
                    <a:pt x="189" y="10"/>
                  </a:cubicBezTo>
                  <a:cubicBezTo>
                    <a:pt x="100" y="68"/>
                    <a:pt x="100" y="68"/>
                    <a:pt x="100" y="68"/>
                  </a:cubicBezTo>
                  <a:cubicBezTo>
                    <a:pt x="100" y="68"/>
                    <a:pt x="100" y="68"/>
                    <a:pt x="100" y="68"/>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8" name="Freeform 119"/>
            <p:cNvSpPr>
              <a:spLocks noEditPoints="1"/>
            </p:cNvSpPr>
            <p:nvPr/>
          </p:nvSpPr>
          <p:spPr bwMode="auto">
            <a:xfrm>
              <a:off x="3822700" y="9364663"/>
              <a:ext cx="709613" cy="557213"/>
            </a:xfrm>
            <a:custGeom>
              <a:avLst/>
              <a:gdLst>
                <a:gd name="T0" fmla="*/ 411 w 447"/>
                <a:gd name="T1" fmla="*/ 267 h 351"/>
                <a:gd name="T2" fmla="*/ 35 w 447"/>
                <a:gd name="T3" fmla="*/ 310 h 351"/>
                <a:gd name="T4" fmla="*/ 405 w 447"/>
                <a:gd name="T5" fmla="*/ 272 h 351"/>
                <a:gd name="T6" fmla="*/ 41 w 447"/>
                <a:gd name="T7" fmla="*/ 272 h 351"/>
                <a:gd name="T8" fmla="*/ 397 w 447"/>
                <a:gd name="T9" fmla="*/ 8 h 351"/>
                <a:gd name="T10" fmla="*/ 399 w 447"/>
                <a:gd name="T11" fmla="*/ 6 h 351"/>
                <a:gd name="T12" fmla="*/ 397 w 447"/>
                <a:gd name="T13" fmla="*/ 8 h 351"/>
                <a:gd name="T14" fmla="*/ 390 w 447"/>
                <a:gd name="T15" fmla="*/ 8 h 351"/>
                <a:gd name="T16" fmla="*/ 390 w 447"/>
                <a:gd name="T17" fmla="*/ 18 h 351"/>
                <a:gd name="T18" fmla="*/ 390 w 447"/>
                <a:gd name="T19" fmla="*/ 8 h 351"/>
                <a:gd name="T20" fmla="*/ 35 w 447"/>
                <a:gd name="T21" fmla="*/ 97 h 351"/>
                <a:gd name="T22" fmla="*/ 411 w 447"/>
                <a:gd name="T23" fmla="*/ 53 h 351"/>
                <a:gd name="T24" fmla="*/ 352 w 447"/>
                <a:gd name="T25" fmla="*/ 67 h 351"/>
                <a:gd name="T26" fmla="*/ 372 w 447"/>
                <a:gd name="T27" fmla="*/ 85 h 351"/>
                <a:gd name="T28" fmla="*/ 0 w 447"/>
                <a:gd name="T29" fmla="*/ 351 h 351"/>
                <a:gd name="T30" fmla="*/ 0 w 447"/>
                <a:gd name="T31" fmla="*/ 0 h 351"/>
                <a:gd name="T32" fmla="*/ 388 w 447"/>
                <a:gd name="T33" fmla="*/ 8 h 351"/>
                <a:gd name="T34" fmla="*/ 401 w 447"/>
                <a:gd name="T35" fmla="*/ 6 h 351"/>
                <a:gd name="T36" fmla="*/ 397 w 447"/>
                <a:gd name="T37" fmla="*/ 20 h 351"/>
                <a:gd name="T38" fmla="*/ 388 w 447"/>
                <a:gd name="T39" fmla="*/ 8 h 351"/>
                <a:gd name="T40" fmla="*/ 370 w 447"/>
                <a:gd name="T41" fmla="*/ 10 h 351"/>
                <a:gd name="T42" fmla="*/ 354 w 447"/>
                <a:gd name="T43" fmla="*/ 10 h 351"/>
                <a:gd name="T44" fmla="*/ 433 w 447"/>
                <a:gd name="T45" fmla="*/ 338 h 351"/>
                <a:gd name="T46" fmla="*/ 433 w 447"/>
                <a:gd name="T47" fmla="*/ 26 h 351"/>
                <a:gd name="T48" fmla="*/ 433 w 447"/>
                <a:gd name="T49" fmla="*/ 338 h 351"/>
                <a:gd name="T50" fmla="*/ 427 w 447"/>
                <a:gd name="T51" fmla="*/ 12 h 351"/>
                <a:gd name="T52" fmla="*/ 425 w 447"/>
                <a:gd name="T53" fmla="*/ 12 h 351"/>
                <a:gd name="T54" fmla="*/ 427 w 447"/>
                <a:gd name="T55" fmla="*/ 12 h 351"/>
                <a:gd name="T56" fmla="*/ 427 w 447"/>
                <a:gd name="T57" fmla="*/ 12 h 351"/>
                <a:gd name="T58" fmla="*/ 433 w 447"/>
                <a:gd name="T59" fmla="*/ 20 h 351"/>
                <a:gd name="T60" fmla="*/ 411 w 447"/>
                <a:gd name="T61" fmla="*/ 197 h 351"/>
                <a:gd name="T62" fmla="*/ 35 w 447"/>
                <a:gd name="T63" fmla="*/ 239 h 351"/>
                <a:gd name="T64" fmla="*/ 405 w 447"/>
                <a:gd name="T65" fmla="*/ 201 h 351"/>
                <a:gd name="T66" fmla="*/ 41 w 447"/>
                <a:gd name="T67" fmla="*/ 201 h 351"/>
                <a:gd name="T68" fmla="*/ 203 w 447"/>
                <a:gd name="T69" fmla="*/ 124 h 351"/>
                <a:gd name="T70" fmla="*/ 203 w 447"/>
                <a:gd name="T71" fmla="*/ 168 h 351"/>
                <a:gd name="T72" fmla="*/ 203 w 447"/>
                <a:gd name="T73" fmla="*/ 124 h 351"/>
                <a:gd name="T74" fmla="*/ 41 w 447"/>
                <a:gd name="T75" fmla="*/ 132 h 351"/>
                <a:gd name="T76" fmla="*/ 197 w 447"/>
                <a:gd name="T77" fmla="*/ 164 h 351"/>
                <a:gd name="T78" fmla="*/ 411 w 447"/>
                <a:gd name="T79" fmla="*/ 168 h 351"/>
                <a:gd name="T80" fmla="*/ 244 w 447"/>
                <a:gd name="T81" fmla="*/ 168 h 351"/>
                <a:gd name="T82" fmla="*/ 250 w 447"/>
                <a:gd name="T83" fmla="*/ 132 h 351"/>
                <a:gd name="T84" fmla="*/ 250 w 447"/>
                <a:gd name="T85" fmla="*/ 164 h 351"/>
                <a:gd name="T86" fmla="*/ 250 w 447"/>
                <a:gd name="T87" fmla="*/ 13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351">
                  <a:moveTo>
                    <a:pt x="35" y="310"/>
                  </a:moveTo>
                  <a:lnTo>
                    <a:pt x="411" y="310"/>
                  </a:lnTo>
                  <a:lnTo>
                    <a:pt x="411" y="267"/>
                  </a:lnTo>
                  <a:lnTo>
                    <a:pt x="35" y="267"/>
                  </a:lnTo>
                  <a:lnTo>
                    <a:pt x="35" y="310"/>
                  </a:lnTo>
                  <a:lnTo>
                    <a:pt x="35" y="310"/>
                  </a:lnTo>
                  <a:lnTo>
                    <a:pt x="35" y="310"/>
                  </a:lnTo>
                  <a:close/>
                  <a:moveTo>
                    <a:pt x="41" y="272"/>
                  </a:moveTo>
                  <a:lnTo>
                    <a:pt x="405" y="272"/>
                  </a:lnTo>
                  <a:lnTo>
                    <a:pt x="405" y="302"/>
                  </a:lnTo>
                  <a:lnTo>
                    <a:pt x="41" y="302"/>
                  </a:lnTo>
                  <a:lnTo>
                    <a:pt x="41" y="272"/>
                  </a:lnTo>
                  <a:lnTo>
                    <a:pt x="41" y="272"/>
                  </a:lnTo>
                  <a:lnTo>
                    <a:pt x="41" y="272"/>
                  </a:lnTo>
                  <a:close/>
                  <a:moveTo>
                    <a:pt x="397" y="8"/>
                  </a:moveTo>
                  <a:lnTo>
                    <a:pt x="392" y="8"/>
                  </a:lnTo>
                  <a:lnTo>
                    <a:pt x="392" y="6"/>
                  </a:lnTo>
                  <a:lnTo>
                    <a:pt x="399" y="6"/>
                  </a:lnTo>
                  <a:lnTo>
                    <a:pt x="399" y="16"/>
                  </a:lnTo>
                  <a:lnTo>
                    <a:pt x="397" y="16"/>
                  </a:lnTo>
                  <a:lnTo>
                    <a:pt x="397" y="8"/>
                  </a:lnTo>
                  <a:lnTo>
                    <a:pt x="397" y="8"/>
                  </a:lnTo>
                  <a:lnTo>
                    <a:pt x="397" y="8"/>
                  </a:lnTo>
                  <a:close/>
                  <a:moveTo>
                    <a:pt x="390" y="8"/>
                  </a:moveTo>
                  <a:lnTo>
                    <a:pt x="397" y="8"/>
                  </a:lnTo>
                  <a:lnTo>
                    <a:pt x="397" y="18"/>
                  </a:lnTo>
                  <a:lnTo>
                    <a:pt x="390" y="18"/>
                  </a:lnTo>
                  <a:lnTo>
                    <a:pt x="390" y="8"/>
                  </a:lnTo>
                  <a:lnTo>
                    <a:pt x="390" y="8"/>
                  </a:lnTo>
                  <a:lnTo>
                    <a:pt x="390" y="8"/>
                  </a:lnTo>
                  <a:close/>
                  <a:moveTo>
                    <a:pt x="411" y="53"/>
                  </a:moveTo>
                  <a:lnTo>
                    <a:pt x="35" y="53"/>
                  </a:lnTo>
                  <a:lnTo>
                    <a:pt x="35" y="97"/>
                  </a:lnTo>
                  <a:lnTo>
                    <a:pt x="411" y="97"/>
                  </a:lnTo>
                  <a:lnTo>
                    <a:pt x="411" y="53"/>
                  </a:lnTo>
                  <a:lnTo>
                    <a:pt x="411" y="53"/>
                  </a:lnTo>
                  <a:lnTo>
                    <a:pt x="411" y="53"/>
                  </a:lnTo>
                  <a:close/>
                  <a:moveTo>
                    <a:pt x="372" y="85"/>
                  </a:moveTo>
                  <a:lnTo>
                    <a:pt x="352" y="67"/>
                  </a:lnTo>
                  <a:lnTo>
                    <a:pt x="393" y="67"/>
                  </a:lnTo>
                  <a:lnTo>
                    <a:pt x="372" y="85"/>
                  </a:lnTo>
                  <a:lnTo>
                    <a:pt x="372" y="85"/>
                  </a:lnTo>
                  <a:lnTo>
                    <a:pt x="372" y="85"/>
                  </a:lnTo>
                  <a:close/>
                  <a:moveTo>
                    <a:pt x="0" y="0"/>
                  </a:moveTo>
                  <a:lnTo>
                    <a:pt x="0" y="351"/>
                  </a:lnTo>
                  <a:lnTo>
                    <a:pt x="447" y="351"/>
                  </a:lnTo>
                  <a:lnTo>
                    <a:pt x="447" y="0"/>
                  </a:lnTo>
                  <a:lnTo>
                    <a:pt x="0" y="0"/>
                  </a:lnTo>
                  <a:lnTo>
                    <a:pt x="0" y="0"/>
                  </a:lnTo>
                  <a:lnTo>
                    <a:pt x="0" y="0"/>
                  </a:lnTo>
                  <a:close/>
                  <a:moveTo>
                    <a:pt x="388" y="8"/>
                  </a:moveTo>
                  <a:lnTo>
                    <a:pt x="390" y="8"/>
                  </a:lnTo>
                  <a:lnTo>
                    <a:pt x="390" y="6"/>
                  </a:lnTo>
                  <a:lnTo>
                    <a:pt x="401" y="6"/>
                  </a:lnTo>
                  <a:lnTo>
                    <a:pt x="401" y="16"/>
                  </a:lnTo>
                  <a:lnTo>
                    <a:pt x="397" y="16"/>
                  </a:lnTo>
                  <a:lnTo>
                    <a:pt x="397" y="20"/>
                  </a:lnTo>
                  <a:lnTo>
                    <a:pt x="388" y="20"/>
                  </a:lnTo>
                  <a:lnTo>
                    <a:pt x="388" y="8"/>
                  </a:lnTo>
                  <a:lnTo>
                    <a:pt x="388" y="8"/>
                  </a:lnTo>
                  <a:lnTo>
                    <a:pt x="388" y="8"/>
                  </a:lnTo>
                  <a:close/>
                  <a:moveTo>
                    <a:pt x="354" y="10"/>
                  </a:moveTo>
                  <a:lnTo>
                    <a:pt x="370" y="10"/>
                  </a:lnTo>
                  <a:lnTo>
                    <a:pt x="370" y="14"/>
                  </a:lnTo>
                  <a:lnTo>
                    <a:pt x="354" y="14"/>
                  </a:lnTo>
                  <a:lnTo>
                    <a:pt x="354" y="10"/>
                  </a:lnTo>
                  <a:lnTo>
                    <a:pt x="354" y="10"/>
                  </a:lnTo>
                  <a:lnTo>
                    <a:pt x="354" y="10"/>
                  </a:lnTo>
                  <a:close/>
                  <a:moveTo>
                    <a:pt x="433" y="338"/>
                  </a:moveTo>
                  <a:lnTo>
                    <a:pt x="14" y="338"/>
                  </a:lnTo>
                  <a:lnTo>
                    <a:pt x="14" y="26"/>
                  </a:lnTo>
                  <a:lnTo>
                    <a:pt x="433" y="26"/>
                  </a:lnTo>
                  <a:lnTo>
                    <a:pt x="433" y="338"/>
                  </a:lnTo>
                  <a:lnTo>
                    <a:pt x="433" y="338"/>
                  </a:lnTo>
                  <a:lnTo>
                    <a:pt x="433" y="338"/>
                  </a:lnTo>
                  <a:close/>
                  <a:moveTo>
                    <a:pt x="433" y="20"/>
                  </a:moveTo>
                  <a:lnTo>
                    <a:pt x="433" y="20"/>
                  </a:lnTo>
                  <a:lnTo>
                    <a:pt x="427" y="12"/>
                  </a:lnTo>
                  <a:lnTo>
                    <a:pt x="419" y="20"/>
                  </a:lnTo>
                  <a:lnTo>
                    <a:pt x="419" y="20"/>
                  </a:lnTo>
                  <a:lnTo>
                    <a:pt x="425" y="12"/>
                  </a:lnTo>
                  <a:lnTo>
                    <a:pt x="419" y="6"/>
                  </a:lnTo>
                  <a:lnTo>
                    <a:pt x="419" y="6"/>
                  </a:lnTo>
                  <a:lnTo>
                    <a:pt x="427" y="12"/>
                  </a:lnTo>
                  <a:lnTo>
                    <a:pt x="433" y="6"/>
                  </a:lnTo>
                  <a:lnTo>
                    <a:pt x="433" y="6"/>
                  </a:lnTo>
                  <a:lnTo>
                    <a:pt x="427" y="12"/>
                  </a:lnTo>
                  <a:lnTo>
                    <a:pt x="433" y="20"/>
                  </a:lnTo>
                  <a:lnTo>
                    <a:pt x="433" y="20"/>
                  </a:lnTo>
                  <a:lnTo>
                    <a:pt x="433" y="20"/>
                  </a:lnTo>
                  <a:close/>
                  <a:moveTo>
                    <a:pt x="35" y="239"/>
                  </a:moveTo>
                  <a:lnTo>
                    <a:pt x="411" y="239"/>
                  </a:lnTo>
                  <a:lnTo>
                    <a:pt x="411" y="197"/>
                  </a:lnTo>
                  <a:lnTo>
                    <a:pt x="35" y="197"/>
                  </a:lnTo>
                  <a:lnTo>
                    <a:pt x="35" y="239"/>
                  </a:lnTo>
                  <a:lnTo>
                    <a:pt x="35" y="239"/>
                  </a:lnTo>
                  <a:lnTo>
                    <a:pt x="35" y="239"/>
                  </a:lnTo>
                  <a:close/>
                  <a:moveTo>
                    <a:pt x="41" y="201"/>
                  </a:moveTo>
                  <a:lnTo>
                    <a:pt x="405" y="201"/>
                  </a:lnTo>
                  <a:lnTo>
                    <a:pt x="405" y="233"/>
                  </a:lnTo>
                  <a:lnTo>
                    <a:pt x="41" y="233"/>
                  </a:lnTo>
                  <a:lnTo>
                    <a:pt x="41" y="201"/>
                  </a:lnTo>
                  <a:lnTo>
                    <a:pt x="41" y="201"/>
                  </a:lnTo>
                  <a:lnTo>
                    <a:pt x="41" y="201"/>
                  </a:lnTo>
                  <a:close/>
                  <a:moveTo>
                    <a:pt x="203" y="124"/>
                  </a:moveTo>
                  <a:lnTo>
                    <a:pt x="35" y="124"/>
                  </a:lnTo>
                  <a:lnTo>
                    <a:pt x="35" y="168"/>
                  </a:lnTo>
                  <a:lnTo>
                    <a:pt x="203" y="168"/>
                  </a:lnTo>
                  <a:lnTo>
                    <a:pt x="203" y="124"/>
                  </a:lnTo>
                  <a:lnTo>
                    <a:pt x="203" y="124"/>
                  </a:lnTo>
                  <a:lnTo>
                    <a:pt x="203" y="124"/>
                  </a:lnTo>
                  <a:close/>
                  <a:moveTo>
                    <a:pt x="197" y="164"/>
                  </a:moveTo>
                  <a:lnTo>
                    <a:pt x="41" y="164"/>
                  </a:lnTo>
                  <a:lnTo>
                    <a:pt x="41" y="132"/>
                  </a:lnTo>
                  <a:lnTo>
                    <a:pt x="197" y="132"/>
                  </a:lnTo>
                  <a:lnTo>
                    <a:pt x="197" y="164"/>
                  </a:lnTo>
                  <a:lnTo>
                    <a:pt x="197" y="164"/>
                  </a:lnTo>
                  <a:lnTo>
                    <a:pt x="197" y="164"/>
                  </a:lnTo>
                  <a:close/>
                  <a:moveTo>
                    <a:pt x="244" y="168"/>
                  </a:moveTo>
                  <a:lnTo>
                    <a:pt x="411" y="168"/>
                  </a:lnTo>
                  <a:lnTo>
                    <a:pt x="411" y="124"/>
                  </a:lnTo>
                  <a:lnTo>
                    <a:pt x="244" y="124"/>
                  </a:lnTo>
                  <a:lnTo>
                    <a:pt x="244" y="168"/>
                  </a:lnTo>
                  <a:lnTo>
                    <a:pt x="244" y="168"/>
                  </a:lnTo>
                  <a:lnTo>
                    <a:pt x="244" y="168"/>
                  </a:lnTo>
                  <a:close/>
                  <a:moveTo>
                    <a:pt x="250" y="132"/>
                  </a:moveTo>
                  <a:lnTo>
                    <a:pt x="405" y="132"/>
                  </a:lnTo>
                  <a:lnTo>
                    <a:pt x="405" y="164"/>
                  </a:lnTo>
                  <a:lnTo>
                    <a:pt x="250" y="164"/>
                  </a:lnTo>
                  <a:lnTo>
                    <a:pt x="250" y="132"/>
                  </a:lnTo>
                  <a:lnTo>
                    <a:pt x="250" y="132"/>
                  </a:lnTo>
                  <a:lnTo>
                    <a:pt x="250" y="132"/>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Freeform 120"/>
            <p:cNvSpPr>
              <a:spLocks noEditPoints="1"/>
            </p:cNvSpPr>
            <p:nvPr/>
          </p:nvSpPr>
          <p:spPr bwMode="auto">
            <a:xfrm>
              <a:off x="5759450" y="7548563"/>
              <a:ext cx="538163" cy="641350"/>
            </a:xfrm>
            <a:custGeom>
              <a:avLst/>
              <a:gdLst>
                <a:gd name="T0" fmla="*/ 123 w 172"/>
                <a:gd name="T1" fmla="*/ 26 h 205"/>
                <a:gd name="T2" fmla="*/ 123 w 172"/>
                <a:gd name="T3" fmla="*/ 27 h 205"/>
                <a:gd name="T4" fmla="*/ 123 w 172"/>
                <a:gd name="T5" fmla="*/ 28 h 205"/>
                <a:gd name="T6" fmla="*/ 123 w 172"/>
                <a:gd name="T7" fmla="*/ 28 h 205"/>
                <a:gd name="T8" fmla="*/ 119 w 172"/>
                <a:gd name="T9" fmla="*/ 30 h 205"/>
                <a:gd name="T10" fmla="*/ 117 w 172"/>
                <a:gd name="T11" fmla="*/ 29 h 205"/>
                <a:gd name="T12" fmla="*/ 116 w 172"/>
                <a:gd name="T13" fmla="*/ 28 h 205"/>
                <a:gd name="T14" fmla="*/ 123 w 172"/>
                <a:gd name="T15" fmla="*/ 26 h 205"/>
                <a:gd name="T16" fmla="*/ 60 w 172"/>
                <a:gd name="T17" fmla="*/ 50 h 205"/>
                <a:gd name="T18" fmla="*/ 60 w 172"/>
                <a:gd name="T19" fmla="*/ 50 h 205"/>
                <a:gd name="T20" fmla="*/ 61 w 172"/>
                <a:gd name="T21" fmla="*/ 51 h 205"/>
                <a:gd name="T22" fmla="*/ 65 w 172"/>
                <a:gd name="T23" fmla="*/ 50 h 205"/>
                <a:gd name="T24" fmla="*/ 66 w 172"/>
                <a:gd name="T25" fmla="*/ 50 h 205"/>
                <a:gd name="T26" fmla="*/ 66 w 172"/>
                <a:gd name="T27" fmla="*/ 50 h 205"/>
                <a:gd name="T28" fmla="*/ 66 w 172"/>
                <a:gd name="T29" fmla="*/ 50 h 205"/>
                <a:gd name="T30" fmla="*/ 66 w 172"/>
                <a:gd name="T31" fmla="*/ 49 h 205"/>
                <a:gd name="T32" fmla="*/ 94 w 172"/>
                <a:gd name="T33" fmla="*/ 56 h 205"/>
                <a:gd name="T34" fmla="*/ 93 w 172"/>
                <a:gd name="T35" fmla="*/ 55 h 205"/>
                <a:gd name="T36" fmla="*/ 88 w 172"/>
                <a:gd name="T37" fmla="*/ 56 h 205"/>
                <a:gd name="T38" fmla="*/ 88 w 172"/>
                <a:gd name="T39" fmla="*/ 56 h 205"/>
                <a:gd name="T40" fmla="*/ 88 w 172"/>
                <a:gd name="T41" fmla="*/ 56 h 205"/>
                <a:gd name="T42" fmla="*/ 88 w 172"/>
                <a:gd name="T43" fmla="*/ 58 h 205"/>
                <a:gd name="T44" fmla="*/ 95 w 172"/>
                <a:gd name="T45" fmla="*/ 58 h 205"/>
                <a:gd name="T46" fmla="*/ 172 w 172"/>
                <a:gd name="T47" fmla="*/ 79 h 205"/>
                <a:gd name="T48" fmla="*/ 60 w 172"/>
                <a:gd name="T49" fmla="*/ 205 h 205"/>
                <a:gd name="T50" fmla="*/ 17 w 172"/>
                <a:gd name="T51" fmla="*/ 150 h 205"/>
                <a:gd name="T52" fmla="*/ 6 w 172"/>
                <a:gd name="T53" fmla="*/ 129 h 205"/>
                <a:gd name="T54" fmla="*/ 0 w 172"/>
                <a:gd name="T55" fmla="*/ 121 h 205"/>
                <a:gd name="T56" fmla="*/ 18 w 172"/>
                <a:gd name="T57" fmla="*/ 79 h 205"/>
                <a:gd name="T58" fmla="*/ 136 w 172"/>
                <a:gd name="T59" fmla="*/ 115 h 205"/>
                <a:gd name="T60" fmla="*/ 136 w 172"/>
                <a:gd name="T61" fmla="*/ 121 h 205"/>
                <a:gd name="T62" fmla="*/ 69 w 172"/>
                <a:gd name="T63" fmla="*/ 112 h 205"/>
                <a:gd name="T64" fmla="*/ 56 w 172"/>
                <a:gd name="T65" fmla="*/ 112 h 205"/>
                <a:gd name="T66" fmla="*/ 97 w 172"/>
                <a:gd name="T67" fmla="*/ 112 h 205"/>
                <a:gd name="T68" fmla="*/ 84 w 172"/>
                <a:gd name="T69" fmla="*/ 112 h 205"/>
                <a:gd name="T70" fmla="*/ 126 w 172"/>
                <a:gd name="T71" fmla="*/ 112 h 205"/>
                <a:gd name="T72" fmla="*/ 112 w 172"/>
                <a:gd name="T73" fmla="*/ 112 h 205"/>
                <a:gd name="T74" fmla="*/ 139 w 172"/>
                <a:gd name="T75" fmla="*/ 30 h 205"/>
                <a:gd name="T76" fmla="*/ 119 w 172"/>
                <a:gd name="T77" fmla="*/ 18 h 205"/>
                <a:gd name="T78" fmla="*/ 94 w 172"/>
                <a:gd name="T79" fmla="*/ 51 h 205"/>
                <a:gd name="T80" fmla="*/ 70 w 172"/>
                <a:gd name="T81" fmla="*/ 49 h 205"/>
                <a:gd name="T82" fmla="*/ 56 w 172"/>
                <a:gd name="T83" fmla="*/ 50 h 205"/>
                <a:gd name="T84" fmla="*/ 43 w 172"/>
                <a:gd name="T85" fmla="*/ 62 h 205"/>
                <a:gd name="T86" fmla="*/ 63 w 172"/>
                <a:gd name="T87" fmla="*/ 56 h 205"/>
                <a:gd name="T88" fmla="*/ 91 w 172"/>
                <a:gd name="T89" fmla="*/ 66 h 205"/>
                <a:gd name="T90" fmla="*/ 117 w 172"/>
                <a:gd name="T91" fmla="*/ 34 h 205"/>
                <a:gd name="T92" fmla="*/ 136 w 172"/>
                <a:gd name="T93" fmla="*/ 3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05">
                  <a:moveTo>
                    <a:pt x="123" y="26"/>
                  </a:moveTo>
                  <a:cubicBezTo>
                    <a:pt x="123" y="26"/>
                    <a:pt x="123" y="26"/>
                    <a:pt x="123" y="26"/>
                  </a:cubicBezTo>
                  <a:cubicBezTo>
                    <a:pt x="123" y="26"/>
                    <a:pt x="123" y="26"/>
                    <a:pt x="123" y="26"/>
                  </a:cubicBezTo>
                  <a:cubicBezTo>
                    <a:pt x="123" y="27"/>
                    <a:pt x="123" y="27"/>
                    <a:pt x="123" y="27"/>
                  </a:cubicBezTo>
                  <a:cubicBezTo>
                    <a:pt x="123" y="27"/>
                    <a:pt x="123" y="27"/>
                    <a:pt x="123" y="27"/>
                  </a:cubicBezTo>
                  <a:cubicBezTo>
                    <a:pt x="123" y="27"/>
                    <a:pt x="123" y="27"/>
                    <a:pt x="123" y="27"/>
                  </a:cubicBezTo>
                  <a:cubicBezTo>
                    <a:pt x="123" y="27"/>
                    <a:pt x="123" y="27"/>
                    <a:pt x="123" y="27"/>
                  </a:cubicBezTo>
                  <a:cubicBezTo>
                    <a:pt x="123" y="27"/>
                    <a:pt x="123" y="27"/>
                    <a:pt x="123" y="27"/>
                  </a:cubicBezTo>
                  <a:cubicBezTo>
                    <a:pt x="123" y="27"/>
                    <a:pt x="123" y="27"/>
                    <a:pt x="123" y="28"/>
                  </a:cubicBezTo>
                  <a:cubicBezTo>
                    <a:pt x="123" y="28"/>
                    <a:pt x="123" y="28"/>
                    <a:pt x="123" y="28"/>
                  </a:cubicBezTo>
                  <a:cubicBezTo>
                    <a:pt x="123" y="28"/>
                    <a:pt x="123" y="28"/>
                    <a:pt x="123" y="28"/>
                  </a:cubicBezTo>
                  <a:cubicBezTo>
                    <a:pt x="123" y="28"/>
                    <a:pt x="123" y="28"/>
                    <a:pt x="123" y="28"/>
                  </a:cubicBezTo>
                  <a:cubicBezTo>
                    <a:pt x="123" y="28"/>
                    <a:pt x="123" y="28"/>
                    <a:pt x="122" y="28"/>
                  </a:cubicBezTo>
                  <a:cubicBezTo>
                    <a:pt x="122" y="28"/>
                    <a:pt x="122" y="28"/>
                    <a:pt x="122" y="28"/>
                  </a:cubicBezTo>
                  <a:cubicBezTo>
                    <a:pt x="122" y="29"/>
                    <a:pt x="121" y="30"/>
                    <a:pt x="119" y="30"/>
                  </a:cubicBezTo>
                  <a:cubicBezTo>
                    <a:pt x="118" y="30"/>
                    <a:pt x="118" y="30"/>
                    <a:pt x="118" y="30"/>
                  </a:cubicBezTo>
                  <a:cubicBezTo>
                    <a:pt x="118" y="29"/>
                    <a:pt x="117" y="29"/>
                    <a:pt x="117" y="29"/>
                  </a:cubicBezTo>
                  <a:cubicBezTo>
                    <a:pt x="117" y="29"/>
                    <a:pt x="117" y="29"/>
                    <a:pt x="117" y="29"/>
                  </a:cubicBezTo>
                  <a:cubicBezTo>
                    <a:pt x="117" y="29"/>
                    <a:pt x="117" y="29"/>
                    <a:pt x="117" y="29"/>
                  </a:cubicBezTo>
                  <a:cubicBezTo>
                    <a:pt x="117" y="29"/>
                    <a:pt x="117" y="29"/>
                    <a:pt x="117" y="29"/>
                  </a:cubicBezTo>
                  <a:cubicBezTo>
                    <a:pt x="116" y="28"/>
                    <a:pt x="116" y="28"/>
                    <a:pt x="116" y="28"/>
                  </a:cubicBezTo>
                  <a:cubicBezTo>
                    <a:pt x="116" y="27"/>
                    <a:pt x="116" y="27"/>
                    <a:pt x="116" y="26"/>
                  </a:cubicBezTo>
                  <a:cubicBezTo>
                    <a:pt x="116" y="24"/>
                    <a:pt x="117" y="22"/>
                    <a:pt x="119" y="22"/>
                  </a:cubicBezTo>
                  <a:cubicBezTo>
                    <a:pt x="121" y="22"/>
                    <a:pt x="123" y="24"/>
                    <a:pt x="123" y="26"/>
                  </a:cubicBezTo>
                  <a:close/>
                  <a:moveTo>
                    <a:pt x="63" y="45"/>
                  </a:moveTo>
                  <a:cubicBezTo>
                    <a:pt x="61" y="45"/>
                    <a:pt x="60" y="47"/>
                    <a:pt x="60" y="49"/>
                  </a:cubicBezTo>
                  <a:cubicBezTo>
                    <a:pt x="60" y="50"/>
                    <a:pt x="60" y="50"/>
                    <a:pt x="60" y="50"/>
                  </a:cubicBezTo>
                  <a:cubicBezTo>
                    <a:pt x="60" y="50"/>
                    <a:pt x="60" y="50"/>
                    <a:pt x="60" y="50"/>
                  </a:cubicBezTo>
                  <a:cubicBezTo>
                    <a:pt x="60" y="50"/>
                    <a:pt x="60" y="50"/>
                    <a:pt x="60" y="50"/>
                  </a:cubicBezTo>
                  <a:cubicBezTo>
                    <a:pt x="60" y="50"/>
                    <a:pt x="60" y="50"/>
                    <a:pt x="60" y="50"/>
                  </a:cubicBezTo>
                  <a:cubicBezTo>
                    <a:pt x="60" y="50"/>
                    <a:pt x="60" y="50"/>
                    <a:pt x="60" y="50"/>
                  </a:cubicBezTo>
                  <a:cubicBezTo>
                    <a:pt x="60" y="51"/>
                    <a:pt x="60" y="51"/>
                    <a:pt x="60" y="51"/>
                  </a:cubicBezTo>
                  <a:cubicBezTo>
                    <a:pt x="61" y="51"/>
                    <a:pt x="61" y="51"/>
                    <a:pt x="61" y="51"/>
                  </a:cubicBezTo>
                  <a:cubicBezTo>
                    <a:pt x="61" y="51"/>
                    <a:pt x="61" y="51"/>
                    <a:pt x="61" y="51"/>
                  </a:cubicBezTo>
                  <a:cubicBezTo>
                    <a:pt x="62" y="52"/>
                    <a:pt x="62" y="52"/>
                    <a:pt x="63" y="52"/>
                  </a:cubicBezTo>
                  <a:cubicBezTo>
                    <a:pt x="64" y="52"/>
                    <a:pt x="65" y="51"/>
                    <a:pt x="65" y="50"/>
                  </a:cubicBezTo>
                  <a:cubicBezTo>
                    <a:pt x="65" y="50"/>
                    <a:pt x="65" y="50"/>
                    <a:pt x="65" y="50"/>
                  </a:cubicBezTo>
                  <a:cubicBezTo>
                    <a:pt x="66" y="50"/>
                    <a:pt x="66" y="50"/>
                    <a:pt x="66" y="50"/>
                  </a:cubicBezTo>
                  <a:cubicBezTo>
                    <a:pt x="66" y="50"/>
                    <a:pt x="66" y="50"/>
                    <a:pt x="66" y="50"/>
                  </a:cubicBezTo>
                  <a:cubicBezTo>
                    <a:pt x="66" y="50"/>
                    <a:pt x="66" y="50"/>
                    <a:pt x="66" y="50"/>
                  </a:cubicBezTo>
                  <a:cubicBezTo>
                    <a:pt x="66" y="50"/>
                    <a:pt x="66" y="50"/>
                    <a:pt x="66" y="50"/>
                  </a:cubicBezTo>
                  <a:cubicBezTo>
                    <a:pt x="66" y="50"/>
                    <a:pt x="66" y="50"/>
                    <a:pt x="66" y="50"/>
                  </a:cubicBezTo>
                  <a:cubicBezTo>
                    <a:pt x="66" y="50"/>
                    <a:pt x="66" y="50"/>
                    <a:pt x="66" y="50"/>
                  </a:cubicBezTo>
                  <a:cubicBezTo>
                    <a:pt x="66" y="50"/>
                    <a:pt x="66" y="50"/>
                    <a:pt x="66" y="50"/>
                  </a:cubicBezTo>
                  <a:cubicBezTo>
                    <a:pt x="66" y="50"/>
                    <a:pt x="66" y="50"/>
                    <a:pt x="66" y="50"/>
                  </a:cubicBezTo>
                  <a:cubicBezTo>
                    <a:pt x="66" y="50"/>
                    <a:pt x="66" y="50"/>
                    <a:pt x="66" y="50"/>
                  </a:cubicBezTo>
                  <a:cubicBezTo>
                    <a:pt x="66" y="50"/>
                    <a:pt x="66" y="50"/>
                    <a:pt x="66" y="50"/>
                  </a:cubicBezTo>
                  <a:cubicBezTo>
                    <a:pt x="66" y="49"/>
                    <a:pt x="66" y="49"/>
                    <a:pt x="66" y="49"/>
                  </a:cubicBezTo>
                  <a:cubicBezTo>
                    <a:pt x="66" y="49"/>
                    <a:pt x="66" y="49"/>
                    <a:pt x="66" y="49"/>
                  </a:cubicBezTo>
                  <a:cubicBezTo>
                    <a:pt x="66" y="47"/>
                    <a:pt x="64" y="45"/>
                    <a:pt x="63" y="45"/>
                  </a:cubicBezTo>
                  <a:close/>
                  <a:moveTo>
                    <a:pt x="94" y="56"/>
                  </a:moveTo>
                  <a:cubicBezTo>
                    <a:pt x="94" y="56"/>
                    <a:pt x="94" y="56"/>
                    <a:pt x="94" y="56"/>
                  </a:cubicBezTo>
                  <a:cubicBezTo>
                    <a:pt x="94" y="55"/>
                    <a:pt x="94" y="55"/>
                    <a:pt x="93" y="55"/>
                  </a:cubicBezTo>
                  <a:cubicBezTo>
                    <a:pt x="93" y="55"/>
                    <a:pt x="93" y="55"/>
                    <a:pt x="93" y="55"/>
                  </a:cubicBezTo>
                  <a:cubicBezTo>
                    <a:pt x="93" y="55"/>
                    <a:pt x="93" y="55"/>
                    <a:pt x="93" y="55"/>
                  </a:cubicBezTo>
                  <a:cubicBezTo>
                    <a:pt x="92" y="54"/>
                    <a:pt x="92" y="54"/>
                    <a:pt x="91" y="54"/>
                  </a:cubicBezTo>
                  <a:cubicBezTo>
                    <a:pt x="90" y="54"/>
                    <a:pt x="89" y="55"/>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6"/>
                    <a:pt x="88" y="56"/>
                    <a:pt x="88" y="56"/>
                  </a:cubicBezTo>
                  <a:cubicBezTo>
                    <a:pt x="88" y="57"/>
                    <a:pt x="88" y="57"/>
                    <a:pt x="88" y="57"/>
                  </a:cubicBezTo>
                  <a:cubicBezTo>
                    <a:pt x="88" y="57"/>
                    <a:pt x="88" y="57"/>
                    <a:pt x="88" y="57"/>
                  </a:cubicBezTo>
                  <a:cubicBezTo>
                    <a:pt x="88" y="57"/>
                    <a:pt x="88" y="57"/>
                    <a:pt x="88" y="58"/>
                  </a:cubicBezTo>
                  <a:cubicBezTo>
                    <a:pt x="88" y="58"/>
                    <a:pt x="88" y="58"/>
                    <a:pt x="88" y="58"/>
                  </a:cubicBezTo>
                  <a:cubicBezTo>
                    <a:pt x="88" y="60"/>
                    <a:pt x="89" y="62"/>
                    <a:pt x="91" y="62"/>
                  </a:cubicBezTo>
                  <a:cubicBezTo>
                    <a:pt x="93" y="62"/>
                    <a:pt x="95" y="60"/>
                    <a:pt x="95" y="58"/>
                  </a:cubicBezTo>
                  <a:cubicBezTo>
                    <a:pt x="95" y="57"/>
                    <a:pt x="95" y="57"/>
                    <a:pt x="94" y="56"/>
                  </a:cubicBezTo>
                  <a:cubicBezTo>
                    <a:pt x="94" y="56"/>
                    <a:pt x="94" y="56"/>
                    <a:pt x="94" y="56"/>
                  </a:cubicBezTo>
                  <a:close/>
                  <a:moveTo>
                    <a:pt x="172" y="79"/>
                  </a:moveTo>
                  <a:cubicBezTo>
                    <a:pt x="172" y="103"/>
                    <a:pt x="161" y="125"/>
                    <a:pt x="142" y="139"/>
                  </a:cubicBezTo>
                  <a:cubicBezTo>
                    <a:pt x="142" y="205"/>
                    <a:pt x="142" y="205"/>
                    <a:pt x="142" y="205"/>
                  </a:cubicBezTo>
                  <a:cubicBezTo>
                    <a:pt x="60" y="205"/>
                    <a:pt x="60" y="205"/>
                    <a:pt x="60" y="205"/>
                  </a:cubicBezTo>
                  <a:cubicBezTo>
                    <a:pt x="60" y="182"/>
                    <a:pt x="60" y="182"/>
                    <a:pt x="60" y="182"/>
                  </a:cubicBezTo>
                  <a:cubicBezTo>
                    <a:pt x="48" y="182"/>
                    <a:pt x="48" y="182"/>
                    <a:pt x="48" y="182"/>
                  </a:cubicBezTo>
                  <a:cubicBezTo>
                    <a:pt x="31" y="182"/>
                    <a:pt x="17" y="167"/>
                    <a:pt x="17" y="150"/>
                  </a:cubicBezTo>
                  <a:cubicBezTo>
                    <a:pt x="17" y="129"/>
                    <a:pt x="17" y="129"/>
                    <a:pt x="17" y="129"/>
                  </a:cubicBezTo>
                  <a:cubicBezTo>
                    <a:pt x="6" y="129"/>
                    <a:pt x="6" y="129"/>
                    <a:pt x="6" y="129"/>
                  </a:cubicBezTo>
                  <a:cubicBezTo>
                    <a:pt x="6" y="129"/>
                    <a:pt x="6" y="129"/>
                    <a:pt x="6" y="129"/>
                  </a:cubicBezTo>
                  <a:cubicBezTo>
                    <a:pt x="3" y="129"/>
                    <a:pt x="0" y="126"/>
                    <a:pt x="0" y="123"/>
                  </a:cubicBezTo>
                  <a:cubicBezTo>
                    <a:pt x="0" y="122"/>
                    <a:pt x="0" y="122"/>
                    <a:pt x="0" y="121"/>
                  </a:cubicBezTo>
                  <a:cubicBezTo>
                    <a:pt x="0" y="121"/>
                    <a:pt x="0" y="121"/>
                    <a:pt x="0" y="121"/>
                  </a:cubicBezTo>
                  <a:cubicBezTo>
                    <a:pt x="0" y="121"/>
                    <a:pt x="0" y="121"/>
                    <a:pt x="0" y="121"/>
                  </a:cubicBezTo>
                  <a:cubicBezTo>
                    <a:pt x="1" y="121"/>
                    <a:pt x="1" y="120"/>
                    <a:pt x="1" y="120"/>
                  </a:cubicBezTo>
                  <a:cubicBezTo>
                    <a:pt x="1" y="120"/>
                    <a:pt x="18" y="80"/>
                    <a:pt x="18" y="79"/>
                  </a:cubicBezTo>
                  <a:cubicBezTo>
                    <a:pt x="15" y="39"/>
                    <a:pt x="51" y="3"/>
                    <a:pt x="95" y="2"/>
                  </a:cubicBezTo>
                  <a:cubicBezTo>
                    <a:pt x="137" y="0"/>
                    <a:pt x="172" y="36"/>
                    <a:pt x="172" y="79"/>
                  </a:cubicBezTo>
                  <a:close/>
                  <a:moveTo>
                    <a:pt x="136" y="115"/>
                  </a:moveTo>
                  <a:cubicBezTo>
                    <a:pt x="45" y="115"/>
                    <a:pt x="45" y="115"/>
                    <a:pt x="45" y="115"/>
                  </a:cubicBezTo>
                  <a:cubicBezTo>
                    <a:pt x="45" y="121"/>
                    <a:pt x="45" y="121"/>
                    <a:pt x="45" y="121"/>
                  </a:cubicBezTo>
                  <a:cubicBezTo>
                    <a:pt x="136" y="121"/>
                    <a:pt x="136" y="121"/>
                    <a:pt x="136" y="121"/>
                  </a:cubicBezTo>
                  <a:cubicBezTo>
                    <a:pt x="136" y="115"/>
                    <a:pt x="136" y="115"/>
                    <a:pt x="136" y="115"/>
                  </a:cubicBezTo>
                  <a:cubicBezTo>
                    <a:pt x="136" y="115"/>
                    <a:pt x="136" y="115"/>
                    <a:pt x="136" y="115"/>
                  </a:cubicBezTo>
                  <a:close/>
                  <a:moveTo>
                    <a:pt x="69" y="112"/>
                  </a:moveTo>
                  <a:cubicBezTo>
                    <a:pt x="69" y="70"/>
                    <a:pt x="69" y="70"/>
                    <a:pt x="69" y="70"/>
                  </a:cubicBezTo>
                  <a:cubicBezTo>
                    <a:pt x="56" y="70"/>
                    <a:pt x="56" y="70"/>
                    <a:pt x="56" y="70"/>
                  </a:cubicBezTo>
                  <a:cubicBezTo>
                    <a:pt x="56" y="112"/>
                    <a:pt x="56" y="112"/>
                    <a:pt x="56" y="112"/>
                  </a:cubicBezTo>
                  <a:cubicBezTo>
                    <a:pt x="69" y="112"/>
                    <a:pt x="69" y="112"/>
                    <a:pt x="69" y="112"/>
                  </a:cubicBezTo>
                  <a:cubicBezTo>
                    <a:pt x="69" y="112"/>
                    <a:pt x="69" y="112"/>
                    <a:pt x="69" y="112"/>
                  </a:cubicBezTo>
                  <a:close/>
                  <a:moveTo>
                    <a:pt x="97" y="112"/>
                  </a:moveTo>
                  <a:cubicBezTo>
                    <a:pt x="97" y="81"/>
                    <a:pt x="97" y="81"/>
                    <a:pt x="97" y="81"/>
                  </a:cubicBezTo>
                  <a:cubicBezTo>
                    <a:pt x="84" y="81"/>
                    <a:pt x="84" y="81"/>
                    <a:pt x="84" y="81"/>
                  </a:cubicBezTo>
                  <a:cubicBezTo>
                    <a:pt x="84" y="112"/>
                    <a:pt x="84" y="112"/>
                    <a:pt x="84" y="112"/>
                  </a:cubicBezTo>
                  <a:cubicBezTo>
                    <a:pt x="97" y="112"/>
                    <a:pt x="97" y="112"/>
                    <a:pt x="97" y="112"/>
                  </a:cubicBezTo>
                  <a:cubicBezTo>
                    <a:pt x="97" y="112"/>
                    <a:pt x="97" y="112"/>
                    <a:pt x="97" y="112"/>
                  </a:cubicBezTo>
                  <a:close/>
                  <a:moveTo>
                    <a:pt x="126" y="112"/>
                  </a:moveTo>
                  <a:cubicBezTo>
                    <a:pt x="126" y="52"/>
                    <a:pt x="126" y="52"/>
                    <a:pt x="126" y="52"/>
                  </a:cubicBezTo>
                  <a:cubicBezTo>
                    <a:pt x="112" y="52"/>
                    <a:pt x="112" y="52"/>
                    <a:pt x="112" y="52"/>
                  </a:cubicBezTo>
                  <a:cubicBezTo>
                    <a:pt x="112" y="112"/>
                    <a:pt x="112" y="112"/>
                    <a:pt x="112" y="112"/>
                  </a:cubicBezTo>
                  <a:cubicBezTo>
                    <a:pt x="126" y="112"/>
                    <a:pt x="126" y="112"/>
                    <a:pt x="126" y="112"/>
                  </a:cubicBezTo>
                  <a:cubicBezTo>
                    <a:pt x="126" y="112"/>
                    <a:pt x="126" y="112"/>
                    <a:pt x="126" y="112"/>
                  </a:cubicBezTo>
                  <a:close/>
                  <a:moveTo>
                    <a:pt x="139" y="30"/>
                  </a:moveTo>
                  <a:cubicBezTo>
                    <a:pt x="139" y="30"/>
                    <a:pt x="138" y="29"/>
                    <a:pt x="137" y="29"/>
                  </a:cubicBezTo>
                  <a:cubicBezTo>
                    <a:pt x="127" y="25"/>
                    <a:pt x="127" y="25"/>
                    <a:pt x="127" y="25"/>
                  </a:cubicBezTo>
                  <a:cubicBezTo>
                    <a:pt x="127" y="21"/>
                    <a:pt x="123" y="18"/>
                    <a:pt x="119" y="18"/>
                  </a:cubicBezTo>
                  <a:cubicBezTo>
                    <a:pt x="115" y="18"/>
                    <a:pt x="111" y="22"/>
                    <a:pt x="111" y="26"/>
                  </a:cubicBezTo>
                  <a:cubicBezTo>
                    <a:pt x="111" y="27"/>
                    <a:pt x="112" y="29"/>
                    <a:pt x="112" y="30"/>
                  </a:cubicBezTo>
                  <a:cubicBezTo>
                    <a:pt x="94" y="51"/>
                    <a:pt x="94" y="51"/>
                    <a:pt x="94" y="51"/>
                  </a:cubicBezTo>
                  <a:cubicBezTo>
                    <a:pt x="93" y="50"/>
                    <a:pt x="92" y="50"/>
                    <a:pt x="91" y="50"/>
                  </a:cubicBezTo>
                  <a:cubicBezTo>
                    <a:pt x="89" y="50"/>
                    <a:pt x="87" y="51"/>
                    <a:pt x="85" y="53"/>
                  </a:cubicBezTo>
                  <a:cubicBezTo>
                    <a:pt x="70" y="49"/>
                    <a:pt x="70" y="49"/>
                    <a:pt x="70" y="49"/>
                  </a:cubicBezTo>
                  <a:cubicBezTo>
                    <a:pt x="70" y="45"/>
                    <a:pt x="66" y="41"/>
                    <a:pt x="63" y="41"/>
                  </a:cubicBezTo>
                  <a:cubicBezTo>
                    <a:pt x="59" y="41"/>
                    <a:pt x="55" y="45"/>
                    <a:pt x="55" y="49"/>
                  </a:cubicBezTo>
                  <a:cubicBezTo>
                    <a:pt x="55" y="50"/>
                    <a:pt x="56" y="50"/>
                    <a:pt x="56" y="50"/>
                  </a:cubicBezTo>
                  <a:cubicBezTo>
                    <a:pt x="44" y="58"/>
                    <a:pt x="44" y="58"/>
                    <a:pt x="44" y="58"/>
                  </a:cubicBezTo>
                  <a:cubicBezTo>
                    <a:pt x="43" y="58"/>
                    <a:pt x="42" y="59"/>
                    <a:pt x="42" y="59"/>
                  </a:cubicBezTo>
                  <a:cubicBezTo>
                    <a:pt x="42" y="60"/>
                    <a:pt x="42" y="61"/>
                    <a:pt x="43" y="62"/>
                  </a:cubicBezTo>
                  <a:cubicBezTo>
                    <a:pt x="44" y="63"/>
                    <a:pt x="45" y="63"/>
                    <a:pt x="47" y="62"/>
                  </a:cubicBezTo>
                  <a:cubicBezTo>
                    <a:pt x="59" y="55"/>
                    <a:pt x="59" y="55"/>
                    <a:pt x="59" y="55"/>
                  </a:cubicBezTo>
                  <a:cubicBezTo>
                    <a:pt x="60" y="56"/>
                    <a:pt x="62" y="56"/>
                    <a:pt x="63" y="56"/>
                  </a:cubicBezTo>
                  <a:cubicBezTo>
                    <a:pt x="65" y="56"/>
                    <a:pt x="67" y="55"/>
                    <a:pt x="68" y="53"/>
                  </a:cubicBezTo>
                  <a:cubicBezTo>
                    <a:pt x="83" y="58"/>
                    <a:pt x="83" y="58"/>
                    <a:pt x="83" y="58"/>
                  </a:cubicBezTo>
                  <a:cubicBezTo>
                    <a:pt x="84" y="62"/>
                    <a:pt x="87" y="66"/>
                    <a:pt x="91" y="66"/>
                  </a:cubicBezTo>
                  <a:cubicBezTo>
                    <a:pt x="96" y="66"/>
                    <a:pt x="98" y="62"/>
                    <a:pt x="98" y="58"/>
                  </a:cubicBezTo>
                  <a:cubicBezTo>
                    <a:pt x="98" y="57"/>
                    <a:pt x="98" y="56"/>
                    <a:pt x="97" y="54"/>
                  </a:cubicBezTo>
                  <a:cubicBezTo>
                    <a:pt x="117" y="34"/>
                    <a:pt x="117" y="34"/>
                    <a:pt x="117" y="34"/>
                  </a:cubicBezTo>
                  <a:cubicBezTo>
                    <a:pt x="118" y="34"/>
                    <a:pt x="118" y="34"/>
                    <a:pt x="119" y="34"/>
                  </a:cubicBezTo>
                  <a:cubicBezTo>
                    <a:pt x="122" y="34"/>
                    <a:pt x="124" y="33"/>
                    <a:pt x="125" y="31"/>
                  </a:cubicBezTo>
                  <a:cubicBezTo>
                    <a:pt x="136" y="34"/>
                    <a:pt x="136" y="34"/>
                    <a:pt x="136" y="34"/>
                  </a:cubicBezTo>
                  <a:cubicBezTo>
                    <a:pt x="137" y="35"/>
                    <a:pt x="139" y="34"/>
                    <a:pt x="139" y="32"/>
                  </a:cubicBezTo>
                  <a:cubicBezTo>
                    <a:pt x="139" y="32"/>
                    <a:pt x="139" y="31"/>
                    <a:pt x="139" y="3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0" name="Freeform 137"/>
            <p:cNvSpPr>
              <a:spLocks noEditPoints="1"/>
            </p:cNvSpPr>
            <p:nvPr/>
          </p:nvSpPr>
          <p:spPr bwMode="auto">
            <a:xfrm>
              <a:off x="5678488" y="9321800"/>
              <a:ext cx="696913" cy="654050"/>
            </a:xfrm>
            <a:custGeom>
              <a:avLst/>
              <a:gdLst>
                <a:gd name="T0" fmla="*/ 31 w 223"/>
                <a:gd name="T1" fmla="*/ 94 h 209"/>
                <a:gd name="T2" fmla="*/ 38 w 223"/>
                <a:gd name="T3" fmla="*/ 138 h 209"/>
                <a:gd name="T4" fmla="*/ 0 w 223"/>
                <a:gd name="T5" fmla="*/ 203 h 209"/>
                <a:gd name="T6" fmla="*/ 133 w 223"/>
                <a:gd name="T7" fmla="*/ 203 h 209"/>
                <a:gd name="T8" fmla="*/ 94 w 223"/>
                <a:gd name="T9" fmla="*/ 138 h 209"/>
                <a:gd name="T10" fmla="*/ 211 w 223"/>
                <a:gd name="T11" fmla="*/ 54 h 209"/>
                <a:gd name="T12" fmla="*/ 221 w 223"/>
                <a:gd name="T13" fmla="*/ 41 h 209"/>
                <a:gd name="T14" fmla="*/ 216 w 223"/>
                <a:gd name="T15" fmla="*/ 35 h 209"/>
                <a:gd name="T16" fmla="*/ 208 w 223"/>
                <a:gd name="T17" fmla="*/ 22 h 209"/>
                <a:gd name="T18" fmla="*/ 206 w 223"/>
                <a:gd name="T19" fmla="*/ 15 h 209"/>
                <a:gd name="T20" fmla="*/ 189 w 223"/>
                <a:gd name="T21" fmla="*/ 17 h 209"/>
                <a:gd name="T22" fmla="*/ 183 w 223"/>
                <a:gd name="T23" fmla="*/ 1 h 209"/>
                <a:gd name="T24" fmla="*/ 175 w 223"/>
                <a:gd name="T25" fmla="*/ 3 h 209"/>
                <a:gd name="T26" fmla="*/ 161 w 223"/>
                <a:gd name="T27" fmla="*/ 3 h 209"/>
                <a:gd name="T28" fmla="*/ 153 w 223"/>
                <a:gd name="T29" fmla="*/ 1 h 209"/>
                <a:gd name="T30" fmla="*/ 147 w 223"/>
                <a:gd name="T31" fmla="*/ 17 h 209"/>
                <a:gd name="T32" fmla="*/ 131 w 223"/>
                <a:gd name="T33" fmla="*/ 15 h 209"/>
                <a:gd name="T34" fmla="*/ 128 w 223"/>
                <a:gd name="T35" fmla="*/ 22 h 209"/>
                <a:gd name="T36" fmla="*/ 121 w 223"/>
                <a:gd name="T37" fmla="*/ 35 h 209"/>
                <a:gd name="T38" fmla="*/ 115 w 223"/>
                <a:gd name="T39" fmla="*/ 41 h 209"/>
                <a:gd name="T40" fmla="*/ 125 w 223"/>
                <a:gd name="T41" fmla="*/ 54 h 209"/>
                <a:gd name="T42" fmla="*/ 115 w 223"/>
                <a:gd name="T43" fmla="*/ 67 h 209"/>
                <a:gd name="T44" fmla="*/ 121 w 223"/>
                <a:gd name="T45" fmla="*/ 72 h 209"/>
                <a:gd name="T46" fmla="*/ 128 w 223"/>
                <a:gd name="T47" fmla="*/ 86 h 209"/>
                <a:gd name="T48" fmla="*/ 131 w 223"/>
                <a:gd name="T49" fmla="*/ 94 h 209"/>
                <a:gd name="T50" fmla="*/ 147 w 223"/>
                <a:gd name="T51" fmla="*/ 91 h 209"/>
                <a:gd name="T52" fmla="*/ 153 w 223"/>
                <a:gd name="T53" fmla="*/ 106 h 209"/>
                <a:gd name="T54" fmla="*/ 161 w 223"/>
                <a:gd name="T55" fmla="*/ 104 h 209"/>
                <a:gd name="T56" fmla="*/ 175 w 223"/>
                <a:gd name="T57" fmla="*/ 104 h 209"/>
                <a:gd name="T58" fmla="*/ 183 w 223"/>
                <a:gd name="T59" fmla="*/ 106 h 209"/>
                <a:gd name="T60" fmla="*/ 189 w 223"/>
                <a:gd name="T61" fmla="*/ 91 h 209"/>
                <a:gd name="T62" fmla="*/ 205 w 223"/>
                <a:gd name="T63" fmla="*/ 94 h 209"/>
                <a:gd name="T64" fmla="*/ 208 w 223"/>
                <a:gd name="T65" fmla="*/ 86 h 209"/>
                <a:gd name="T66" fmla="*/ 216 w 223"/>
                <a:gd name="T67" fmla="*/ 72 h 209"/>
                <a:gd name="T68" fmla="*/ 221 w 223"/>
                <a:gd name="T69" fmla="*/ 67 h 209"/>
                <a:gd name="T70" fmla="*/ 168 w 223"/>
                <a:gd name="T71" fmla="*/ 95 h 209"/>
                <a:gd name="T72" fmla="*/ 210 w 223"/>
                <a:gd name="T73" fmla="*/ 54 h 209"/>
                <a:gd name="T74" fmla="*/ 172 w 223"/>
                <a:gd name="T75" fmla="*/ 50 h 209"/>
                <a:gd name="T76" fmla="*/ 165 w 223"/>
                <a:gd name="T77" fmla="*/ 50 h 209"/>
                <a:gd name="T78" fmla="*/ 133 w 223"/>
                <a:gd name="T79" fmla="*/ 54 h 209"/>
                <a:gd name="T80" fmla="*/ 168 w 223"/>
                <a:gd name="T81" fmla="*/ 19 h 209"/>
                <a:gd name="T82" fmla="*/ 180 w 223"/>
                <a:gd name="T83" fmla="*/ 58 h 209"/>
                <a:gd name="T84" fmla="*/ 180 w 223"/>
                <a:gd name="T85" fmla="*/ 65 h 209"/>
                <a:gd name="T86" fmla="*/ 172 w 223"/>
                <a:gd name="T87" fmla="*/ 65 h 209"/>
                <a:gd name="T88" fmla="*/ 157 w 223"/>
                <a:gd name="T89" fmla="*/ 78 h 209"/>
                <a:gd name="T90" fmla="*/ 144 w 223"/>
                <a:gd name="T91" fmla="*/ 58 h 209"/>
                <a:gd name="T92" fmla="*/ 144 w 223"/>
                <a:gd name="T93" fmla="*/ 50 h 209"/>
                <a:gd name="T94" fmla="*/ 157 w 223"/>
                <a:gd name="T95" fmla="*/ 30 h 209"/>
                <a:gd name="T96" fmla="*/ 172 w 223"/>
                <a:gd name="T97" fmla="*/ 42 h 209"/>
                <a:gd name="T98" fmla="*/ 180 w 223"/>
                <a:gd name="T99" fmla="*/ 42 h 209"/>
                <a:gd name="T100" fmla="*/ 192 w 223"/>
                <a:gd name="T101" fmla="*/ 50 h 209"/>
                <a:gd name="T102" fmla="*/ 188 w 223"/>
                <a:gd name="T103" fmla="*/ 128 h 209"/>
                <a:gd name="T104" fmla="*/ 161 w 223"/>
                <a:gd name="T105" fmla="*/ 143 h 209"/>
                <a:gd name="T106" fmla="*/ 139 w 223"/>
                <a:gd name="T107" fmla="*/ 105 h 209"/>
                <a:gd name="T108" fmla="*/ 154 w 223"/>
                <a:gd name="T109" fmla="*/ 112 h 209"/>
                <a:gd name="T110" fmla="*/ 172 w 223"/>
                <a:gd name="T111" fmla="*/ 114 h 209"/>
                <a:gd name="T112" fmla="*/ 186 w 223"/>
                <a:gd name="T113"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 h="209">
                  <a:moveTo>
                    <a:pt x="100" y="94"/>
                  </a:moveTo>
                  <a:cubicBezTo>
                    <a:pt x="100" y="113"/>
                    <a:pt x="85" y="128"/>
                    <a:pt x="65" y="128"/>
                  </a:cubicBezTo>
                  <a:cubicBezTo>
                    <a:pt x="47" y="128"/>
                    <a:pt x="31" y="113"/>
                    <a:pt x="31" y="94"/>
                  </a:cubicBezTo>
                  <a:cubicBezTo>
                    <a:pt x="31" y="75"/>
                    <a:pt x="47" y="60"/>
                    <a:pt x="65" y="60"/>
                  </a:cubicBezTo>
                  <a:cubicBezTo>
                    <a:pt x="85" y="60"/>
                    <a:pt x="100" y="75"/>
                    <a:pt x="100" y="94"/>
                  </a:cubicBezTo>
                  <a:close/>
                  <a:moveTo>
                    <a:pt x="38" y="138"/>
                  </a:moveTo>
                  <a:cubicBezTo>
                    <a:pt x="6" y="153"/>
                    <a:pt x="6" y="153"/>
                    <a:pt x="6" y="153"/>
                  </a:cubicBezTo>
                  <a:cubicBezTo>
                    <a:pt x="2" y="156"/>
                    <a:pt x="0" y="159"/>
                    <a:pt x="0" y="164"/>
                  </a:cubicBezTo>
                  <a:cubicBezTo>
                    <a:pt x="0" y="203"/>
                    <a:pt x="0" y="203"/>
                    <a:pt x="0" y="203"/>
                  </a:cubicBezTo>
                  <a:cubicBezTo>
                    <a:pt x="0" y="206"/>
                    <a:pt x="2" y="209"/>
                    <a:pt x="5" y="209"/>
                  </a:cubicBezTo>
                  <a:cubicBezTo>
                    <a:pt x="127" y="209"/>
                    <a:pt x="127" y="209"/>
                    <a:pt x="127" y="209"/>
                  </a:cubicBezTo>
                  <a:cubicBezTo>
                    <a:pt x="131" y="209"/>
                    <a:pt x="133" y="206"/>
                    <a:pt x="133" y="203"/>
                  </a:cubicBezTo>
                  <a:cubicBezTo>
                    <a:pt x="133" y="164"/>
                    <a:pt x="133" y="164"/>
                    <a:pt x="133" y="164"/>
                  </a:cubicBezTo>
                  <a:cubicBezTo>
                    <a:pt x="133" y="159"/>
                    <a:pt x="131" y="156"/>
                    <a:pt x="126" y="153"/>
                  </a:cubicBezTo>
                  <a:cubicBezTo>
                    <a:pt x="94" y="138"/>
                    <a:pt x="94" y="138"/>
                    <a:pt x="94" y="138"/>
                  </a:cubicBezTo>
                  <a:cubicBezTo>
                    <a:pt x="76" y="147"/>
                    <a:pt x="56" y="147"/>
                    <a:pt x="38" y="138"/>
                  </a:cubicBezTo>
                  <a:close/>
                  <a:moveTo>
                    <a:pt x="219" y="55"/>
                  </a:moveTo>
                  <a:cubicBezTo>
                    <a:pt x="211" y="54"/>
                    <a:pt x="211" y="54"/>
                    <a:pt x="211" y="54"/>
                  </a:cubicBezTo>
                  <a:cubicBezTo>
                    <a:pt x="219" y="52"/>
                    <a:pt x="219" y="52"/>
                    <a:pt x="219" y="52"/>
                  </a:cubicBezTo>
                  <a:cubicBezTo>
                    <a:pt x="221" y="52"/>
                    <a:pt x="223" y="50"/>
                    <a:pt x="222" y="48"/>
                  </a:cubicBezTo>
                  <a:cubicBezTo>
                    <a:pt x="221" y="41"/>
                    <a:pt x="221" y="41"/>
                    <a:pt x="221" y="41"/>
                  </a:cubicBezTo>
                  <a:cubicBezTo>
                    <a:pt x="220" y="39"/>
                    <a:pt x="219" y="38"/>
                    <a:pt x="217" y="38"/>
                  </a:cubicBezTo>
                  <a:cubicBezTo>
                    <a:pt x="208" y="40"/>
                    <a:pt x="208" y="40"/>
                    <a:pt x="208" y="40"/>
                  </a:cubicBezTo>
                  <a:cubicBezTo>
                    <a:pt x="216" y="35"/>
                    <a:pt x="216" y="35"/>
                    <a:pt x="216" y="35"/>
                  </a:cubicBezTo>
                  <a:cubicBezTo>
                    <a:pt x="218" y="34"/>
                    <a:pt x="218" y="32"/>
                    <a:pt x="217" y="30"/>
                  </a:cubicBezTo>
                  <a:cubicBezTo>
                    <a:pt x="213" y="24"/>
                    <a:pt x="213" y="24"/>
                    <a:pt x="213" y="24"/>
                  </a:cubicBezTo>
                  <a:cubicBezTo>
                    <a:pt x="212" y="22"/>
                    <a:pt x="210" y="21"/>
                    <a:pt x="208" y="22"/>
                  </a:cubicBezTo>
                  <a:cubicBezTo>
                    <a:pt x="201" y="26"/>
                    <a:pt x="201" y="26"/>
                    <a:pt x="201" y="26"/>
                  </a:cubicBezTo>
                  <a:cubicBezTo>
                    <a:pt x="206" y="20"/>
                    <a:pt x="206" y="20"/>
                    <a:pt x="206" y="20"/>
                  </a:cubicBezTo>
                  <a:cubicBezTo>
                    <a:pt x="208" y="18"/>
                    <a:pt x="207" y="16"/>
                    <a:pt x="206" y="15"/>
                  </a:cubicBezTo>
                  <a:cubicBezTo>
                    <a:pt x="201" y="10"/>
                    <a:pt x="201" y="10"/>
                    <a:pt x="201" y="10"/>
                  </a:cubicBezTo>
                  <a:cubicBezTo>
                    <a:pt x="199" y="9"/>
                    <a:pt x="196" y="9"/>
                    <a:pt x="195" y="10"/>
                  </a:cubicBezTo>
                  <a:cubicBezTo>
                    <a:pt x="189" y="17"/>
                    <a:pt x="189" y="17"/>
                    <a:pt x="189" y="17"/>
                  </a:cubicBezTo>
                  <a:cubicBezTo>
                    <a:pt x="192" y="9"/>
                    <a:pt x="192" y="9"/>
                    <a:pt x="192" y="9"/>
                  </a:cubicBezTo>
                  <a:cubicBezTo>
                    <a:pt x="193" y="7"/>
                    <a:pt x="192" y="5"/>
                    <a:pt x="190" y="4"/>
                  </a:cubicBezTo>
                  <a:cubicBezTo>
                    <a:pt x="183" y="1"/>
                    <a:pt x="183" y="1"/>
                    <a:pt x="183" y="1"/>
                  </a:cubicBezTo>
                  <a:cubicBezTo>
                    <a:pt x="181" y="1"/>
                    <a:pt x="180" y="1"/>
                    <a:pt x="179" y="4"/>
                  </a:cubicBezTo>
                  <a:cubicBezTo>
                    <a:pt x="175" y="12"/>
                    <a:pt x="175" y="12"/>
                    <a:pt x="175" y="12"/>
                  </a:cubicBezTo>
                  <a:cubicBezTo>
                    <a:pt x="175" y="3"/>
                    <a:pt x="175" y="3"/>
                    <a:pt x="175" y="3"/>
                  </a:cubicBezTo>
                  <a:cubicBezTo>
                    <a:pt x="175" y="1"/>
                    <a:pt x="173" y="0"/>
                    <a:pt x="172" y="0"/>
                  </a:cubicBezTo>
                  <a:cubicBezTo>
                    <a:pt x="165" y="0"/>
                    <a:pt x="165" y="0"/>
                    <a:pt x="165" y="0"/>
                  </a:cubicBezTo>
                  <a:cubicBezTo>
                    <a:pt x="163" y="0"/>
                    <a:pt x="161" y="1"/>
                    <a:pt x="161" y="3"/>
                  </a:cubicBezTo>
                  <a:cubicBezTo>
                    <a:pt x="161" y="12"/>
                    <a:pt x="161" y="12"/>
                    <a:pt x="161" y="12"/>
                  </a:cubicBezTo>
                  <a:cubicBezTo>
                    <a:pt x="157" y="4"/>
                    <a:pt x="157" y="4"/>
                    <a:pt x="157" y="4"/>
                  </a:cubicBezTo>
                  <a:cubicBezTo>
                    <a:pt x="157" y="1"/>
                    <a:pt x="155" y="1"/>
                    <a:pt x="153" y="1"/>
                  </a:cubicBezTo>
                  <a:cubicBezTo>
                    <a:pt x="146" y="4"/>
                    <a:pt x="146" y="4"/>
                    <a:pt x="146" y="4"/>
                  </a:cubicBezTo>
                  <a:cubicBezTo>
                    <a:pt x="144" y="5"/>
                    <a:pt x="143" y="7"/>
                    <a:pt x="144" y="9"/>
                  </a:cubicBezTo>
                  <a:cubicBezTo>
                    <a:pt x="147" y="17"/>
                    <a:pt x="147" y="17"/>
                    <a:pt x="147" y="17"/>
                  </a:cubicBezTo>
                  <a:cubicBezTo>
                    <a:pt x="141" y="10"/>
                    <a:pt x="141" y="10"/>
                    <a:pt x="141" y="10"/>
                  </a:cubicBezTo>
                  <a:cubicBezTo>
                    <a:pt x="140" y="9"/>
                    <a:pt x="137" y="9"/>
                    <a:pt x="136" y="10"/>
                  </a:cubicBezTo>
                  <a:cubicBezTo>
                    <a:pt x="131" y="15"/>
                    <a:pt x="131" y="15"/>
                    <a:pt x="131" y="15"/>
                  </a:cubicBezTo>
                  <a:cubicBezTo>
                    <a:pt x="129" y="16"/>
                    <a:pt x="129" y="18"/>
                    <a:pt x="130" y="20"/>
                  </a:cubicBezTo>
                  <a:cubicBezTo>
                    <a:pt x="135" y="26"/>
                    <a:pt x="135" y="26"/>
                    <a:pt x="135" y="26"/>
                  </a:cubicBezTo>
                  <a:cubicBezTo>
                    <a:pt x="128" y="22"/>
                    <a:pt x="128" y="22"/>
                    <a:pt x="128" y="22"/>
                  </a:cubicBezTo>
                  <a:cubicBezTo>
                    <a:pt x="126" y="21"/>
                    <a:pt x="124" y="22"/>
                    <a:pt x="123" y="24"/>
                  </a:cubicBezTo>
                  <a:cubicBezTo>
                    <a:pt x="119" y="30"/>
                    <a:pt x="119" y="30"/>
                    <a:pt x="119" y="30"/>
                  </a:cubicBezTo>
                  <a:cubicBezTo>
                    <a:pt x="118" y="32"/>
                    <a:pt x="118" y="34"/>
                    <a:pt x="121" y="35"/>
                  </a:cubicBezTo>
                  <a:cubicBezTo>
                    <a:pt x="128" y="40"/>
                    <a:pt x="128" y="40"/>
                    <a:pt x="128" y="40"/>
                  </a:cubicBezTo>
                  <a:cubicBezTo>
                    <a:pt x="119" y="38"/>
                    <a:pt x="119" y="38"/>
                    <a:pt x="119" y="38"/>
                  </a:cubicBezTo>
                  <a:cubicBezTo>
                    <a:pt x="117" y="38"/>
                    <a:pt x="116" y="39"/>
                    <a:pt x="115" y="41"/>
                  </a:cubicBezTo>
                  <a:cubicBezTo>
                    <a:pt x="114" y="48"/>
                    <a:pt x="114" y="48"/>
                    <a:pt x="114" y="48"/>
                  </a:cubicBezTo>
                  <a:cubicBezTo>
                    <a:pt x="113" y="50"/>
                    <a:pt x="115" y="52"/>
                    <a:pt x="117" y="52"/>
                  </a:cubicBezTo>
                  <a:cubicBezTo>
                    <a:pt x="125" y="54"/>
                    <a:pt x="125" y="54"/>
                    <a:pt x="125" y="54"/>
                  </a:cubicBezTo>
                  <a:cubicBezTo>
                    <a:pt x="117" y="55"/>
                    <a:pt x="117" y="55"/>
                    <a:pt x="117" y="55"/>
                  </a:cubicBezTo>
                  <a:cubicBezTo>
                    <a:pt x="115" y="55"/>
                    <a:pt x="113" y="58"/>
                    <a:pt x="114" y="60"/>
                  </a:cubicBezTo>
                  <a:cubicBezTo>
                    <a:pt x="115" y="67"/>
                    <a:pt x="115" y="67"/>
                    <a:pt x="115" y="67"/>
                  </a:cubicBezTo>
                  <a:cubicBezTo>
                    <a:pt x="116" y="69"/>
                    <a:pt x="117" y="71"/>
                    <a:pt x="119" y="70"/>
                  </a:cubicBezTo>
                  <a:cubicBezTo>
                    <a:pt x="128" y="69"/>
                    <a:pt x="128" y="69"/>
                    <a:pt x="128" y="69"/>
                  </a:cubicBezTo>
                  <a:cubicBezTo>
                    <a:pt x="121" y="72"/>
                    <a:pt x="121" y="72"/>
                    <a:pt x="121" y="72"/>
                  </a:cubicBezTo>
                  <a:cubicBezTo>
                    <a:pt x="118" y="74"/>
                    <a:pt x="118" y="76"/>
                    <a:pt x="119" y="78"/>
                  </a:cubicBezTo>
                  <a:cubicBezTo>
                    <a:pt x="123" y="84"/>
                    <a:pt x="123" y="84"/>
                    <a:pt x="123" y="84"/>
                  </a:cubicBezTo>
                  <a:cubicBezTo>
                    <a:pt x="124" y="86"/>
                    <a:pt x="126" y="86"/>
                    <a:pt x="128" y="86"/>
                  </a:cubicBezTo>
                  <a:cubicBezTo>
                    <a:pt x="135" y="81"/>
                    <a:pt x="135" y="81"/>
                    <a:pt x="135" y="81"/>
                  </a:cubicBezTo>
                  <a:cubicBezTo>
                    <a:pt x="130" y="87"/>
                    <a:pt x="130" y="87"/>
                    <a:pt x="130" y="87"/>
                  </a:cubicBezTo>
                  <a:cubicBezTo>
                    <a:pt x="129" y="89"/>
                    <a:pt x="129" y="92"/>
                    <a:pt x="131" y="94"/>
                  </a:cubicBezTo>
                  <a:cubicBezTo>
                    <a:pt x="136" y="98"/>
                    <a:pt x="136" y="98"/>
                    <a:pt x="136" y="98"/>
                  </a:cubicBezTo>
                  <a:cubicBezTo>
                    <a:pt x="137" y="99"/>
                    <a:pt x="140" y="99"/>
                    <a:pt x="141" y="97"/>
                  </a:cubicBezTo>
                  <a:cubicBezTo>
                    <a:pt x="147" y="91"/>
                    <a:pt x="147" y="91"/>
                    <a:pt x="147" y="91"/>
                  </a:cubicBezTo>
                  <a:cubicBezTo>
                    <a:pt x="144" y="99"/>
                    <a:pt x="144" y="99"/>
                    <a:pt x="144" y="99"/>
                  </a:cubicBezTo>
                  <a:cubicBezTo>
                    <a:pt x="143" y="101"/>
                    <a:pt x="144" y="103"/>
                    <a:pt x="146" y="103"/>
                  </a:cubicBezTo>
                  <a:cubicBezTo>
                    <a:pt x="153" y="106"/>
                    <a:pt x="153" y="106"/>
                    <a:pt x="153" y="106"/>
                  </a:cubicBezTo>
                  <a:cubicBezTo>
                    <a:pt x="155" y="107"/>
                    <a:pt x="157" y="106"/>
                    <a:pt x="157" y="103"/>
                  </a:cubicBezTo>
                  <a:cubicBezTo>
                    <a:pt x="161" y="95"/>
                    <a:pt x="161" y="95"/>
                    <a:pt x="161" y="95"/>
                  </a:cubicBezTo>
                  <a:cubicBezTo>
                    <a:pt x="161" y="104"/>
                    <a:pt x="161" y="104"/>
                    <a:pt x="161" y="104"/>
                  </a:cubicBezTo>
                  <a:cubicBezTo>
                    <a:pt x="161" y="107"/>
                    <a:pt x="163" y="109"/>
                    <a:pt x="165" y="109"/>
                  </a:cubicBezTo>
                  <a:cubicBezTo>
                    <a:pt x="172" y="109"/>
                    <a:pt x="172" y="109"/>
                    <a:pt x="172" y="109"/>
                  </a:cubicBezTo>
                  <a:cubicBezTo>
                    <a:pt x="173" y="109"/>
                    <a:pt x="175" y="107"/>
                    <a:pt x="175" y="104"/>
                  </a:cubicBezTo>
                  <a:cubicBezTo>
                    <a:pt x="175" y="95"/>
                    <a:pt x="175" y="95"/>
                    <a:pt x="175" y="95"/>
                  </a:cubicBezTo>
                  <a:cubicBezTo>
                    <a:pt x="179" y="103"/>
                    <a:pt x="179" y="103"/>
                    <a:pt x="179" y="103"/>
                  </a:cubicBezTo>
                  <a:cubicBezTo>
                    <a:pt x="180" y="106"/>
                    <a:pt x="181" y="107"/>
                    <a:pt x="183" y="106"/>
                  </a:cubicBezTo>
                  <a:cubicBezTo>
                    <a:pt x="190" y="103"/>
                    <a:pt x="190" y="103"/>
                    <a:pt x="190" y="103"/>
                  </a:cubicBezTo>
                  <a:cubicBezTo>
                    <a:pt x="192" y="103"/>
                    <a:pt x="193" y="101"/>
                    <a:pt x="192" y="99"/>
                  </a:cubicBezTo>
                  <a:cubicBezTo>
                    <a:pt x="189" y="91"/>
                    <a:pt x="189" y="91"/>
                    <a:pt x="189" y="91"/>
                  </a:cubicBezTo>
                  <a:cubicBezTo>
                    <a:pt x="195" y="97"/>
                    <a:pt x="195" y="97"/>
                    <a:pt x="195" y="97"/>
                  </a:cubicBezTo>
                  <a:cubicBezTo>
                    <a:pt x="196" y="99"/>
                    <a:pt x="199" y="99"/>
                    <a:pt x="201" y="98"/>
                  </a:cubicBezTo>
                  <a:cubicBezTo>
                    <a:pt x="205" y="94"/>
                    <a:pt x="205" y="94"/>
                    <a:pt x="205" y="94"/>
                  </a:cubicBezTo>
                  <a:cubicBezTo>
                    <a:pt x="207" y="92"/>
                    <a:pt x="208" y="89"/>
                    <a:pt x="206" y="87"/>
                  </a:cubicBezTo>
                  <a:cubicBezTo>
                    <a:pt x="201" y="81"/>
                    <a:pt x="201" y="81"/>
                    <a:pt x="201" y="81"/>
                  </a:cubicBezTo>
                  <a:cubicBezTo>
                    <a:pt x="208" y="86"/>
                    <a:pt x="208" y="86"/>
                    <a:pt x="208" y="86"/>
                  </a:cubicBezTo>
                  <a:cubicBezTo>
                    <a:pt x="210" y="86"/>
                    <a:pt x="212" y="86"/>
                    <a:pt x="213" y="84"/>
                  </a:cubicBezTo>
                  <a:cubicBezTo>
                    <a:pt x="217" y="78"/>
                    <a:pt x="217" y="78"/>
                    <a:pt x="217" y="78"/>
                  </a:cubicBezTo>
                  <a:cubicBezTo>
                    <a:pt x="218" y="76"/>
                    <a:pt x="218" y="74"/>
                    <a:pt x="216" y="72"/>
                  </a:cubicBezTo>
                  <a:cubicBezTo>
                    <a:pt x="208" y="69"/>
                    <a:pt x="208" y="69"/>
                    <a:pt x="208" y="69"/>
                  </a:cubicBezTo>
                  <a:cubicBezTo>
                    <a:pt x="217" y="70"/>
                    <a:pt x="217" y="70"/>
                    <a:pt x="217" y="70"/>
                  </a:cubicBezTo>
                  <a:cubicBezTo>
                    <a:pt x="219" y="71"/>
                    <a:pt x="220" y="69"/>
                    <a:pt x="221" y="67"/>
                  </a:cubicBezTo>
                  <a:cubicBezTo>
                    <a:pt x="222" y="60"/>
                    <a:pt x="222" y="60"/>
                    <a:pt x="222" y="60"/>
                  </a:cubicBezTo>
                  <a:cubicBezTo>
                    <a:pt x="223" y="58"/>
                    <a:pt x="221" y="55"/>
                    <a:pt x="219" y="55"/>
                  </a:cubicBezTo>
                  <a:close/>
                  <a:moveTo>
                    <a:pt x="168" y="95"/>
                  </a:moveTo>
                  <a:cubicBezTo>
                    <a:pt x="145" y="95"/>
                    <a:pt x="127" y="77"/>
                    <a:pt x="127" y="54"/>
                  </a:cubicBezTo>
                  <a:cubicBezTo>
                    <a:pt x="127" y="31"/>
                    <a:pt x="145" y="13"/>
                    <a:pt x="168" y="13"/>
                  </a:cubicBezTo>
                  <a:cubicBezTo>
                    <a:pt x="191" y="13"/>
                    <a:pt x="210" y="31"/>
                    <a:pt x="210" y="54"/>
                  </a:cubicBezTo>
                  <a:cubicBezTo>
                    <a:pt x="210" y="77"/>
                    <a:pt x="191" y="95"/>
                    <a:pt x="168" y="95"/>
                  </a:cubicBezTo>
                  <a:close/>
                  <a:moveTo>
                    <a:pt x="165" y="50"/>
                  </a:moveTo>
                  <a:cubicBezTo>
                    <a:pt x="172" y="50"/>
                    <a:pt x="172" y="50"/>
                    <a:pt x="172" y="50"/>
                  </a:cubicBezTo>
                  <a:cubicBezTo>
                    <a:pt x="172" y="58"/>
                    <a:pt x="172" y="58"/>
                    <a:pt x="172" y="58"/>
                  </a:cubicBezTo>
                  <a:cubicBezTo>
                    <a:pt x="165" y="58"/>
                    <a:pt x="165" y="58"/>
                    <a:pt x="165" y="58"/>
                  </a:cubicBezTo>
                  <a:cubicBezTo>
                    <a:pt x="165" y="50"/>
                    <a:pt x="165" y="50"/>
                    <a:pt x="165" y="50"/>
                  </a:cubicBezTo>
                  <a:cubicBezTo>
                    <a:pt x="165" y="50"/>
                    <a:pt x="165" y="50"/>
                    <a:pt x="165" y="50"/>
                  </a:cubicBezTo>
                  <a:close/>
                  <a:moveTo>
                    <a:pt x="168" y="19"/>
                  </a:moveTo>
                  <a:cubicBezTo>
                    <a:pt x="149" y="19"/>
                    <a:pt x="133" y="34"/>
                    <a:pt x="133" y="54"/>
                  </a:cubicBezTo>
                  <a:cubicBezTo>
                    <a:pt x="133" y="73"/>
                    <a:pt x="149" y="89"/>
                    <a:pt x="168" y="89"/>
                  </a:cubicBezTo>
                  <a:cubicBezTo>
                    <a:pt x="188" y="89"/>
                    <a:pt x="204" y="73"/>
                    <a:pt x="204" y="54"/>
                  </a:cubicBezTo>
                  <a:cubicBezTo>
                    <a:pt x="204" y="34"/>
                    <a:pt x="188" y="19"/>
                    <a:pt x="168" y="19"/>
                  </a:cubicBezTo>
                  <a:close/>
                  <a:moveTo>
                    <a:pt x="192" y="50"/>
                  </a:moveTo>
                  <a:cubicBezTo>
                    <a:pt x="180" y="50"/>
                    <a:pt x="180" y="50"/>
                    <a:pt x="180" y="50"/>
                  </a:cubicBezTo>
                  <a:cubicBezTo>
                    <a:pt x="180" y="58"/>
                    <a:pt x="180" y="58"/>
                    <a:pt x="180" y="58"/>
                  </a:cubicBezTo>
                  <a:cubicBezTo>
                    <a:pt x="192" y="58"/>
                    <a:pt x="192" y="58"/>
                    <a:pt x="192" y="58"/>
                  </a:cubicBezTo>
                  <a:cubicBezTo>
                    <a:pt x="192" y="65"/>
                    <a:pt x="192" y="65"/>
                    <a:pt x="192" y="65"/>
                  </a:cubicBezTo>
                  <a:cubicBezTo>
                    <a:pt x="180" y="65"/>
                    <a:pt x="180" y="65"/>
                    <a:pt x="180" y="65"/>
                  </a:cubicBezTo>
                  <a:cubicBezTo>
                    <a:pt x="180" y="78"/>
                    <a:pt x="180" y="78"/>
                    <a:pt x="180" y="78"/>
                  </a:cubicBezTo>
                  <a:cubicBezTo>
                    <a:pt x="172" y="78"/>
                    <a:pt x="172" y="78"/>
                    <a:pt x="172" y="78"/>
                  </a:cubicBezTo>
                  <a:cubicBezTo>
                    <a:pt x="172" y="65"/>
                    <a:pt x="172" y="65"/>
                    <a:pt x="172" y="65"/>
                  </a:cubicBezTo>
                  <a:cubicBezTo>
                    <a:pt x="165" y="65"/>
                    <a:pt x="165" y="65"/>
                    <a:pt x="165" y="65"/>
                  </a:cubicBezTo>
                  <a:cubicBezTo>
                    <a:pt x="165" y="78"/>
                    <a:pt x="165" y="78"/>
                    <a:pt x="165" y="78"/>
                  </a:cubicBezTo>
                  <a:cubicBezTo>
                    <a:pt x="157" y="78"/>
                    <a:pt x="157" y="78"/>
                    <a:pt x="157" y="78"/>
                  </a:cubicBezTo>
                  <a:cubicBezTo>
                    <a:pt x="157" y="65"/>
                    <a:pt x="157" y="65"/>
                    <a:pt x="157" y="65"/>
                  </a:cubicBezTo>
                  <a:cubicBezTo>
                    <a:pt x="144" y="65"/>
                    <a:pt x="144" y="65"/>
                    <a:pt x="144" y="65"/>
                  </a:cubicBezTo>
                  <a:cubicBezTo>
                    <a:pt x="144" y="58"/>
                    <a:pt x="144" y="58"/>
                    <a:pt x="144" y="58"/>
                  </a:cubicBezTo>
                  <a:cubicBezTo>
                    <a:pt x="157" y="58"/>
                    <a:pt x="157" y="58"/>
                    <a:pt x="157" y="58"/>
                  </a:cubicBezTo>
                  <a:cubicBezTo>
                    <a:pt x="157" y="50"/>
                    <a:pt x="157" y="50"/>
                    <a:pt x="157" y="50"/>
                  </a:cubicBezTo>
                  <a:cubicBezTo>
                    <a:pt x="144" y="50"/>
                    <a:pt x="144" y="50"/>
                    <a:pt x="144" y="50"/>
                  </a:cubicBezTo>
                  <a:cubicBezTo>
                    <a:pt x="144" y="42"/>
                    <a:pt x="144" y="42"/>
                    <a:pt x="144" y="42"/>
                  </a:cubicBezTo>
                  <a:cubicBezTo>
                    <a:pt x="157" y="42"/>
                    <a:pt x="157" y="42"/>
                    <a:pt x="157" y="42"/>
                  </a:cubicBezTo>
                  <a:cubicBezTo>
                    <a:pt x="157" y="30"/>
                    <a:pt x="157" y="30"/>
                    <a:pt x="157" y="30"/>
                  </a:cubicBezTo>
                  <a:cubicBezTo>
                    <a:pt x="165" y="30"/>
                    <a:pt x="165" y="30"/>
                    <a:pt x="165" y="30"/>
                  </a:cubicBezTo>
                  <a:cubicBezTo>
                    <a:pt x="165" y="42"/>
                    <a:pt x="165" y="42"/>
                    <a:pt x="165" y="42"/>
                  </a:cubicBezTo>
                  <a:cubicBezTo>
                    <a:pt x="172" y="42"/>
                    <a:pt x="172" y="42"/>
                    <a:pt x="172" y="42"/>
                  </a:cubicBezTo>
                  <a:cubicBezTo>
                    <a:pt x="172" y="30"/>
                    <a:pt x="172" y="30"/>
                    <a:pt x="172" y="30"/>
                  </a:cubicBezTo>
                  <a:cubicBezTo>
                    <a:pt x="180" y="30"/>
                    <a:pt x="180" y="30"/>
                    <a:pt x="180" y="30"/>
                  </a:cubicBezTo>
                  <a:cubicBezTo>
                    <a:pt x="180" y="42"/>
                    <a:pt x="180" y="42"/>
                    <a:pt x="180" y="42"/>
                  </a:cubicBezTo>
                  <a:cubicBezTo>
                    <a:pt x="192" y="42"/>
                    <a:pt x="192" y="42"/>
                    <a:pt x="192" y="42"/>
                  </a:cubicBezTo>
                  <a:cubicBezTo>
                    <a:pt x="192" y="50"/>
                    <a:pt x="192" y="50"/>
                    <a:pt x="192" y="50"/>
                  </a:cubicBezTo>
                  <a:cubicBezTo>
                    <a:pt x="192" y="50"/>
                    <a:pt x="192" y="50"/>
                    <a:pt x="192" y="50"/>
                  </a:cubicBezTo>
                  <a:close/>
                  <a:moveTo>
                    <a:pt x="197" y="105"/>
                  </a:moveTo>
                  <a:cubicBezTo>
                    <a:pt x="208" y="130"/>
                    <a:pt x="208" y="130"/>
                    <a:pt x="208" y="130"/>
                  </a:cubicBezTo>
                  <a:cubicBezTo>
                    <a:pt x="188" y="128"/>
                    <a:pt x="188" y="128"/>
                    <a:pt x="188" y="128"/>
                  </a:cubicBezTo>
                  <a:cubicBezTo>
                    <a:pt x="175" y="143"/>
                    <a:pt x="175" y="143"/>
                    <a:pt x="175" y="143"/>
                  </a:cubicBezTo>
                  <a:cubicBezTo>
                    <a:pt x="168" y="126"/>
                    <a:pt x="168" y="126"/>
                    <a:pt x="168" y="126"/>
                  </a:cubicBezTo>
                  <a:cubicBezTo>
                    <a:pt x="161" y="143"/>
                    <a:pt x="161" y="143"/>
                    <a:pt x="161" y="143"/>
                  </a:cubicBezTo>
                  <a:cubicBezTo>
                    <a:pt x="148" y="128"/>
                    <a:pt x="148" y="128"/>
                    <a:pt x="148" y="128"/>
                  </a:cubicBezTo>
                  <a:cubicBezTo>
                    <a:pt x="128" y="130"/>
                    <a:pt x="128" y="130"/>
                    <a:pt x="128" y="130"/>
                  </a:cubicBezTo>
                  <a:cubicBezTo>
                    <a:pt x="139" y="105"/>
                    <a:pt x="139" y="105"/>
                    <a:pt x="139" y="105"/>
                  </a:cubicBezTo>
                  <a:cubicBezTo>
                    <a:pt x="140" y="107"/>
                    <a:pt x="141" y="109"/>
                    <a:pt x="144" y="110"/>
                  </a:cubicBezTo>
                  <a:cubicBezTo>
                    <a:pt x="150" y="112"/>
                    <a:pt x="150" y="112"/>
                    <a:pt x="150" y="112"/>
                  </a:cubicBezTo>
                  <a:cubicBezTo>
                    <a:pt x="152" y="112"/>
                    <a:pt x="153" y="112"/>
                    <a:pt x="154" y="112"/>
                  </a:cubicBezTo>
                  <a:cubicBezTo>
                    <a:pt x="156" y="112"/>
                    <a:pt x="157" y="112"/>
                    <a:pt x="158" y="111"/>
                  </a:cubicBezTo>
                  <a:cubicBezTo>
                    <a:pt x="160" y="113"/>
                    <a:pt x="162" y="114"/>
                    <a:pt x="165" y="114"/>
                  </a:cubicBezTo>
                  <a:cubicBezTo>
                    <a:pt x="172" y="114"/>
                    <a:pt x="172" y="114"/>
                    <a:pt x="172" y="114"/>
                  </a:cubicBezTo>
                  <a:cubicBezTo>
                    <a:pt x="174" y="114"/>
                    <a:pt x="177" y="113"/>
                    <a:pt x="179" y="111"/>
                  </a:cubicBezTo>
                  <a:cubicBezTo>
                    <a:pt x="180" y="112"/>
                    <a:pt x="180" y="112"/>
                    <a:pt x="182" y="112"/>
                  </a:cubicBezTo>
                  <a:cubicBezTo>
                    <a:pt x="183" y="112"/>
                    <a:pt x="185" y="112"/>
                    <a:pt x="186" y="112"/>
                  </a:cubicBezTo>
                  <a:cubicBezTo>
                    <a:pt x="192" y="110"/>
                    <a:pt x="192" y="110"/>
                    <a:pt x="192" y="110"/>
                  </a:cubicBezTo>
                  <a:cubicBezTo>
                    <a:pt x="195" y="109"/>
                    <a:pt x="196" y="107"/>
                    <a:pt x="197" y="10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1" name="Freeform 138"/>
            <p:cNvSpPr>
              <a:spLocks noEditPoints="1"/>
            </p:cNvSpPr>
            <p:nvPr/>
          </p:nvSpPr>
          <p:spPr bwMode="auto">
            <a:xfrm>
              <a:off x="7531100" y="7439025"/>
              <a:ext cx="693738" cy="769938"/>
            </a:xfrm>
            <a:custGeom>
              <a:avLst/>
              <a:gdLst>
                <a:gd name="T0" fmla="*/ 86 w 222"/>
                <a:gd name="T1" fmla="*/ 86 h 246"/>
                <a:gd name="T2" fmla="*/ 215 w 222"/>
                <a:gd name="T3" fmla="*/ 239 h 246"/>
                <a:gd name="T4" fmla="*/ 8 w 222"/>
                <a:gd name="T5" fmla="*/ 86 h 246"/>
                <a:gd name="T6" fmla="*/ 46 w 222"/>
                <a:gd name="T7" fmla="*/ 74 h 246"/>
                <a:gd name="T8" fmla="*/ 0 w 222"/>
                <a:gd name="T9" fmla="*/ 246 h 246"/>
                <a:gd name="T10" fmla="*/ 222 w 222"/>
                <a:gd name="T11" fmla="*/ 74 h 246"/>
                <a:gd name="T12" fmla="*/ 86 w 222"/>
                <a:gd name="T13" fmla="*/ 74 h 246"/>
                <a:gd name="T14" fmla="*/ 36 w 222"/>
                <a:gd name="T15" fmla="*/ 80 h 246"/>
                <a:gd name="T16" fmla="*/ 29 w 222"/>
                <a:gd name="T17" fmla="*/ 80 h 246"/>
                <a:gd name="T18" fmla="*/ 22 w 222"/>
                <a:gd name="T19" fmla="*/ 77 h 246"/>
                <a:gd name="T20" fmla="*/ 22 w 222"/>
                <a:gd name="T21" fmla="*/ 84 h 246"/>
                <a:gd name="T22" fmla="*/ 22 w 222"/>
                <a:gd name="T23" fmla="*/ 77 h 246"/>
                <a:gd name="T24" fmla="*/ 15 w 222"/>
                <a:gd name="T25" fmla="*/ 80 h 246"/>
                <a:gd name="T26" fmla="*/ 8 w 222"/>
                <a:gd name="T27" fmla="*/ 80 h 246"/>
                <a:gd name="T28" fmla="*/ 198 w 222"/>
                <a:gd name="T29" fmla="*/ 98 h 246"/>
                <a:gd name="T30" fmla="*/ 121 w 222"/>
                <a:gd name="T31" fmla="*/ 98 h 246"/>
                <a:gd name="T32" fmla="*/ 121 w 222"/>
                <a:gd name="T33" fmla="*/ 174 h 246"/>
                <a:gd name="T34" fmla="*/ 124 w 222"/>
                <a:gd name="T35" fmla="*/ 175 h 246"/>
                <a:gd name="T36" fmla="*/ 201 w 222"/>
                <a:gd name="T37" fmla="*/ 175 h 246"/>
                <a:gd name="T38" fmla="*/ 201 w 222"/>
                <a:gd name="T39" fmla="*/ 100 h 246"/>
                <a:gd name="T40" fmla="*/ 198 w 222"/>
                <a:gd name="T41" fmla="*/ 98 h 246"/>
                <a:gd name="T42" fmla="*/ 130 w 222"/>
                <a:gd name="T43" fmla="*/ 161 h 246"/>
                <a:gd name="T44" fmla="*/ 155 w 222"/>
                <a:gd name="T45" fmla="*/ 137 h 246"/>
                <a:gd name="T46" fmla="*/ 130 w 222"/>
                <a:gd name="T47" fmla="*/ 161 h 246"/>
                <a:gd name="T48" fmla="*/ 135 w 222"/>
                <a:gd name="T49" fmla="*/ 107 h 246"/>
                <a:gd name="T50" fmla="*/ 161 w 222"/>
                <a:gd name="T51" fmla="*/ 131 h 246"/>
                <a:gd name="T52" fmla="*/ 186 w 222"/>
                <a:gd name="T53" fmla="*/ 168 h 246"/>
                <a:gd name="T54" fmla="*/ 161 w 222"/>
                <a:gd name="T55" fmla="*/ 143 h 246"/>
                <a:gd name="T56" fmla="*/ 186 w 222"/>
                <a:gd name="T57" fmla="*/ 168 h 246"/>
                <a:gd name="T58" fmla="*/ 192 w 222"/>
                <a:gd name="T59" fmla="*/ 112 h 246"/>
                <a:gd name="T60" fmla="*/ 167 w 222"/>
                <a:gd name="T61" fmla="*/ 137 h 246"/>
                <a:gd name="T62" fmla="*/ 201 w 222"/>
                <a:gd name="T63" fmla="*/ 198 h 246"/>
                <a:gd name="T64" fmla="*/ 24 w 222"/>
                <a:gd name="T65" fmla="*/ 191 h 246"/>
                <a:gd name="T66" fmla="*/ 201 w 222"/>
                <a:gd name="T67" fmla="*/ 198 h 246"/>
                <a:gd name="T68" fmla="*/ 201 w 222"/>
                <a:gd name="T69" fmla="*/ 221 h 246"/>
                <a:gd name="T70" fmla="*/ 24 w 222"/>
                <a:gd name="T71" fmla="*/ 214 h 246"/>
                <a:gd name="T72" fmla="*/ 201 w 222"/>
                <a:gd name="T73" fmla="*/ 221 h 246"/>
                <a:gd name="T74" fmla="*/ 108 w 222"/>
                <a:gd name="T75" fmla="*/ 118 h 246"/>
                <a:gd name="T76" fmla="*/ 66 w 222"/>
                <a:gd name="T77" fmla="*/ 168 h 246"/>
                <a:gd name="T78" fmla="*/ 24 w 222"/>
                <a:gd name="T79" fmla="*/ 118 h 246"/>
                <a:gd name="T80" fmla="*/ 26 w 222"/>
                <a:gd name="T81" fmla="*/ 107 h 246"/>
                <a:gd name="T82" fmla="*/ 38 w 222"/>
                <a:gd name="T83" fmla="*/ 108 h 246"/>
                <a:gd name="T84" fmla="*/ 57 w 222"/>
                <a:gd name="T85" fmla="*/ 9 h 246"/>
                <a:gd name="T86" fmla="*/ 74 w 222"/>
                <a:gd name="T87" fmla="*/ 9 h 246"/>
                <a:gd name="T88" fmla="*/ 93 w 222"/>
                <a:gd name="T89" fmla="*/ 108 h 246"/>
                <a:gd name="T90" fmla="*/ 109 w 222"/>
                <a:gd name="T91" fmla="*/ 11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2" h="246">
                  <a:moveTo>
                    <a:pt x="86" y="74"/>
                  </a:moveTo>
                  <a:cubicBezTo>
                    <a:pt x="86" y="86"/>
                    <a:pt x="86" y="86"/>
                    <a:pt x="86" y="86"/>
                  </a:cubicBezTo>
                  <a:cubicBezTo>
                    <a:pt x="215" y="86"/>
                    <a:pt x="215" y="86"/>
                    <a:pt x="215" y="86"/>
                  </a:cubicBezTo>
                  <a:cubicBezTo>
                    <a:pt x="215" y="239"/>
                    <a:pt x="215" y="239"/>
                    <a:pt x="215" y="239"/>
                  </a:cubicBezTo>
                  <a:cubicBezTo>
                    <a:pt x="8" y="239"/>
                    <a:pt x="8" y="239"/>
                    <a:pt x="8" y="239"/>
                  </a:cubicBezTo>
                  <a:cubicBezTo>
                    <a:pt x="8" y="86"/>
                    <a:pt x="8" y="86"/>
                    <a:pt x="8" y="86"/>
                  </a:cubicBezTo>
                  <a:cubicBezTo>
                    <a:pt x="46" y="86"/>
                    <a:pt x="46" y="86"/>
                    <a:pt x="46" y="86"/>
                  </a:cubicBezTo>
                  <a:cubicBezTo>
                    <a:pt x="46" y="74"/>
                    <a:pt x="46" y="74"/>
                    <a:pt x="46" y="74"/>
                  </a:cubicBezTo>
                  <a:cubicBezTo>
                    <a:pt x="0" y="74"/>
                    <a:pt x="0" y="74"/>
                    <a:pt x="0" y="74"/>
                  </a:cubicBezTo>
                  <a:cubicBezTo>
                    <a:pt x="0" y="246"/>
                    <a:pt x="0" y="246"/>
                    <a:pt x="0" y="246"/>
                  </a:cubicBezTo>
                  <a:cubicBezTo>
                    <a:pt x="222" y="246"/>
                    <a:pt x="222" y="246"/>
                    <a:pt x="222" y="246"/>
                  </a:cubicBezTo>
                  <a:cubicBezTo>
                    <a:pt x="222" y="74"/>
                    <a:pt x="222" y="74"/>
                    <a:pt x="222" y="74"/>
                  </a:cubicBezTo>
                  <a:cubicBezTo>
                    <a:pt x="86" y="74"/>
                    <a:pt x="86" y="74"/>
                    <a:pt x="86" y="74"/>
                  </a:cubicBezTo>
                  <a:cubicBezTo>
                    <a:pt x="86" y="74"/>
                    <a:pt x="86" y="74"/>
                    <a:pt x="86" y="74"/>
                  </a:cubicBezTo>
                  <a:close/>
                  <a:moveTo>
                    <a:pt x="32" y="77"/>
                  </a:moveTo>
                  <a:cubicBezTo>
                    <a:pt x="34" y="77"/>
                    <a:pt x="36" y="78"/>
                    <a:pt x="36" y="80"/>
                  </a:cubicBezTo>
                  <a:cubicBezTo>
                    <a:pt x="36" y="82"/>
                    <a:pt x="34" y="84"/>
                    <a:pt x="32" y="84"/>
                  </a:cubicBezTo>
                  <a:cubicBezTo>
                    <a:pt x="31" y="84"/>
                    <a:pt x="29" y="82"/>
                    <a:pt x="29" y="80"/>
                  </a:cubicBezTo>
                  <a:cubicBezTo>
                    <a:pt x="29" y="78"/>
                    <a:pt x="31" y="77"/>
                    <a:pt x="32" y="77"/>
                  </a:cubicBezTo>
                  <a:close/>
                  <a:moveTo>
                    <a:pt x="22" y="77"/>
                  </a:moveTo>
                  <a:cubicBezTo>
                    <a:pt x="24" y="77"/>
                    <a:pt x="25" y="78"/>
                    <a:pt x="25" y="80"/>
                  </a:cubicBezTo>
                  <a:cubicBezTo>
                    <a:pt x="25" y="82"/>
                    <a:pt x="24" y="84"/>
                    <a:pt x="22" y="84"/>
                  </a:cubicBezTo>
                  <a:cubicBezTo>
                    <a:pt x="20" y="84"/>
                    <a:pt x="18" y="82"/>
                    <a:pt x="18" y="80"/>
                  </a:cubicBezTo>
                  <a:cubicBezTo>
                    <a:pt x="18" y="78"/>
                    <a:pt x="20" y="77"/>
                    <a:pt x="22" y="77"/>
                  </a:cubicBezTo>
                  <a:close/>
                  <a:moveTo>
                    <a:pt x="11" y="77"/>
                  </a:moveTo>
                  <a:cubicBezTo>
                    <a:pt x="13" y="77"/>
                    <a:pt x="15" y="78"/>
                    <a:pt x="15" y="80"/>
                  </a:cubicBezTo>
                  <a:cubicBezTo>
                    <a:pt x="15" y="82"/>
                    <a:pt x="13" y="84"/>
                    <a:pt x="11" y="84"/>
                  </a:cubicBezTo>
                  <a:cubicBezTo>
                    <a:pt x="9" y="84"/>
                    <a:pt x="8" y="82"/>
                    <a:pt x="8" y="80"/>
                  </a:cubicBezTo>
                  <a:cubicBezTo>
                    <a:pt x="8" y="78"/>
                    <a:pt x="9" y="77"/>
                    <a:pt x="11" y="77"/>
                  </a:cubicBezTo>
                  <a:close/>
                  <a:moveTo>
                    <a:pt x="198" y="98"/>
                  </a:moveTo>
                  <a:cubicBezTo>
                    <a:pt x="124" y="98"/>
                    <a:pt x="124" y="98"/>
                    <a:pt x="124" y="98"/>
                  </a:cubicBezTo>
                  <a:cubicBezTo>
                    <a:pt x="121" y="98"/>
                    <a:pt x="121" y="98"/>
                    <a:pt x="121" y="98"/>
                  </a:cubicBezTo>
                  <a:cubicBezTo>
                    <a:pt x="121" y="100"/>
                    <a:pt x="121" y="100"/>
                    <a:pt x="121" y="100"/>
                  </a:cubicBezTo>
                  <a:cubicBezTo>
                    <a:pt x="121" y="174"/>
                    <a:pt x="121" y="174"/>
                    <a:pt x="121" y="174"/>
                  </a:cubicBezTo>
                  <a:cubicBezTo>
                    <a:pt x="121" y="175"/>
                    <a:pt x="121" y="175"/>
                    <a:pt x="121" y="175"/>
                  </a:cubicBezTo>
                  <a:cubicBezTo>
                    <a:pt x="124" y="175"/>
                    <a:pt x="124" y="175"/>
                    <a:pt x="124" y="175"/>
                  </a:cubicBezTo>
                  <a:cubicBezTo>
                    <a:pt x="198" y="175"/>
                    <a:pt x="198" y="175"/>
                    <a:pt x="198" y="175"/>
                  </a:cubicBezTo>
                  <a:cubicBezTo>
                    <a:pt x="201" y="175"/>
                    <a:pt x="201" y="175"/>
                    <a:pt x="201" y="175"/>
                  </a:cubicBezTo>
                  <a:cubicBezTo>
                    <a:pt x="201" y="174"/>
                    <a:pt x="201" y="174"/>
                    <a:pt x="201" y="174"/>
                  </a:cubicBezTo>
                  <a:cubicBezTo>
                    <a:pt x="201" y="100"/>
                    <a:pt x="201" y="100"/>
                    <a:pt x="201" y="100"/>
                  </a:cubicBezTo>
                  <a:cubicBezTo>
                    <a:pt x="201" y="98"/>
                    <a:pt x="201" y="98"/>
                    <a:pt x="201" y="98"/>
                  </a:cubicBezTo>
                  <a:cubicBezTo>
                    <a:pt x="198" y="98"/>
                    <a:pt x="198" y="98"/>
                    <a:pt x="198" y="98"/>
                  </a:cubicBezTo>
                  <a:cubicBezTo>
                    <a:pt x="198" y="98"/>
                    <a:pt x="198" y="98"/>
                    <a:pt x="198" y="98"/>
                  </a:cubicBezTo>
                  <a:close/>
                  <a:moveTo>
                    <a:pt x="130" y="161"/>
                  </a:moveTo>
                  <a:cubicBezTo>
                    <a:pt x="130" y="112"/>
                    <a:pt x="130" y="112"/>
                    <a:pt x="130" y="112"/>
                  </a:cubicBezTo>
                  <a:cubicBezTo>
                    <a:pt x="155" y="137"/>
                    <a:pt x="155" y="137"/>
                    <a:pt x="155" y="137"/>
                  </a:cubicBezTo>
                  <a:cubicBezTo>
                    <a:pt x="130" y="161"/>
                    <a:pt x="130" y="161"/>
                    <a:pt x="130" y="161"/>
                  </a:cubicBezTo>
                  <a:cubicBezTo>
                    <a:pt x="130" y="161"/>
                    <a:pt x="130" y="161"/>
                    <a:pt x="130" y="161"/>
                  </a:cubicBezTo>
                  <a:close/>
                  <a:moveTo>
                    <a:pt x="161" y="131"/>
                  </a:moveTo>
                  <a:cubicBezTo>
                    <a:pt x="135" y="107"/>
                    <a:pt x="135" y="107"/>
                    <a:pt x="135" y="107"/>
                  </a:cubicBezTo>
                  <a:cubicBezTo>
                    <a:pt x="186" y="107"/>
                    <a:pt x="186" y="107"/>
                    <a:pt x="186" y="107"/>
                  </a:cubicBezTo>
                  <a:cubicBezTo>
                    <a:pt x="161" y="131"/>
                    <a:pt x="161" y="131"/>
                    <a:pt x="161" y="131"/>
                  </a:cubicBezTo>
                  <a:cubicBezTo>
                    <a:pt x="161" y="131"/>
                    <a:pt x="161" y="131"/>
                    <a:pt x="161" y="131"/>
                  </a:cubicBezTo>
                  <a:close/>
                  <a:moveTo>
                    <a:pt x="186" y="168"/>
                  </a:moveTo>
                  <a:cubicBezTo>
                    <a:pt x="135" y="168"/>
                    <a:pt x="135" y="168"/>
                    <a:pt x="135" y="168"/>
                  </a:cubicBezTo>
                  <a:cubicBezTo>
                    <a:pt x="161" y="143"/>
                    <a:pt x="161" y="143"/>
                    <a:pt x="161" y="143"/>
                  </a:cubicBezTo>
                  <a:cubicBezTo>
                    <a:pt x="186" y="168"/>
                    <a:pt x="186" y="168"/>
                    <a:pt x="186" y="168"/>
                  </a:cubicBezTo>
                  <a:cubicBezTo>
                    <a:pt x="186" y="168"/>
                    <a:pt x="186" y="168"/>
                    <a:pt x="186" y="168"/>
                  </a:cubicBezTo>
                  <a:close/>
                  <a:moveTo>
                    <a:pt x="167" y="137"/>
                  </a:moveTo>
                  <a:cubicBezTo>
                    <a:pt x="192" y="112"/>
                    <a:pt x="192" y="112"/>
                    <a:pt x="192" y="112"/>
                  </a:cubicBezTo>
                  <a:cubicBezTo>
                    <a:pt x="192" y="161"/>
                    <a:pt x="192" y="161"/>
                    <a:pt x="192" y="161"/>
                  </a:cubicBezTo>
                  <a:cubicBezTo>
                    <a:pt x="167" y="137"/>
                    <a:pt x="167" y="137"/>
                    <a:pt x="167" y="137"/>
                  </a:cubicBezTo>
                  <a:cubicBezTo>
                    <a:pt x="167" y="137"/>
                    <a:pt x="167" y="137"/>
                    <a:pt x="167" y="137"/>
                  </a:cubicBezTo>
                  <a:close/>
                  <a:moveTo>
                    <a:pt x="201" y="198"/>
                  </a:moveTo>
                  <a:cubicBezTo>
                    <a:pt x="24" y="198"/>
                    <a:pt x="24" y="198"/>
                    <a:pt x="24" y="198"/>
                  </a:cubicBezTo>
                  <a:cubicBezTo>
                    <a:pt x="24" y="191"/>
                    <a:pt x="24" y="191"/>
                    <a:pt x="24" y="191"/>
                  </a:cubicBezTo>
                  <a:cubicBezTo>
                    <a:pt x="201" y="191"/>
                    <a:pt x="201" y="191"/>
                    <a:pt x="201" y="191"/>
                  </a:cubicBezTo>
                  <a:cubicBezTo>
                    <a:pt x="201" y="198"/>
                    <a:pt x="201" y="198"/>
                    <a:pt x="201" y="198"/>
                  </a:cubicBezTo>
                  <a:cubicBezTo>
                    <a:pt x="201" y="198"/>
                    <a:pt x="201" y="198"/>
                    <a:pt x="201" y="198"/>
                  </a:cubicBezTo>
                  <a:close/>
                  <a:moveTo>
                    <a:pt x="201" y="221"/>
                  </a:moveTo>
                  <a:cubicBezTo>
                    <a:pt x="24" y="221"/>
                    <a:pt x="24" y="221"/>
                    <a:pt x="24" y="221"/>
                  </a:cubicBezTo>
                  <a:cubicBezTo>
                    <a:pt x="24" y="214"/>
                    <a:pt x="24" y="214"/>
                    <a:pt x="24" y="214"/>
                  </a:cubicBezTo>
                  <a:cubicBezTo>
                    <a:pt x="201" y="214"/>
                    <a:pt x="201" y="214"/>
                    <a:pt x="201" y="214"/>
                  </a:cubicBezTo>
                  <a:cubicBezTo>
                    <a:pt x="201" y="221"/>
                    <a:pt x="201" y="221"/>
                    <a:pt x="201" y="221"/>
                  </a:cubicBezTo>
                  <a:cubicBezTo>
                    <a:pt x="201" y="221"/>
                    <a:pt x="201" y="221"/>
                    <a:pt x="201" y="221"/>
                  </a:cubicBezTo>
                  <a:close/>
                  <a:moveTo>
                    <a:pt x="108" y="118"/>
                  </a:moveTo>
                  <a:cubicBezTo>
                    <a:pt x="73" y="164"/>
                    <a:pt x="73" y="164"/>
                    <a:pt x="73" y="164"/>
                  </a:cubicBezTo>
                  <a:cubicBezTo>
                    <a:pt x="71" y="167"/>
                    <a:pt x="69" y="168"/>
                    <a:pt x="66" y="168"/>
                  </a:cubicBezTo>
                  <a:cubicBezTo>
                    <a:pt x="62" y="168"/>
                    <a:pt x="60" y="167"/>
                    <a:pt x="59" y="164"/>
                  </a:cubicBezTo>
                  <a:cubicBezTo>
                    <a:pt x="24" y="118"/>
                    <a:pt x="24" y="118"/>
                    <a:pt x="24" y="118"/>
                  </a:cubicBezTo>
                  <a:cubicBezTo>
                    <a:pt x="23" y="116"/>
                    <a:pt x="22" y="115"/>
                    <a:pt x="22" y="114"/>
                  </a:cubicBezTo>
                  <a:cubicBezTo>
                    <a:pt x="22" y="110"/>
                    <a:pt x="24" y="108"/>
                    <a:pt x="26" y="107"/>
                  </a:cubicBezTo>
                  <a:cubicBezTo>
                    <a:pt x="26" y="107"/>
                    <a:pt x="26" y="107"/>
                    <a:pt x="26" y="107"/>
                  </a:cubicBezTo>
                  <a:cubicBezTo>
                    <a:pt x="30" y="104"/>
                    <a:pt x="35" y="105"/>
                    <a:pt x="38" y="108"/>
                  </a:cubicBezTo>
                  <a:cubicBezTo>
                    <a:pt x="57" y="134"/>
                    <a:pt x="57" y="134"/>
                    <a:pt x="57" y="134"/>
                  </a:cubicBezTo>
                  <a:cubicBezTo>
                    <a:pt x="57" y="9"/>
                    <a:pt x="57" y="9"/>
                    <a:pt x="57" y="9"/>
                  </a:cubicBezTo>
                  <a:cubicBezTo>
                    <a:pt x="57" y="3"/>
                    <a:pt x="61" y="0"/>
                    <a:pt x="66" y="0"/>
                  </a:cubicBezTo>
                  <a:cubicBezTo>
                    <a:pt x="70" y="0"/>
                    <a:pt x="74" y="3"/>
                    <a:pt x="74" y="9"/>
                  </a:cubicBezTo>
                  <a:cubicBezTo>
                    <a:pt x="74" y="134"/>
                    <a:pt x="74" y="134"/>
                    <a:pt x="74" y="134"/>
                  </a:cubicBezTo>
                  <a:cubicBezTo>
                    <a:pt x="93" y="108"/>
                    <a:pt x="93" y="108"/>
                    <a:pt x="93" y="108"/>
                  </a:cubicBezTo>
                  <a:cubicBezTo>
                    <a:pt x="96" y="105"/>
                    <a:pt x="101" y="104"/>
                    <a:pt x="105" y="107"/>
                  </a:cubicBezTo>
                  <a:cubicBezTo>
                    <a:pt x="108" y="108"/>
                    <a:pt x="109" y="109"/>
                    <a:pt x="109" y="112"/>
                  </a:cubicBezTo>
                  <a:cubicBezTo>
                    <a:pt x="109" y="114"/>
                    <a:pt x="109" y="116"/>
                    <a:pt x="108" y="118"/>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9" name="Freeform 162"/>
            <p:cNvSpPr>
              <a:spLocks noEditPoints="1"/>
            </p:cNvSpPr>
            <p:nvPr/>
          </p:nvSpPr>
          <p:spPr bwMode="auto">
            <a:xfrm>
              <a:off x="7462838" y="9309100"/>
              <a:ext cx="833438" cy="679450"/>
            </a:xfrm>
            <a:custGeom>
              <a:avLst/>
              <a:gdLst>
                <a:gd name="T0" fmla="*/ 42 w 267"/>
                <a:gd name="T1" fmla="*/ 105 h 217"/>
                <a:gd name="T2" fmla="*/ 210 w 267"/>
                <a:gd name="T3" fmla="*/ 60 h 217"/>
                <a:gd name="T4" fmla="*/ 221 w 267"/>
                <a:gd name="T5" fmla="*/ 53 h 217"/>
                <a:gd name="T6" fmla="*/ 222 w 267"/>
                <a:gd name="T7" fmla="*/ 47 h 217"/>
                <a:gd name="T8" fmla="*/ 25 w 267"/>
                <a:gd name="T9" fmla="*/ 105 h 217"/>
                <a:gd name="T10" fmla="*/ 3 w 267"/>
                <a:gd name="T11" fmla="*/ 108 h 217"/>
                <a:gd name="T12" fmla="*/ 31 w 267"/>
                <a:gd name="T13" fmla="*/ 151 h 217"/>
                <a:gd name="T14" fmla="*/ 66 w 267"/>
                <a:gd name="T15" fmla="*/ 113 h 217"/>
                <a:gd name="T16" fmla="*/ 45 w 267"/>
                <a:gd name="T17" fmla="*/ 108 h 217"/>
                <a:gd name="T18" fmla="*/ 231 w 267"/>
                <a:gd name="T19" fmla="*/ 66 h 217"/>
                <a:gd name="T20" fmla="*/ 202 w 267"/>
                <a:gd name="T21" fmla="*/ 108 h 217"/>
                <a:gd name="T22" fmla="*/ 224 w 267"/>
                <a:gd name="T23" fmla="*/ 111 h 217"/>
                <a:gd name="T24" fmla="*/ 56 w 267"/>
                <a:gd name="T25" fmla="*/ 156 h 217"/>
                <a:gd name="T26" fmla="*/ 46 w 267"/>
                <a:gd name="T27" fmla="*/ 164 h 217"/>
                <a:gd name="T28" fmla="*/ 43 w 267"/>
                <a:gd name="T29" fmla="*/ 169 h 217"/>
                <a:gd name="T30" fmla="*/ 241 w 267"/>
                <a:gd name="T31" fmla="*/ 108 h 217"/>
                <a:gd name="T32" fmla="*/ 263 w 267"/>
                <a:gd name="T33" fmla="*/ 108 h 217"/>
                <a:gd name="T34" fmla="*/ 235 w 267"/>
                <a:gd name="T35" fmla="*/ 66 h 217"/>
                <a:gd name="T36" fmla="*/ 169 w 267"/>
                <a:gd name="T37" fmla="*/ 95 h 217"/>
                <a:gd name="T38" fmla="*/ 135 w 267"/>
                <a:gd name="T39" fmla="*/ 95 h 217"/>
                <a:gd name="T40" fmla="*/ 169 w 267"/>
                <a:gd name="T41" fmla="*/ 95 h 217"/>
                <a:gd name="T42" fmla="*/ 153 w 267"/>
                <a:gd name="T43" fmla="*/ 152 h 217"/>
                <a:gd name="T44" fmla="*/ 139 w 267"/>
                <a:gd name="T45" fmla="*/ 119 h 217"/>
                <a:gd name="T46" fmla="*/ 118 w 267"/>
                <a:gd name="T47" fmla="*/ 127 h 217"/>
                <a:gd name="T48" fmla="*/ 114 w 267"/>
                <a:gd name="T49" fmla="*/ 156 h 217"/>
                <a:gd name="T50" fmla="*/ 187 w 267"/>
                <a:gd name="T51" fmla="*/ 159 h 217"/>
                <a:gd name="T52" fmla="*/ 190 w 267"/>
                <a:gd name="T53" fmla="*/ 133 h 217"/>
                <a:gd name="T54" fmla="*/ 169 w 267"/>
                <a:gd name="T55" fmla="*/ 118 h 217"/>
                <a:gd name="T56" fmla="*/ 152 w 267"/>
                <a:gd name="T57" fmla="*/ 123 h 217"/>
                <a:gd name="T58" fmla="*/ 153 w 267"/>
                <a:gd name="T59" fmla="*/ 149 h 217"/>
                <a:gd name="T60" fmla="*/ 153 w 267"/>
                <a:gd name="T61" fmla="*/ 123 h 217"/>
                <a:gd name="T62" fmla="*/ 157 w 267"/>
                <a:gd name="T63" fmla="*/ 115 h 217"/>
                <a:gd name="T64" fmla="*/ 148 w 267"/>
                <a:gd name="T65" fmla="*/ 117 h 217"/>
                <a:gd name="T66" fmla="*/ 152 w 267"/>
                <a:gd name="T67" fmla="*/ 123 h 217"/>
                <a:gd name="T68" fmla="*/ 131 w 267"/>
                <a:gd name="T69" fmla="*/ 56 h 217"/>
                <a:gd name="T70" fmla="*/ 95 w 267"/>
                <a:gd name="T71" fmla="*/ 56 h 217"/>
                <a:gd name="T72" fmla="*/ 118 w 267"/>
                <a:gd name="T73" fmla="*/ 77 h 217"/>
                <a:gd name="T74" fmla="*/ 109 w 267"/>
                <a:gd name="T75" fmla="*/ 78 h 217"/>
                <a:gd name="T76" fmla="*/ 109 w 267"/>
                <a:gd name="T77" fmla="*/ 99 h 217"/>
                <a:gd name="T78" fmla="*/ 118 w 267"/>
                <a:gd name="T79" fmla="*/ 99 h 217"/>
                <a:gd name="T80" fmla="*/ 118 w 267"/>
                <a:gd name="T81" fmla="*/ 78 h 217"/>
                <a:gd name="T82" fmla="*/ 133 w 267"/>
                <a:gd name="T83" fmla="*/ 112 h 217"/>
                <a:gd name="T84" fmla="*/ 128 w 267"/>
                <a:gd name="T85" fmla="*/ 95 h 217"/>
                <a:gd name="T86" fmla="*/ 130 w 267"/>
                <a:gd name="T87" fmla="*/ 79 h 217"/>
                <a:gd name="T88" fmla="*/ 115 w 267"/>
                <a:gd name="T89" fmla="*/ 114 h 217"/>
                <a:gd name="T90" fmla="*/ 99 w 267"/>
                <a:gd name="T91" fmla="*/ 80 h 217"/>
                <a:gd name="T92" fmla="*/ 79 w 267"/>
                <a:gd name="T93" fmla="*/ 88 h 217"/>
                <a:gd name="T94" fmla="*/ 75 w 267"/>
                <a:gd name="T95" fmla="*/ 116 h 217"/>
                <a:gd name="T96" fmla="*/ 117 w 267"/>
                <a:gd name="T97" fmla="*/ 120 h 217"/>
                <a:gd name="T98" fmla="*/ 133 w 267"/>
                <a:gd name="T99" fmla="*/ 11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7" h="217">
                  <a:moveTo>
                    <a:pt x="45" y="108"/>
                  </a:moveTo>
                  <a:cubicBezTo>
                    <a:pt x="43" y="108"/>
                    <a:pt x="42" y="107"/>
                    <a:pt x="42" y="105"/>
                  </a:cubicBezTo>
                  <a:cubicBezTo>
                    <a:pt x="44" y="57"/>
                    <a:pt x="84" y="17"/>
                    <a:pt x="133" y="17"/>
                  </a:cubicBezTo>
                  <a:cubicBezTo>
                    <a:pt x="165" y="17"/>
                    <a:pt x="194" y="34"/>
                    <a:pt x="210" y="60"/>
                  </a:cubicBezTo>
                  <a:cubicBezTo>
                    <a:pt x="211" y="62"/>
                    <a:pt x="214" y="62"/>
                    <a:pt x="214" y="61"/>
                  </a:cubicBezTo>
                  <a:cubicBezTo>
                    <a:pt x="221" y="53"/>
                    <a:pt x="221" y="53"/>
                    <a:pt x="221" y="53"/>
                  </a:cubicBezTo>
                  <a:cubicBezTo>
                    <a:pt x="222" y="50"/>
                    <a:pt x="222" y="50"/>
                    <a:pt x="222" y="50"/>
                  </a:cubicBezTo>
                  <a:cubicBezTo>
                    <a:pt x="223" y="49"/>
                    <a:pt x="223" y="48"/>
                    <a:pt x="222" y="47"/>
                  </a:cubicBezTo>
                  <a:cubicBezTo>
                    <a:pt x="203" y="19"/>
                    <a:pt x="170" y="0"/>
                    <a:pt x="133" y="0"/>
                  </a:cubicBezTo>
                  <a:cubicBezTo>
                    <a:pt x="75" y="0"/>
                    <a:pt x="26" y="47"/>
                    <a:pt x="25" y="105"/>
                  </a:cubicBezTo>
                  <a:cubicBezTo>
                    <a:pt x="25" y="107"/>
                    <a:pt x="23" y="108"/>
                    <a:pt x="22" y="108"/>
                  </a:cubicBezTo>
                  <a:cubicBezTo>
                    <a:pt x="3" y="108"/>
                    <a:pt x="3" y="108"/>
                    <a:pt x="3" y="108"/>
                  </a:cubicBezTo>
                  <a:cubicBezTo>
                    <a:pt x="1" y="108"/>
                    <a:pt x="0" y="111"/>
                    <a:pt x="1" y="113"/>
                  </a:cubicBezTo>
                  <a:cubicBezTo>
                    <a:pt x="31" y="151"/>
                    <a:pt x="31" y="151"/>
                    <a:pt x="31" y="151"/>
                  </a:cubicBezTo>
                  <a:cubicBezTo>
                    <a:pt x="33" y="152"/>
                    <a:pt x="34" y="152"/>
                    <a:pt x="36" y="151"/>
                  </a:cubicBezTo>
                  <a:cubicBezTo>
                    <a:pt x="66" y="113"/>
                    <a:pt x="66" y="113"/>
                    <a:pt x="66" y="113"/>
                  </a:cubicBezTo>
                  <a:cubicBezTo>
                    <a:pt x="67" y="111"/>
                    <a:pt x="66" y="108"/>
                    <a:pt x="63" y="108"/>
                  </a:cubicBezTo>
                  <a:cubicBezTo>
                    <a:pt x="45" y="108"/>
                    <a:pt x="45" y="108"/>
                    <a:pt x="45" y="108"/>
                  </a:cubicBezTo>
                  <a:cubicBezTo>
                    <a:pt x="45" y="108"/>
                    <a:pt x="45" y="108"/>
                    <a:pt x="45" y="108"/>
                  </a:cubicBezTo>
                  <a:close/>
                  <a:moveTo>
                    <a:pt x="231" y="66"/>
                  </a:moveTo>
                  <a:cubicBezTo>
                    <a:pt x="200" y="103"/>
                    <a:pt x="200" y="103"/>
                    <a:pt x="200" y="103"/>
                  </a:cubicBezTo>
                  <a:cubicBezTo>
                    <a:pt x="198" y="106"/>
                    <a:pt x="200" y="108"/>
                    <a:pt x="202" y="108"/>
                  </a:cubicBezTo>
                  <a:cubicBezTo>
                    <a:pt x="221" y="108"/>
                    <a:pt x="221" y="108"/>
                    <a:pt x="221" y="108"/>
                  </a:cubicBezTo>
                  <a:cubicBezTo>
                    <a:pt x="222" y="108"/>
                    <a:pt x="224" y="110"/>
                    <a:pt x="224" y="111"/>
                  </a:cubicBezTo>
                  <a:cubicBezTo>
                    <a:pt x="222" y="160"/>
                    <a:pt x="182" y="199"/>
                    <a:pt x="133" y="199"/>
                  </a:cubicBezTo>
                  <a:cubicBezTo>
                    <a:pt x="100" y="199"/>
                    <a:pt x="72" y="182"/>
                    <a:pt x="56" y="156"/>
                  </a:cubicBezTo>
                  <a:cubicBezTo>
                    <a:pt x="55" y="155"/>
                    <a:pt x="53" y="154"/>
                    <a:pt x="51" y="156"/>
                  </a:cubicBezTo>
                  <a:cubicBezTo>
                    <a:pt x="46" y="164"/>
                    <a:pt x="46" y="164"/>
                    <a:pt x="46" y="164"/>
                  </a:cubicBezTo>
                  <a:cubicBezTo>
                    <a:pt x="44" y="166"/>
                    <a:pt x="44" y="166"/>
                    <a:pt x="44" y="166"/>
                  </a:cubicBezTo>
                  <a:cubicBezTo>
                    <a:pt x="43" y="167"/>
                    <a:pt x="43" y="168"/>
                    <a:pt x="43" y="169"/>
                  </a:cubicBezTo>
                  <a:cubicBezTo>
                    <a:pt x="63" y="198"/>
                    <a:pt x="96" y="217"/>
                    <a:pt x="133" y="217"/>
                  </a:cubicBezTo>
                  <a:cubicBezTo>
                    <a:pt x="193" y="217"/>
                    <a:pt x="241" y="168"/>
                    <a:pt x="241" y="108"/>
                  </a:cubicBezTo>
                  <a:cubicBezTo>
                    <a:pt x="241" y="108"/>
                    <a:pt x="241" y="108"/>
                    <a:pt x="241" y="108"/>
                  </a:cubicBezTo>
                  <a:cubicBezTo>
                    <a:pt x="263" y="108"/>
                    <a:pt x="263" y="108"/>
                    <a:pt x="263" y="108"/>
                  </a:cubicBezTo>
                  <a:cubicBezTo>
                    <a:pt x="265" y="108"/>
                    <a:pt x="267" y="106"/>
                    <a:pt x="265" y="103"/>
                  </a:cubicBezTo>
                  <a:cubicBezTo>
                    <a:pt x="235" y="66"/>
                    <a:pt x="235" y="66"/>
                    <a:pt x="235" y="66"/>
                  </a:cubicBezTo>
                  <a:cubicBezTo>
                    <a:pt x="234" y="64"/>
                    <a:pt x="231" y="64"/>
                    <a:pt x="231" y="66"/>
                  </a:cubicBezTo>
                  <a:close/>
                  <a:moveTo>
                    <a:pt x="169" y="95"/>
                  </a:moveTo>
                  <a:cubicBezTo>
                    <a:pt x="169" y="104"/>
                    <a:pt x="161" y="111"/>
                    <a:pt x="152" y="111"/>
                  </a:cubicBezTo>
                  <a:cubicBezTo>
                    <a:pt x="142" y="111"/>
                    <a:pt x="135" y="104"/>
                    <a:pt x="135" y="95"/>
                  </a:cubicBezTo>
                  <a:cubicBezTo>
                    <a:pt x="135" y="85"/>
                    <a:pt x="142" y="77"/>
                    <a:pt x="152" y="77"/>
                  </a:cubicBezTo>
                  <a:cubicBezTo>
                    <a:pt x="161" y="77"/>
                    <a:pt x="169" y="85"/>
                    <a:pt x="169" y="95"/>
                  </a:cubicBezTo>
                  <a:close/>
                  <a:moveTo>
                    <a:pt x="166" y="119"/>
                  </a:moveTo>
                  <a:cubicBezTo>
                    <a:pt x="153" y="152"/>
                    <a:pt x="153" y="152"/>
                    <a:pt x="153" y="152"/>
                  </a:cubicBezTo>
                  <a:cubicBezTo>
                    <a:pt x="153" y="154"/>
                    <a:pt x="152" y="154"/>
                    <a:pt x="152" y="152"/>
                  </a:cubicBezTo>
                  <a:cubicBezTo>
                    <a:pt x="139" y="119"/>
                    <a:pt x="139" y="119"/>
                    <a:pt x="139" y="119"/>
                  </a:cubicBezTo>
                  <a:cubicBezTo>
                    <a:pt x="138" y="118"/>
                    <a:pt x="137" y="117"/>
                    <a:pt x="136" y="118"/>
                  </a:cubicBezTo>
                  <a:cubicBezTo>
                    <a:pt x="118" y="127"/>
                    <a:pt x="118" y="127"/>
                    <a:pt x="118" y="127"/>
                  </a:cubicBezTo>
                  <a:cubicBezTo>
                    <a:pt x="116" y="128"/>
                    <a:pt x="114" y="131"/>
                    <a:pt x="114" y="133"/>
                  </a:cubicBezTo>
                  <a:cubicBezTo>
                    <a:pt x="114" y="156"/>
                    <a:pt x="114" y="156"/>
                    <a:pt x="114" y="156"/>
                  </a:cubicBezTo>
                  <a:cubicBezTo>
                    <a:pt x="114" y="157"/>
                    <a:pt x="116" y="159"/>
                    <a:pt x="117" y="159"/>
                  </a:cubicBezTo>
                  <a:cubicBezTo>
                    <a:pt x="187" y="159"/>
                    <a:pt x="187" y="159"/>
                    <a:pt x="187" y="159"/>
                  </a:cubicBezTo>
                  <a:cubicBezTo>
                    <a:pt x="189" y="159"/>
                    <a:pt x="190" y="157"/>
                    <a:pt x="190" y="156"/>
                  </a:cubicBezTo>
                  <a:cubicBezTo>
                    <a:pt x="190" y="133"/>
                    <a:pt x="190" y="133"/>
                    <a:pt x="190" y="133"/>
                  </a:cubicBezTo>
                  <a:cubicBezTo>
                    <a:pt x="190" y="131"/>
                    <a:pt x="189" y="128"/>
                    <a:pt x="187" y="127"/>
                  </a:cubicBezTo>
                  <a:cubicBezTo>
                    <a:pt x="169" y="118"/>
                    <a:pt x="169" y="118"/>
                    <a:pt x="169" y="118"/>
                  </a:cubicBezTo>
                  <a:cubicBezTo>
                    <a:pt x="168" y="117"/>
                    <a:pt x="167" y="118"/>
                    <a:pt x="166" y="119"/>
                  </a:cubicBezTo>
                  <a:close/>
                  <a:moveTo>
                    <a:pt x="152" y="123"/>
                  </a:moveTo>
                  <a:cubicBezTo>
                    <a:pt x="148" y="137"/>
                    <a:pt x="148" y="137"/>
                    <a:pt x="148" y="137"/>
                  </a:cubicBezTo>
                  <a:cubicBezTo>
                    <a:pt x="153" y="149"/>
                    <a:pt x="153" y="149"/>
                    <a:pt x="153" y="149"/>
                  </a:cubicBezTo>
                  <a:cubicBezTo>
                    <a:pt x="157" y="137"/>
                    <a:pt x="157" y="137"/>
                    <a:pt x="157" y="137"/>
                  </a:cubicBezTo>
                  <a:cubicBezTo>
                    <a:pt x="153" y="123"/>
                    <a:pt x="153" y="123"/>
                    <a:pt x="153" y="123"/>
                  </a:cubicBezTo>
                  <a:cubicBezTo>
                    <a:pt x="157" y="117"/>
                    <a:pt x="157" y="117"/>
                    <a:pt x="157" y="117"/>
                  </a:cubicBezTo>
                  <a:cubicBezTo>
                    <a:pt x="157" y="116"/>
                    <a:pt x="157" y="115"/>
                    <a:pt x="157" y="115"/>
                  </a:cubicBezTo>
                  <a:cubicBezTo>
                    <a:pt x="148" y="115"/>
                    <a:pt x="148" y="115"/>
                    <a:pt x="148" y="115"/>
                  </a:cubicBezTo>
                  <a:cubicBezTo>
                    <a:pt x="148" y="115"/>
                    <a:pt x="148" y="116"/>
                    <a:pt x="148" y="117"/>
                  </a:cubicBezTo>
                  <a:cubicBezTo>
                    <a:pt x="152" y="123"/>
                    <a:pt x="152" y="123"/>
                    <a:pt x="152" y="123"/>
                  </a:cubicBezTo>
                  <a:cubicBezTo>
                    <a:pt x="152" y="123"/>
                    <a:pt x="152" y="123"/>
                    <a:pt x="152" y="123"/>
                  </a:cubicBezTo>
                  <a:close/>
                  <a:moveTo>
                    <a:pt x="113" y="73"/>
                  </a:moveTo>
                  <a:cubicBezTo>
                    <a:pt x="123" y="73"/>
                    <a:pt x="131" y="65"/>
                    <a:pt x="131" y="56"/>
                  </a:cubicBezTo>
                  <a:cubicBezTo>
                    <a:pt x="131" y="46"/>
                    <a:pt x="123" y="38"/>
                    <a:pt x="113" y="38"/>
                  </a:cubicBezTo>
                  <a:cubicBezTo>
                    <a:pt x="103" y="38"/>
                    <a:pt x="95" y="46"/>
                    <a:pt x="95" y="56"/>
                  </a:cubicBezTo>
                  <a:cubicBezTo>
                    <a:pt x="95" y="65"/>
                    <a:pt x="103" y="73"/>
                    <a:pt x="113" y="73"/>
                  </a:cubicBezTo>
                  <a:close/>
                  <a:moveTo>
                    <a:pt x="118" y="77"/>
                  </a:moveTo>
                  <a:cubicBezTo>
                    <a:pt x="110" y="77"/>
                    <a:pt x="110" y="77"/>
                    <a:pt x="110" y="77"/>
                  </a:cubicBezTo>
                  <a:cubicBezTo>
                    <a:pt x="109" y="77"/>
                    <a:pt x="109" y="78"/>
                    <a:pt x="109" y="78"/>
                  </a:cubicBezTo>
                  <a:cubicBezTo>
                    <a:pt x="113" y="84"/>
                    <a:pt x="113" y="84"/>
                    <a:pt x="113" y="84"/>
                  </a:cubicBezTo>
                  <a:cubicBezTo>
                    <a:pt x="109" y="99"/>
                    <a:pt x="109" y="99"/>
                    <a:pt x="109" y="99"/>
                  </a:cubicBezTo>
                  <a:cubicBezTo>
                    <a:pt x="114" y="111"/>
                    <a:pt x="114" y="111"/>
                    <a:pt x="114" y="111"/>
                  </a:cubicBezTo>
                  <a:cubicBezTo>
                    <a:pt x="118" y="99"/>
                    <a:pt x="118" y="99"/>
                    <a:pt x="118" y="99"/>
                  </a:cubicBezTo>
                  <a:cubicBezTo>
                    <a:pt x="114" y="84"/>
                    <a:pt x="114" y="84"/>
                    <a:pt x="114" y="84"/>
                  </a:cubicBezTo>
                  <a:cubicBezTo>
                    <a:pt x="118" y="78"/>
                    <a:pt x="118" y="78"/>
                    <a:pt x="118" y="78"/>
                  </a:cubicBezTo>
                  <a:cubicBezTo>
                    <a:pt x="119" y="78"/>
                    <a:pt x="118" y="77"/>
                    <a:pt x="118" y="77"/>
                  </a:cubicBezTo>
                  <a:close/>
                  <a:moveTo>
                    <a:pt x="133" y="112"/>
                  </a:moveTo>
                  <a:cubicBezTo>
                    <a:pt x="134" y="111"/>
                    <a:pt x="135" y="111"/>
                    <a:pt x="136" y="111"/>
                  </a:cubicBezTo>
                  <a:cubicBezTo>
                    <a:pt x="131" y="107"/>
                    <a:pt x="128" y="101"/>
                    <a:pt x="128" y="95"/>
                  </a:cubicBezTo>
                  <a:cubicBezTo>
                    <a:pt x="128" y="89"/>
                    <a:pt x="130" y="84"/>
                    <a:pt x="133" y="80"/>
                  </a:cubicBezTo>
                  <a:cubicBezTo>
                    <a:pt x="130" y="79"/>
                    <a:pt x="130" y="79"/>
                    <a:pt x="130" y="79"/>
                  </a:cubicBezTo>
                  <a:cubicBezTo>
                    <a:pt x="129" y="78"/>
                    <a:pt x="128" y="78"/>
                    <a:pt x="128" y="80"/>
                  </a:cubicBezTo>
                  <a:cubicBezTo>
                    <a:pt x="115" y="114"/>
                    <a:pt x="115" y="114"/>
                    <a:pt x="115" y="114"/>
                  </a:cubicBezTo>
                  <a:cubicBezTo>
                    <a:pt x="114" y="115"/>
                    <a:pt x="113" y="115"/>
                    <a:pt x="112" y="114"/>
                  </a:cubicBezTo>
                  <a:cubicBezTo>
                    <a:pt x="99" y="80"/>
                    <a:pt x="99" y="80"/>
                    <a:pt x="99" y="80"/>
                  </a:cubicBezTo>
                  <a:cubicBezTo>
                    <a:pt x="99" y="78"/>
                    <a:pt x="98" y="78"/>
                    <a:pt x="97" y="79"/>
                  </a:cubicBezTo>
                  <a:cubicBezTo>
                    <a:pt x="79" y="88"/>
                    <a:pt x="79" y="88"/>
                    <a:pt x="79" y="88"/>
                  </a:cubicBezTo>
                  <a:cubicBezTo>
                    <a:pt x="77" y="89"/>
                    <a:pt x="75" y="91"/>
                    <a:pt x="75" y="94"/>
                  </a:cubicBezTo>
                  <a:cubicBezTo>
                    <a:pt x="75" y="116"/>
                    <a:pt x="75" y="116"/>
                    <a:pt x="75" y="116"/>
                  </a:cubicBezTo>
                  <a:cubicBezTo>
                    <a:pt x="75" y="119"/>
                    <a:pt x="77" y="120"/>
                    <a:pt x="79" y="120"/>
                  </a:cubicBezTo>
                  <a:cubicBezTo>
                    <a:pt x="117" y="120"/>
                    <a:pt x="117" y="120"/>
                    <a:pt x="117" y="120"/>
                  </a:cubicBezTo>
                  <a:cubicBezTo>
                    <a:pt x="133" y="112"/>
                    <a:pt x="133" y="112"/>
                    <a:pt x="133" y="112"/>
                  </a:cubicBezTo>
                  <a:cubicBezTo>
                    <a:pt x="133" y="112"/>
                    <a:pt x="133" y="112"/>
                    <a:pt x="133" y="112"/>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0" name="Freeform 163"/>
            <p:cNvSpPr>
              <a:spLocks/>
            </p:cNvSpPr>
            <p:nvPr/>
          </p:nvSpPr>
          <p:spPr bwMode="auto">
            <a:xfrm>
              <a:off x="817563" y="8228013"/>
              <a:ext cx="3357563" cy="508000"/>
            </a:xfrm>
            <a:custGeom>
              <a:avLst/>
              <a:gdLst>
                <a:gd name="T0" fmla="*/ 1075 w 1075"/>
                <a:gd name="T1" fmla="*/ 141 h 162"/>
                <a:gd name="T2" fmla="*/ 1075 w 1075"/>
                <a:gd name="T3" fmla="*/ 145 h 162"/>
                <a:gd name="T4" fmla="*/ 1058 w 1075"/>
                <a:gd name="T5" fmla="*/ 162 h 162"/>
                <a:gd name="T6" fmla="*/ 707 w 1075"/>
                <a:gd name="T7" fmla="*/ 162 h 162"/>
                <a:gd name="T8" fmla="*/ 163 w 1075"/>
                <a:gd name="T9" fmla="*/ 162 h 162"/>
                <a:gd name="T10" fmla="*/ 144 w 1075"/>
                <a:gd name="T11" fmla="*/ 142 h 162"/>
                <a:gd name="T12" fmla="*/ 144 w 1075"/>
                <a:gd name="T13" fmla="*/ 19 h 162"/>
                <a:gd name="T14" fmla="*/ 125 w 1075"/>
                <a:gd name="T15" fmla="*/ 0 h 162"/>
                <a:gd name="T16" fmla="*/ 0 w 1075"/>
                <a:gd name="T17"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5" h="162">
                  <a:moveTo>
                    <a:pt x="1075" y="141"/>
                  </a:moveTo>
                  <a:cubicBezTo>
                    <a:pt x="1075" y="145"/>
                    <a:pt x="1075" y="145"/>
                    <a:pt x="1075" y="145"/>
                  </a:cubicBezTo>
                  <a:cubicBezTo>
                    <a:pt x="1075" y="154"/>
                    <a:pt x="1068" y="162"/>
                    <a:pt x="1058" y="162"/>
                  </a:cubicBezTo>
                  <a:cubicBezTo>
                    <a:pt x="707" y="162"/>
                    <a:pt x="707" y="162"/>
                    <a:pt x="707" y="162"/>
                  </a:cubicBezTo>
                  <a:cubicBezTo>
                    <a:pt x="163" y="162"/>
                    <a:pt x="163" y="162"/>
                    <a:pt x="163" y="162"/>
                  </a:cubicBezTo>
                  <a:cubicBezTo>
                    <a:pt x="153" y="162"/>
                    <a:pt x="144" y="153"/>
                    <a:pt x="144" y="142"/>
                  </a:cubicBezTo>
                  <a:cubicBezTo>
                    <a:pt x="144" y="19"/>
                    <a:pt x="144" y="19"/>
                    <a:pt x="144" y="19"/>
                  </a:cubicBezTo>
                  <a:cubicBezTo>
                    <a:pt x="144" y="8"/>
                    <a:pt x="135" y="0"/>
                    <a:pt x="125" y="0"/>
                  </a:cubicBezTo>
                  <a:cubicBezTo>
                    <a:pt x="0" y="0"/>
                    <a:pt x="0" y="0"/>
                    <a:pt x="0" y="0"/>
                  </a:cubicBezTo>
                </a:path>
              </a:pathLst>
            </a:custGeom>
            <a:noFill/>
            <a:ln w="25400"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1" name="Freeform 164"/>
            <p:cNvSpPr>
              <a:spLocks/>
            </p:cNvSpPr>
            <p:nvPr/>
          </p:nvSpPr>
          <p:spPr bwMode="auto">
            <a:xfrm>
              <a:off x="817563" y="8447088"/>
              <a:ext cx="5226050" cy="376238"/>
            </a:xfrm>
            <a:custGeom>
              <a:avLst/>
              <a:gdLst>
                <a:gd name="T0" fmla="*/ 1673 w 1673"/>
                <a:gd name="T1" fmla="*/ 71 h 120"/>
                <a:gd name="T2" fmla="*/ 1673 w 1673"/>
                <a:gd name="T3" fmla="*/ 75 h 120"/>
                <a:gd name="T4" fmla="*/ 1628 w 1673"/>
                <a:gd name="T5" fmla="*/ 120 h 120"/>
                <a:gd name="T6" fmla="*/ 707 w 1673"/>
                <a:gd name="T7" fmla="*/ 120 h 120"/>
                <a:gd name="T8" fmla="*/ 131 w 1673"/>
                <a:gd name="T9" fmla="*/ 120 h 120"/>
                <a:gd name="T10" fmla="*/ 111 w 1673"/>
                <a:gd name="T11" fmla="*/ 100 h 120"/>
                <a:gd name="T12" fmla="*/ 111 w 1673"/>
                <a:gd name="T13" fmla="*/ 20 h 120"/>
                <a:gd name="T14" fmla="*/ 91 w 1673"/>
                <a:gd name="T15" fmla="*/ 0 h 120"/>
                <a:gd name="T16" fmla="*/ 0 w 1673"/>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3" h="120">
                  <a:moveTo>
                    <a:pt x="1673" y="71"/>
                  </a:moveTo>
                  <a:cubicBezTo>
                    <a:pt x="1673" y="75"/>
                    <a:pt x="1673" y="75"/>
                    <a:pt x="1673" y="75"/>
                  </a:cubicBezTo>
                  <a:cubicBezTo>
                    <a:pt x="1673" y="100"/>
                    <a:pt x="1653" y="120"/>
                    <a:pt x="1628" y="120"/>
                  </a:cubicBezTo>
                  <a:cubicBezTo>
                    <a:pt x="707" y="120"/>
                    <a:pt x="707" y="120"/>
                    <a:pt x="707" y="120"/>
                  </a:cubicBezTo>
                  <a:cubicBezTo>
                    <a:pt x="131" y="120"/>
                    <a:pt x="131" y="120"/>
                    <a:pt x="131" y="120"/>
                  </a:cubicBezTo>
                  <a:cubicBezTo>
                    <a:pt x="120" y="120"/>
                    <a:pt x="111" y="111"/>
                    <a:pt x="111" y="100"/>
                  </a:cubicBezTo>
                  <a:cubicBezTo>
                    <a:pt x="111" y="20"/>
                    <a:pt x="111" y="20"/>
                    <a:pt x="111" y="20"/>
                  </a:cubicBezTo>
                  <a:cubicBezTo>
                    <a:pt x="111" y="9"/>
                    <a:pt x="102" y="0"/>
                    <a:pt x="91" y="0"/>
                  </a:cubicBezTo>
                  <a:cubicBezTo>
                    <a:pt x="0" y="0"/>
                    <a:pt x="0" y="0"/>
                    <a:pt x="0" y="0"/>
                  </a:cubicBezTo>
                </a:path>
              </a:pathLst>
            </a:custGeom>
            <a:noFill/>
            <a:ln w="25400" cap="rnd">
              <a:solidFill>
                <a:srgbClr val="D83B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2" name="Freeform 165"/>
            <p:cNvSpPr>
              <a:spLocks/>
            </p:cNvSpPr>
            <p:nvPr/>
          </p:nvSpPr>
          <p:spPr bwMode="auto">
            <a:xfrm>
              <a:off x="817563" y="8669338"/>
              <a:ext cx="7053263" cy="241300"/>
            </a:xfrm>
            <a:custGeom>
              <a:avLst/>
              <a:gdLst>
                <a:gd name="T0" fmla="*/ 2258 w 2258"/>
                <a:gd name="T1" fmla="*/ 0 h 77"/>
                <a:gd name="T2" fmla="*/ 2258 w 2258"/>
                <a:gd name="T3" fmla="*/ 4 h 77"/>
                <a:gd name="T4" fmla="*/ 2186 w 2258"/>
                <a:gd name="T5" fmla="*/ 77 h 77"/>
                <a:gd name="T6" fmla="*/ 707 w 2258"/>
                <a:gd name="T7" fmla="*/ 77 h 77"/>
                <a:gd name="T8" fmla="*/ 102 w 2258"/>
                <a:gd name="T9" fmla="*/ 77 h 77"/>
                <a:gd name="T10" fmla="*/ 82 w 2258"/>
                <a:gd name="T11" fmla="*/ 57 h 77"/>
                <a:gd name="T12" fmla="*/ 82 w 2258"/>
                <a:gd name="T13" fmla="*/ 20 h 77"/>
                <a:gd name="T14" fmla="*/ 62 w 2258"/>
                <a:gd name="T15" fmla="*/ 0 h 77"/>
                <a:gd name="T16" fmla="*/ 0 w 2258"/>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8" h="77">
                  <a:moveTo>
                    <a:pt x="2258" y="0"/>
                  </a:moveTo>
                  <a:cubicBezTo>
                    <a:pt x="2258" y="4"/>
                    <a:pt x="2258" y="4"/>
                    <a:pt x="2258" y="4"/>
                  </a:cubicBezTo>
                  <a:cubicBezTo>
                    <a:pt x="2258" y="44"/>
                    <a:pt x="2226" y="77"/>
                    <a:pt x="2186" y="77"/>
                  </a:cubicBezTo>
                  <a:cubicBezTo>
                    <a:pt x="707" y="77"/>
                    <a:pt x="707" y="77"/>
                    <a:pt x="707" y="77"/>
                  </a:cubicBezTo>
                  <a:cubicBezTo>
                    <a:pt x="102" y="77"/>
                    <a:pt x="102" y="77"/>
                    <a:pt x="102" y="77"/>
                  </a:cubicBezTo>
                  <a:cubicBezTo>
                    <a:pt x="91" y="77"/>
                    <a:pt x="82" y="68"/>
                    <a:pt x="82" y="57"/>
                  </a:cubicBezTo>
                  <a:cubicBezTo>
                    <a:pt x="82" y="20"/>
                    <a:pt x="82" y="20"/>
                    <a:pt x="82" y="20"/>
                  </a:cubicBezTo>
                  <a:cubicBezTo>
                    <a:pt x="82" y="9"/>
                    <a:pt x="73" y="0"/>
                    <a:pt x="62" y="0"/>
                  </a:cubicBezTo>
                  <a:cubicBezTo>
                    <a:pt x="0" y="0"/>
                    <a:pt x="0" y="0"/>
                    <a:pt x="0" y="0"/>
                  </a:cubicBezTo>
                </a:path>
              </a:pathLst>
            </a:custGeom>
            <a:noFill/>
            <a:ln w="25400" cap="rnd">
              <a:solidFill>
                <a:srgbClr val="0018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3" name="Freeform 166"/>
            <p:cNvSpPr>
              <a:spLocks/>
            </p:cNvSpPr>
            <p:nvPr/>
          </p:nvSpPr>
          <p:spPr bwMode="auto">
            <a:xfrm>
              <a:off x="817563" y="8888413"/>
              <a:ext cx="7053263" cy="334963"/>
            </a:xfrm>
            <a:custGeom>
              <a:avLst/>
              <a:gdLst>
                <a:gd name="T0" fmla="*/ 2258 w 2258"/>
                <a:gd name="T1" fmla="*/ 107 h 107"/>
                <a:gd name="T2" fmla="*/ 2258 w 2258"/>
                <a:gd name="T3" fmla="*/ 107 h 107"/>
                <a:gd name="T4" fmla="*/ 2186 w 2258"/>
                <a:gd name="T5" fmla="*/ 35 h 107"/>
                <a:gd name="T6" fmla="*/ 707 w 2258"/>
                <a:gd name="T7" fmla="*/ 35 h 107"/>
                <a:gd name="T8" fmla="*/ 69 w 2258"/>
                <a:gd name="T9" fmla="*/ 35 h 107"/>
                <a:gd name="T10" fmla="*/ 52 w 2258"/>
                <a:gd name="T11" fmla="*/ 17 h 107"/>
                <a:gd name="T12" fmla="*/ 52 w 2258"/>
                <a:gd name="T13" fmla="*/ 17 h 107"/>
                <a:gd name="T14" fmla="*/ 34 w 2258"/>
                <a:gd name="T15" fmla="*/ 0 h 107"/>
                <a:gd name="T16" fmla="*/ 0 w 2258"/>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8" h="107">
                  <a:moveTo>
                    <a:pt x="2258" y="107"/>
                  </a:moveTo>
                  <a:cubicBezTo>
                    <a:pt x="2258" y="107"/>
                    <a:pt x="2258" y="107"/>
                    <a:pt x="2258" y="107"/>
                  </a:cubicBezTo>
                  <a:cubicBezTo>
                    <a:pt x="2258" y="67"/>
                    <a:pt x="2226" y="35"/>
                    <a:pt x="2186" y="35"/>
                  </a:cubicBezTo>
                  <a:cubicBezTo>
                    <a:pt x="707" y="35"/>
                    <a:pt x="707" y="35"/>
                    <a:pt x="707" y="35"/>
                  </a:cubicBezTo>
                  <a:cubicBezTo>
                    <a:pt x="69" y="35"/>
                    <a:pt x="69" y="35"/>
                    <a:pt x="69" y="35"/>
                  </a:cubicBezTo>
                  <a:cubicBezTo>
                    <a:pt x="59" y="35"/>
                    <a:pt x="52" y="27"/>
                    <a:pt x="52" y="17"/>
                  </a:cubicBezTo>
                  <a:cubicBezTo>
                    <a:pt x="52" y="17"/>
                    <a:pt x="52" y="17"/>
                    <a:pt x="52" y="17"/>
                  </a:cubicBezTo>
                  <a:cubicBezTo>
                    <a:pt x="52" y="8"/>
                    <a:pt x="44" y="0"/>
                    <a:pt x="34" y="0"/>
                  </a:cubicBezTo>
                  <a:cubicBezTo>
                    <a:pt x="0" y="0"/>
                    <a:pt x="0" y="0"/>
                    <a:pt x="0" y="0"/>
                  </a:cubicBezTo>
                </a:path>
              </a:pathLst>
            </a:custGeom>
            <a:noFill/>
            <a:ln w="25400" cap="rnd">
              <a:solidFill>
                <a:srgbClr val="107C1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4" name="Freeform 167"/>
            <p:cNvSpPr>
              <a:spLocks/>
            </p:cNvSpPr>
            <p:nvPr/>
          </p:nvSpPr>
          <p:spPr bwMode="auto">
            <a:xfrm>
              <a:off x="817563" y="9086850"/>
              <a:ext cx="5226050" cy="136525"/>
            </a:xfrm>
            <a:custGeom>
              <a:avLst/>
              <a:gdLst>
                <a:gd name="T0" fmla="*/ 1673 w 1673"/>
                <a:gd name="T1" fmla="*/ 44 h 44"/>
                <a:gd name="T2" fmla="*/ 1673 w 1673"/>
                <a:gd name="T3" fmla="*/ 44 h 44"/>
                <a:gd name="T4" fmla="*/ 1628 w 1673"/>
                <a:gd name="T5" fmla="*/ 0 h 44"/>
                <a:gd name="T6" fmla="*/ 707 w 1673"/>
                <a:gd name="T7" fmla="*/ 0 h 44"/>
                <a:gd name="T8" fmla="*/ 57 w 1673"/>
                <a:gd name="T9" fmla="*/ 0 h 44"/>
                <a:gd name="T10" fmla="*/ 48 w 1673"/>
                <a:gd name="T11" fmla="*/ 3 h 44"/>
                <a:gd name="T12" fmla="*/ 48 w 1673"/>
                <a:gd name="T13" fmla="*/ 3 h 44"/>
                <a:gd name="T14" fmla="*/ 38 w 1673"/>
                <a:gd name="T15" fmla="*/ 7 h 44"/>
                <a:gd name="T16" fmla="*/ 0 w 167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3" h="44">
                  <a:moveTo>
                    <a:pt x="1673" y="44"/>
                  </a:moveTo>
                  <a:cubicBezTo>
                    <a:pt x="1673" y="44"/>
                    <a:pt x="1673" y="44"/>
                    <a:pt x="1673" y="44"/>
                  </a:cubicBezTo>
                  <a:cubicBezTo>
                    <a:pt x="1673" y="20"/>
                    <a:pt x="1653" y="0"/>
                    <a:pt x="1628" y="0"/>
                  </a:cubicBezTo>
                  <a:cubicBezTo>
                    <a:pt x="707" y="0"/>
                    <a:pt x="707" y="0"/>
                    <a:pt x="707" y="0"/>
                  </a:cubicBezTo>
                  <a:cubicBezTo>
                    <a:pt x="57" y="0"/>
                    <a:pt x="57" y="0"/>
                    <a:pt x="57" y="0"/>
                  </a:cubicBezTo>
                  <a:cubicBezTo>
                    <a:pt x="54" y="0"/>
                    <a:pt x="50" y="1"/>
                    <a:pt x="48" y="3"/>
                  </a:cubicBezTo>
                  <a:cubicBezTo>
                    <a:pt x="48" y="3"/>
                    <a:pt x="48" y="3"/>
                    <a:pt x="48" y="3"/>
                  </a:cubicBezTo>
                  <a:cubicBezTo>
                    <a:pt x="45" y="6"/>
                    <a:pt x="42" y="7"/>
                    <a:pt x="38" y="7"/>
                  </a:cubicBezTo>
                  <a:cubicBezTo>
                    <a:pt x="0" y="7"/>
                    <a:pt x="0" y="7"/>
                    <a:pt x="0" y="7"/>
                  </a:cubicBezTo>
                </a:path>
              </a:pathLst>
            </a:custGeom>
            <a:noFill/>
            <a:ln w="25400" cap="rnd">
              <a:solidFill>
                <a:srgbClr val="00827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5" name="Freeform 168"/>
            <p:cNvSpPr>
              <a:spLocks/>
            </p:cNvSpPr>
            <p:nvPr/>
          </p:nvSpPr>
          <p:spPr bwMode="auto">
            <a:xfrm>
              <a:off x="817563" y="9174163"/>
              <a:ext cx="3357563" cy="157163"/>
            </a:xfrm>
            <a:custGeom>
              <a:avLst/>
              <a:gdLst>
                <a:gd name="T0" fmla="*/ 1075 w 1075"/>
                <a:gd name="T1" fmla="*/ 16 h 50"/>
                <a:gd name="T2" fmla="*/ 1075 w 1075"/>
                <a:gd name="T3" fmla="*/ 16 h 50"/>
                <a:gd name="T4" fmla="*/ 1058 w 1075"/>
                <a:gd name="T5" fmla="*/ 0 h 50"/>
                <a:gd name="T6" fmla="*/ 707 w 1075"/>
                <a:gd name="T7" fmla="*/ 0 h 50"/>
                <a:gd name="T8" fmla="*/ 101 w 1075"/>
                <a:gd name="T9" fmla="*/ 0 h 50"/>
                <a:gd name="T10" fmla="*/ 81 w 1075"/>
                <a:gd name="T11" fmla="*/ 20 h 50"/>
                <a:gd name="T12" fmla="*/ 81 w 1075"/>
                <a:gd name="T13" fmla="*/ 29 h 50"/>
                <a:gd name="T14" fmla="*/ 60 w 1075"/>
                <a:gd name="T15" fmla="*/ 50 h 50"/>
                <a:gd name="T16" fmla="*/ 0 w 107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5" h="50">
                  <a:moveTo>
                    <a:pt x="1075" y="16"/>
                  </a:moveTo>
                  <a:cubicBezTo>
                    <a:pt x="1075" y="16"/>
                    <a:pt x="1075" y="16"/>
                    <a:pt x="1075" y="16"/>
                  </a:cubicBezTo>
                  <a:cubicBezTo>
                    <a:pt x="1075" y="7"/>
                    <a:pt x="1068" y="0"/>
                    <a:pt x="1058" y="0"/>
                  </a:cubicBezTo>
                  <a:cubicBezTo>
                    <a:pt x="707" y="0"/>
                    <a:pt x="707" y="0"/>
                    <a:pt x="707" y="0"/>
                  </a:cubicBezTo>
                  <a:cubicBezTo>
                    <a:pt x="101" y="0"/>
                    <a:pt x="101" y="0"/>
                    <a:pt x="101" y="0"/>
                  </a:cubicBezTo>
                  <a:cubicBezTo>
                    <a:pt x="90" y="0"/>
                    <a:pt x="81" y="9"/>
                    <a:pt x="81" y="20"/>
                  </a:cubicBezTo>
                  <a:cubicBezTo>
                    <a:pt x="81" y="29"/>
                    <a:pt x="81" y="29"/>
                    <a:pt x="81" y="29"/>
                  </a:cubicBezTo>
                  <a:cubicBezTo>
                    <a:pt x="81" y="41"/>
                    <a:pt x="72" y="50"/>
                    <a:pt x="60" y="50"/>
                  </a:cubicBezTo>
                  <a:cubicBezTo>
                    <a:pt x="0" y="50"/>
                    <a:pt x="0" y="50"/>
                    <a:pt x="0" y="50"/>
                  </a:cubicBezTo>
                </a:path>
              </a:pathLst>
            </a:custGeom>
            <a:noFill/>
            <a:ln w="25400" cap="rnd">
              <a:solidFill>
                <a:srgbClr val="5C2D9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07604023"/>
      </p:ext>
    </p:extLst>
  </p:cSld>
  <p:clrMapOvr>
    <a:masterClrMapping/>
  </p:clrMapOvr>
  <p:transition>
    <p:fade/>
  </p:transition>
</p:sld>
</file>

<file path=ppt/theme/theme1.xml><?xml version="1.0" encoding="utf-8"?>
<a:theme xmlns:a="http://schemas.openxmlformats.org/drawingml/2006/main" name="1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33622</TotalTime>
  <Words>496</Words>
  <Application>Microsoft Office PowerPoint</Application>
  <PresentationFormat>Custom</PresentationFormat>
  <Paragraphs>54</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Consolas</vt:lpstr>
      <vt:lpstr>Segoe UI</vt:lpstr>
      <vt:lpstr>Segoe UI Light</vt:lpstr>
      <vt:lpstr>Segoe UI Semibold</vt:lpstr>
      <vt:lpstr>Segoe UI Semilight</vt:lpstr>
      <vt:lpstr>Wingdings</vt:lpstr>
      <vt:lpstr>1_WHITE TEMPLATE</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dc:creator>
  <cp:lastModifiedBy>Eric Lunnin (Kforce)</cp:lastModifiedBy>
  <cp:revision>434</cp:revision>
  <cp:lastPrinted>2016-09-12T11:47:56Z</cp:lastPrinted>
  <dcterms:created xsi:type="dcterms:W3CDTF">2016-03-11T07:58:29Z</dcterms:created>
  <dcterms:modified xsi:type="dcterms:W3CDTF">2016-09-12T12:22:47Z</dcterms:modified>
</cp:coreProperties>
</file>