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40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AB4616-9ED5-1BFD-3E65-8AB21683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07BB1AD-96B2-5F3D-83CA-A76A16D8E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6B8EF7D-C91D-030C-0131-E0E729B8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42BBA6-5797-C448-230A-D0334EC3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92EB12-619C-B22C-B146-EB6941D1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244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7645C1-2B15-09DD-9F86-8689D6B8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0EDFC2-3320-0039-D4FD-A55786BA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6897FB-2105-99E5-EB20-6E67E366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3A6E9BD-5112-A281-D9EC-EF0F7589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E30F14B-AF6D-4826-3CF9-8DBAAF44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83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C9CC84A-C200-8E80-285E-99BDF64A2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7DF9ECA-5B93-ABC3-B1C6-88E676B9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2F6226-AD2B-14F2-6992-72430494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6E82DD-ADD7-3FC0-7C06-D2846941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C531A7-FF32-1A99-88A6-E0906B2A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890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75954B-8E5D-B574-F601-A3D23510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2622AE-400B-5971-655B-C9013EAD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34F3954-5D0A-8D93-36AA-D1308618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958B9B-0446-FA3F-8247-E809BF7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8894D6E-69D6-E850-6B33-2FD8B10B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7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9E0112-7DC3-1A26-8456-E74D679F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4256CAA-98FC-170C-249C-3BB43DEC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DE6A19E-7F75-CDB9-7A27-C9E9E7CF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B23FA8-9644-6F00-913F-F544B91E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257EE0-1B2D-B572-58AA-0DEFE886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00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233A00-2120-4DF6-CA58-17D0C663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67BA5E-83F8-33EE-B394-9E256000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CD9BC74-32D0-4CB5-DDDD-FE5026C53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61A48BF-6FFC-0CD4-9E7B-7A3B991F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E1E98C7-F629-551D-1FDC-8223900E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03C718C-4B9E-F38E-5F66-F42085A7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44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1482-872A-EA3E-863E-52340712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8442DF-E36B-59A9-E84E-2FB177E0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181798-84DB-F4DE-9879-7C170BAE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B86E011-6AD4-B5A3-52CA-987AC547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DEB4667-8A04-6D7C-2C9D-1D9897FBC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1766048-35C7-EDBA-E815-1E481F42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E0BBCA4-BD89-E815-76F4-ACA41B22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7553314-E18B-338F-EDA8-DDDF48ED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3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2AB873-B717-68DA-189B-D6511D69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44E7D11-E39D-8CA8-CC0C-4D32C24F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6A13B03-B491-3E01-0CD0-3D9F1EFB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07F0B93-16D1-4DDD-6D3E-3DC31010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12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B4F0C75-9F85-199C-7A0D-77259755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21FDE9E-6369-527E-E816-717A552F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9B856F2-FDC7-4991-6BFA-6BF352EB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4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B1DC14-4E4C-B987-7560-01C618DE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38584B-20AD-75AB-AB1E-CE8C82E2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D7BE4CA-7A3F-69D6-C65C-391DBDE2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0EFBD96-A662-47EC-FC0C-2EE7F30D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87CF14-3B60-F9C6-D5A5-3621EA17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53C8BF-8FA3-92AC-C3A1-2779E147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60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AC4E0B-8249-FF44-EA3A-1DF6DFC7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ACE453E-F131-EC5B-A4C9-A405FB4FF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19127A2-60E7-DAF9-8449-20B11E022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946AE72-E8B9-3332-3F3B-850BC1D7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6B60025-413D-8444-7F74-9F63E57C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7B8639-2E6F-168C-47D2-921BD0A1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084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BD99349-E31F-8DA1-D460-CE29AD54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1AF8A0-4C4A-C01C-EB1A-212BADCE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67DDD97-1FA8-9B9B-4F32-6BB6D7768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AC7D-A3E1-4EF8-95D6-F92F855F656F}" type="datetimeFigureOut">
              <a:rPr lang="sv-SE" smtClean="0"/>
              <a:t>2025-10-07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3E75D19-084B-2020-A8D0-F7BF5BC44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1C03FA-73CD-053D-2D74-C218066CF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8482-5D7C-4A80-9067-5971E3E722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83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25C2A06-BE19-075B-E0CB-7322A9A6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252233"/>
            <a:ext cx="5706271" cy="4353533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37534FF-65AA-27FC-D1FA-384F24E58340}"/>
              </a:ext>
            </a:extLst>
          </p:cNvPr>
          <p:cNvSpPr txBox="1"/>
          <p:nvPr/>
        </p:nvSpPr>
        <p:spPr>
          <a:xfrm>
            <a:off x="3838074" y="5943600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Högerställ knapparna</a:t>
            </a:r>
          </a:p>
        </p:txBody>
      </p:sp>
    </p:spTree>
    <p:extLst>
      <p:ext uri="{BB962C8B-B14F-4D97-AF65-F5344CB8AC3E}">
        <p14:creationId xmlns:p14="http://schemas.microsoft.com/office/powerpoint/2010/main" val="182238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B5D5-D6D5-F317-ED95-6A975B31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8EC8FDC3-D898-C681-DD50-C3907BED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710234"/>
            <a:ext cx="4572002" cy="343753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86ABAF2-3B08-82E4-6E13-02431DD97243}"/>
              </a:ext>
            </a:extLst>
          </p:cNvPr>
          <p:cNvSpPr txBox="1"/>
          <p:nvPr/>
        </p:nvSpPr>
        <p:spPr>
          <a:xfrm>
            <a:off x="1962912" y="999744"/>
            <a:ext cx="847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Lägg rubriken på egen rad så att knapparna kan centreras och ligga exakt under varandra.</a:t>
            </a:r>
          </a:p>
        </p:txBody>
      </p:sp>
    </p:spTree>
    <p:extLst>
      <p:ext uri="{BB962C8B-B14F-4D97-AF65-F5344CB8AC3E}">
        <p14:creationId xmlns:p14="http://schemas.microsoft.com/office/powerpoint/2010/main" val="288525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B76C54C-9145-D1DD-8C28-0002F3B6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84" y="1542288"/>
            <a:ext cx="5245632" cy="3773424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04CF507E-8081-CF7A-376D-A7D137F23446}"/>
              </a:ext>
            </a:extLst>
          </p:cNvPr>
          <p:cNvSpPr txBox="1"/>
          <p:nvPr/>
        </p:nvSpPr>
        <p:spPr>
          <a:xfrm>
            <a:off x="1011936" y="774192"/>
            <a:ext cx="531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Beskrivning ska komma efter knapparna för bild/video.</a:t>
            </a:r>
          </a:p>
        </p:txBody>
      </p:sp>
    </p:spTree>
    <p:extLst>
      <p:ext uri="{BB962C8B-B14F-4D97-AF65-F5344CB8AC3E}">
        <p14:creationId xmlns:p14="http://schemas.microsoft.com/office/powerpoint/2010/main" val="13787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8FFFB-4D3C-5ECB-BA34-80E57F9F6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28D8B13F-0DA0-314A-17B8-D541ACAC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447259"/>
            <a:ext cx="6001588" cy="5963482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EDFD0148-29AD-7EEB-65FF-541501200F06}"/>
              </a:ext>
            </a:extLst>
          </p:cNvPr>
          <p:cNvSpPr txBox="1"/>
          <p:nvPr/>
        </p:nvSpPr>
        <p:spPr>
          <a:xfrm>
            <a:off x="6683542" y="4487779"/>
            <a:ext cx="367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”Video med både skada och reg.nr *”</a:t>
            </a:r>
          </a:p>
        </p:txBody>
      </p:sp>
    </p:spTree>
    <p:extLst>
      <p:ext uri="{BB962C8B-B14F-4D97-AF65-F5344CB8AC3E}">
        <p14:creationId xmlns:p14="http://schemas.microsoft.com/office/powerpoint/2010/main" val="296183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0F13E-3557-9E8B-5BBC-F0753319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68E90377-B004-3BB0-AFD7-CCEAFA26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042654"/>
            <a:ext cx="5391902" cy="4772691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E1E3D807-CC97-225F-8FB1-4DBD44FAB186}"/>
              </a:ext>
            </a:extLst>
          </p:cNvPr>
          <p:cNvSpPr txBox="1"/>
          <p:nvPr/>
        </p:nvSpPr>
        <p:spPr>
          <a:xfrm>
            <a:off x="1022684" y="4174958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Städa undermenyer</a:t>
            </a:r>
          </a:p>
        </p:txBody>
      </p:sp>
    </p:spTree>
    <p:extLst>
      <p:ext uri="{BB962C8B-B14F-4D97-AF65-F5344CB8AC3E}">
        <p14:creationId xmlns:p14="http://schemas.microsoft.com/office/powerpoint/2010/main" val="8346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37F82-6B05-7DEE-4153-2E9303B3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AF49A213-E93F-3F42-ABB0-E6C9A442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26" y="2045368"/>
            <a:ext cx="3521468" cy="2767264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697621BB-3E86-C4DD-327F-EC27F2B6DCBE}"/>
              </a:ext>
            </a:extLst>
          </p:cNvPr>
          <p:cNvSpPr txBox="1"/>
          <p:nvPr/>
        </p:nvSpPr>
        <p:spPr>
          <a:xfrm>
            <a:off x="1040732" y="1052181"/>
            <a:ext cx="619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Ta bort </a:t>
            </a:r>
            <a:r>
              <a:rPr lang="sv-SE" dirty="0" err="1"/>
              <a:t>AdBlue</a:t>
            </a:r>
            <a:r>
              <a:rPr lang="sv-SE" dirty="0"/>
              <a:t>-knappen om Bensin eller El framkommit ovanför.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93B1900-A63C-C839-1009-EBC3595C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6" y="2431873"/>
            <a:ext cx="3588018" cy="22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C6ED7-E197-CB69-0848-82884DC0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5C808884-9C1E-786B-F3BD-60BDF4D5E973}"/>
              </a:ext>
            </a:extLst>
          </p:cNvPr>
          <p:cNvSpPr txBox="1"/>
          <p:nvPr/>
        </p:nvSpPr>
        <p:spPr>
          <a:xfrm>
            <a:off x="1028700" y="794084"/>
            <a:ext cx="696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Gör saludatum rött och fetstilt om datumet är inom 10 dagar från [idag].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637517B5-8460-A4C8-B60B-883FC854AE08}"/>
              </a:ext>
            </a:extLst>
          </p:cNvPr>
          <p:cNvSpPr txBox="1"/>
          <p:nvPr/>
        </p:nvSpPr>
        <p:spPr>
          <a:xfrm>
            <a:off x="882396" y="2372948"/>
            <a:ext cx="713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Hitta ett sätt att markera BUHS-skador som Åtgärdade/ej hittade i tabellen.</a:t>
            </a:r>
          </a:p>
        </p:txBody>
      </p:sp>
    </p:spTree>
    <p:extLst>
      <p:ext uri="{BB962C8B-B14F-4D97-AF65-F5344CB8AC3E}">
        <p14:creationId xmlns:p14="http://schemas.microsoft.com/office/powerpoint/2010/main" val="8905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DE04A-5659-5E8A-37F8-2FDA0C2A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1E561FE4-DAEA-3951-97E2-41A41F51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27" y="0"/>
            <a:ext cx="4273946" cy="6858000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2093DDD8-0578-30C8-22E9-9E3024A5E75D}"/>
              </a:ext>
            </a:extLst>
          </p:cNvPr>
          <p:cNvSpPr txBox="1"/>
          <p:nvPr/>
        </p:nvSpPr>
        <p:spPr>
          <a:xfrm>
            <a:off x="745959" y="1576137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Gör alla rubriker fetstilta (Nya skador, Dokumenterade skador, Åtgärdade skador).</a:t>
            </a:r>
            <a:br>
              <a:rPr lang="sv-SE" sz="1200" dirty="0"/>
            </a:br>
            <a:endParaRPr lang="sv-SE" sz="1200" dirty="0"/>
          </a:p>
          <a:p>
            <a:r>
              <a:rPr lang="sv-SE" sz="1200" dirty="0"/>
              <a:t>Gör ny hierarki:</a:t>
            </a:r>
            <a:br>
              <a:rPr lang="sv-SE" sz="1200" dirty="0"/>
            </a:br>
            <a:r>
              <a:rPr lang="sv-SE" sz="1200" dirty="0"/>
              <a:t>&gt;Fordon</a:t>
            </a:r>
            <a:br>
              <a:rPr lang="sv-SE" sz="1200" dirty="0"/>
            </a:br>
            <a:r>
              <a:rPr lang="sv-SE" sz="1200" dirty="0"/>
              <a:t>&gt;Plats</a:t>
            </a:r>
            <a:br>
              <a:rPr lang="sv-SE" sz="1200" dirty="0"/>
            </a:br>
            <a:r>
              <a:rPr lang="sv-SE" sz="1200" dirty="0"/>
              <a:t>&gt;[behöver </a:t>
            </a:r>
            <a:r>
              <a:rPr lang="sv-SE" sz="1200" dirty="0" err="1"/>
              <a:t>rekond</a:t>
            </a:r>
            <a:r>
              <a:rPr lang="sv-SE" sz="1200" dirty="0"/>
              <a:t>]</a:t>
            </a:r>
            <a:br>
              <a:rPr lang="sv-SE" sz="1200" dirty="0"/>
            </a:br>
            <a:r>
              <a:rPr lang="sv-SE" sz="1200" dirty="0"/>
              <a:t>&gt;Skador</a:t>
            </a:r>
          </a:p>
          <a:p>
            <a:r>
              <a:rPr lang="sv-SE" sz="1200" dirty="0"/>
              <a:t>&gt;&gt;[Nya skador]</a:t>
            </a:r>
            <a:br>
              <a:rPr lang="sv-SE" sz="1200" dirty="0"/>
            </a:br>
            <a:r>
              <a:rPr lang="sv-SE" sz="1200" dirty="0"/>
              <a:t>&gt;&gt;[Skador som redan fanns]</a:t>
            </a:r>
            <a:br>
              <a:rPr lang="sv-SE" sz="1200" dirty="0"/>
            </a:br>
            <a:r>
              <a:rPr lang="sv-SE" sz="1200" dirty="0"/>
              <a:t>&gt;&gt;&gt;[Dokumenterade]</a:t>
            </a:r>
            <a:br>
              <a:rPr lang="sv-SE" sz="1200" dirty="0"/>
            </a:br>
            <a:r>
              <a:rPr lang="sv-SE" sz="1200" dirty="0"/>
              <a:t>&gt;&gt;&gt;[Åtgärdade/hittar inte]</a:t>
            </a:r>
            <a:br>
              <a:rPr lang="sv-SE" sz="1200" dirty="0"/>
            </a:br>
            <a:r>
              <a:rPr lang="sv-SE" sz="1200" dirty="0"/>
              <a:t>[Resten; Mätarställning etc]</a:t>
            </a:r>
            <a:br>
              <a:rPr lang="sv-SE" sz="1200" dirty="0"/>
            </a:br>
            <a:endParaRPr lang="sv-SE" sz="1200" dirty="0"/>
          </a:p>
          <a:p>
            <a:r>
              <a:rPr lang="sv-SE" sz="1200" dirty="0"/>
              <a:t>Ta med även kommentar längst ner.</a:t>
            </a:r>
            <a:br>
              <a:rPr lang="sv-SE" sz="1200" dirty="0"/>
            </a:br>
            <a:br>
              <a:rPr lang="sv-SE" sz="1200" dirty="0"/>
            </a:br>
            <a:r>
              <a:rPr lang="sv-SE" sz="1200" dirty="0"/>
              <a:t>Överst (under Bekräfta incheckning): reg.nr i stora bokstäver. Byt ut Fordon mot Bilmodell.</a:t>
            </a:r>
            <a:br>
              <a:rPr lang="sv-SE" sz="1200" dirty="0"/>
            </a:b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8171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4857A7C-9142-4B95-EFF3-08414DF82DE5}"/>
              </a:ext>
            </a:extLst>
          </p:cNvPr>
          <p:cNvSpPr txBox="1"/>
          <p:nvPr/>
        </p:nvSpPr>
        <p:spPr>
          <a:xfrm>
            <a:off x="2249905" y="854242"/>
            <a:ext cx="593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Lägg till fält för kommentar ifall man väljer Åtgärdad/hittar ej.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FF9BEE0-7178-1FE4-D2E1-CE6747D1F5AA}"/>
              </a:ext>
            </a:extLst>
          </p:cNvPr>
          <p:cNvSpPr txBox="1"/>
          <p:nvPr/>
        </p:nvSpPr>
        <p:spPr>
          <a:xfrm>
            <a:off x="2249905" y="2027321"/>
            <a:ext cx="682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Varning ifall man lägger in lägre mätarställning än senast inrapporterad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67E250-A11A-E68F-D127-AB3C0C07F941}"/>
              </a:ext>
            </a:extLst>
          </p:cNvPr>
          <p:cNvSpPr txBox="1"/>
          <p:nvPr/>
        </p:nvSpPr>
        <p:spPr>
          <a:xfrm>
            <a:off x="2249906" y="3200400"/>
            <a:ext cx="573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Biluthyrarna/driften måste också kunna gå in och se aktuell skada som länkas i mejlet, men inte navigera vidare till andra skador.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A5C6682-4A7A-D3E9-9CDE-1E1FF61031F0}"/>
              </a:ext>
            </a:extLst>
          </p:cNvPr>
          <p:cNvSpPr txBox="1"/>
          <p:nvPr/>
        </p:nvSpPr>
        <p:spPr>
          <a:xfrm>
            <a:off x="2350347" y="4376928"/>
            <a:ext cx="57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Fetstilt röd text vid saludatum inom tio dagar.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1446598-7110-37E7-156A-665741F4549F}"/>
              </a:ext>
            </a:extLst>
          </p:cNvPr>
          <p:cNvSpPr txBox="1"/>
          <p:nvPr/>
        </p:nvSpPr>
        <p:spPr>
          <a:xfrm>
            <a:off x="2350347" y="5053584"/>
            <a:ext cx="57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”Oändligt” antal förslag i </a:t>
            </a:r>
            <a:r>
              <a:rPr lang="sv-SE" dirty="0" err="1"/>
              <a:t>autocomplete</a:t>
            </a:r>
            <a:r>
              <a:rPr lang="sv-SE" dirty="0"/>
              <a:t> efter 2 tecken. 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5B92F66-A815-6551-FEC7-BB5660BB321F}"/>
              </a:ext>
            </a:extLst>
          </p:cNvPr>
          <p:cNvSpPr txBox="1"/>
          <p:nvPr/>
        </p:nvSpPr>
        <p:spPr>
          <a:xfrm>
            <a:off x="2350347" y="5486400"/>
            <a:ext cx="57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Maxvärde på 100% laddad elbil</a:t>
            </a:r>
          </a:p>
        </p:txBody>
      </p:sp>
    </p:spTree>
    <p:extLst>
      <p:ext uri="{BB962C8B-B14F-4D97-AF65-F5344CB8AC3E}">
        <p14:creationId xmlns:p14="http://schemas.microsoft.com/office/powerpoint/2010/main" val="40299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EC630-3E9A-828E-4F68-8F3BEF184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B6120955-C327-EB9C-6929-CBA0777F2917}"/>
              </a:ext>
            </a:extLst>
          </p:cNvPr>
          <p:cNvGrpSpPr/>
          <p:nvPr/>
        </p:nvGrpSpPr>
        <p:grpSpPr>
          <a:xfrm>
            <a:off x="3318510" y="1552282"/>
            <a:ext cx="2692225" cy="1810120"/>
            <a:chOff x="3318510" y="1552282"/>
            <a:chExt cx="2692225" cy="1810120"/>
          </a:xfrm>
        </p:grpSpPr>
        <p:pic>
          <p:nvPicPr>
            <p:cNvPr id="3" name="Bildobjekt 2">
              <a:extLst>
                <a:ext uri="{FF2B5EF4-FFF2-40B4-BE49-F238E27FC236}">
                  <a16:creationId xmlns:a16="http://schemas.microsoft.com/office/drawing/2014/main" id="{97CDFE54-A759-AA9D-7761-899387E69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3"/>
            <a:stretch>
              <a:fillRect/>
            </a:stretch>
          </p:blipFill>
          <p:spPr>
            <a:xfrm>
              <a:off x="3318510" y="1552282"/>
              <a:ext cx="2454544" cy="1647910"/>
            </a:xfrm>
            <a:prstGeom prst="rect">
              <a:avLst/>
            </a:prstGeom>
          </p:spPr>
        </p:pic>
        <p:sp>
          <p:nvSpPr>
            <p:cNvPr id="7" name="textruta 6">
              <a:extLst>
                <a:ext uri="{FF2B5EF4-FFF2-40B4-BE49-F238E27FC236}">
                  <a16:creationId xmlns:a16="http://schemas.microsoft.com/office/drawing/2014/main" id="{70FB9087-EA42-6F30-2F0D-CD1DA208DC27}"/>
                </a:ext>
              </a:extLst>
            </p:cNvPr>
            <p:cNvSpPr txBox="1"/>
            <p:nvPr/>
          </p:nvSpPr>
          <p:spPr>
            <a:xfrm rot="20511876">
              <a:off x="4497179" y="1915852"/>
              <a:ext cx="15135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800" b="1" dirty="0">
                  <a:ln w="38100">
                    <a:solidFill>
                      <a:srgbClr val="1A5396"/>
                    </a:solidFill>
                  </a:ln>
                  <a:solidFill>
                    <a:srgbClr val="FF0000"/>
                  </a:solidFill>
                  <a:latin typeface="Mistral" panose="03090702030407020403" pitchFamily="66" charset="0"/>
                </a:rPr>
                <a:t>Syd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63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29CB-FF22-8908-3F99-6E0A4FB1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01AE73E0-DACF-7B10-4AEE-F5782DB6B3F9}"/>
              </a:ext>
            </a:extLst>
          </p:cNvPr>
          <p:cNvGrpSpPr/>
          <p:nvPr/>
        </p:nvGrpSpPr>
        <p:grpSpPr>
          <a:xfrm>
            <a:off x="4413504" y="1552282"/>
            <a:ext cx="3155101" cy="1810120"/>
            <a:chOff x="4413504" y="1552282"/>
            <a:chExt cx="3155101" cy="1810120"/>
          </a:xfrm>
        </p:grpSpPr>
        <p:pic>
          <p:nvPicPr>
            <p:cNvPr id="8" name="Bildobjekt 7">
              <a:extLst>
                <a:ext uri="{FF2B5EF4-FFF2-40B4-BE49-F238E27FC236}">
                  <a16:creationId xmlns:a16="http://schemas.microsoft.com/office/drawing/2014/main" id="{43353DCC-3912-39B4-83BF-2AEF84C05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098" r="-2"/>
            <a:stretch>
              <a:fillRect/>
            </a:stretch>
          </p:blipFill>
          <p:spPr>
            <a:xfrm>
              <a:off x="4413504" y="1552282"/>
              <a:ext cx="2917420" cy="1647910"/>
            </a:xfrm>
            <a:prstGeom prst="rect">
              <a:avLst/>
            </a:prstGeom>
          </p:spPr>
        </p:pic>
        <p:sp>
          <p:nvSpPr>
            <p:cNvPr id="9" name="textruta 8">
              <a:extLst>
                <a:ext uri="{FF2B5EF4-FFF2-40B4-BE49-F238E27FC236}">
                  <a16:creationId xmlns:a16="http://schemas.microsoft.com/office/drawing/2014/main" id="{E1987DD4-F4EC-0B6A-D6D3-3C7279B138E8}"/>
                </a:ext>
              </a:extLst>
            </p:cNvPr>
            <p:cNvSpPr txBox="1"/>
            <p:nvPr/>
          </p:nvSpPr>
          <p:spPr>
            <a:xfrm rot="20511876">
              <a:off x="6055049" y="1915852"/>
              <a:ext cx="15135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800" b="1" dirty="0">
                  <a:ln w="38100">
                    <a:solidFill>
                      <a:srgbClr val="1A5396"/>
                    </a:solidFill>
                  </a:ln>
                  <a:solidFill>
                    <a:srgbClr val="FF0000"/>
                  </a:solidFill>
                  <a:latin typeface="Mistral" panose="03090702030407020403" pitchFamily="66" charset="0"/>
                </a:rPr>
                <a:t>Syd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00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11649</TotalTime>
  <Words>247</Words>
  <Application>Microsoft Office PowerPoint</Application>
  <PresentationFormat>Bredbild</PresentationFormat>
  <Paragraphs>20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Mistral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 Andersson</dc:creator>
  <cp:lastModifiedBy>Per Andersson</cp:lastModifiedBy>
  <cp:revision>11</cp:revision>
  <dcterms:created xsi:type="dcterms:W3CDTF">2025-10-09T06:51:44Z</dcterms:created>
  <dcterms:modified xsi:type="dcterms:W3CDTF">2025-10-17T09:00:57Z</dcterms:modified>
</cp:coreProperties>
</file>