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4c14c608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4c14c608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4c14c608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4c14c60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4c14c608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4c14c608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4c14c608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4c14c608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93603" y="516300"/>
            <a:ext cx="5356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Refresher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01000" y="3827900"/>
            <a:ext cx="514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Moore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Consultant @ CGI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Fundamentals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Hooks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JSX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Calling APIs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Styles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Reusability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Extra Topics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Child vs Prop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Re-Renders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Composition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Reusability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you want to reuse JSX, make a new component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you want to reuse some JS, make a new utility.js with a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you want to reuse a hook, make a custom hook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Libraries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TanStack 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Hook 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Bootstrap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