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50" r:id="rId4"/>
  </p:sldMasterIdLst>
  <p:notesMasterIdLst>
    <p:notesMasterId r:id="rId12"/>
  </p:notesMasterIdLst>
  <p:handoutMasterIdLst>
    <p:handoutMasterId r:id="rId13"/>
  </p:handoutMasterIdLst>
  <p:sldIdLst>
    <p:sldId id="284" r:id="rId5"/>
    <p:sldId id="277" r:id="rId6"/>
    <p:sldId id="282" r:id="rId7"/>
    <p:sldId id="263" r:id="rId8"/>
    <p:sldId id="274" r:id="rId9"/>
    <p:sldId id="259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3DA45E7-043F-4122-8A1D-2CDFECB6A51A}">
          <p14:sldIdLst>
            <p14:sldId id="284"/>
            <p14:sldId id="277"/>
            <p14:sldId id="282"/>
            <p14:sldId id="263"/>
            <p14:sldId id="274"/>
            <p14:sldId id="259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7" autoAdjust="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2640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51EFA-6533-45C3-8394-23FFC04F750D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E2DD4-2E30-4434-A427-2EC5049107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C180-10CF-422C-B717-65F1B78C7EB7}" type="datetimeFigureOut">
              <a:rPr lang="en-US" noProof="0" smtClean="0"/>
              <a:t>10/24/2024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375C1-7C5C-42A2-80F2-05631BB3764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8005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88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2554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624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50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9977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737826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466615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57096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750232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146125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229755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681142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97966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6166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24727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03702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Content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3714746"/>
            <a:ext cx="4416225" cy="2364591"/>
          </a:xfrm>
        </p:spPr>
        <p:txBody>
          <a:bodyPr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Subtitle, tagline or blurb can go here</a:t>
            </a:r>
          </a:p>
        </p:txBody>
      </p:sp>
    </p:spTree>
    <p:extLst>
      <p:ext uri="{BB962C8B-B14F-4D97-AF65-F5344CB8AC3E}">
        <p14:creationId xmlns:p14="http://schemas.microsoft.com/office/powerpoint/2010/main" val="29212310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7925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3613424"/>
            <a:ext cx="3974900" cy="24659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Emphasized Text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15037816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00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00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Divider Line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654025"/>
            <a:ext cx="54720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2700" y="1654025"/>
            <a:ext cx="54593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Previe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of a cell phone&#10;&#10;Description generated with high confidence">
            <a:extLst>
              <a:ext uri="{FF2B5EF4-FFF2-40B4-BE49-F238E27FC236}">
                <a16:creationId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Picture 8" descr="Screen of a cell phone&#10;&#10;Description generated with high confidence">
            <a:extLst>
              <a:ext uri="{FF2B5EF4-FFF2-40B4-BE49-F238E27FC236}">
                <a16:creationId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Picture 9" descr="Screen of a cell phone&#10;&#10;Description generated with high confidence">
            <a:extLst>
              <a:ext uri="{FF2B5EF4-FFF2-40B4-BE49-F238E27FC236}">
                <a16:creationId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87012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5962" y="457200"/>
            <a:ext cx="5501126" cy="5411787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5400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0" name="Straight Connector 9" title="Divider Line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 title="Divider Line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94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926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056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750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814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jpe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5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sz="1200" b="0" noProof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NAME OR LOGO</a:t>
            </a:r>
          </a:p>
        </p:txBody>
      </p:sp>
    </p:spTree>
    <p:extLst>
      <p:ext uri="{BB962C8B-B14F-4D97-AF65-F5344CB8AC3E}">
        <p14:creationId xmlns:p14="http://schemas.microsoft.com/office/powerpoint/2010/main" val="272862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  <p:sldLayoutId id="2147483868" r:id="rId18"/>
    <p:sldLayoutId id="2147483869" r:id="rId19"/>
    <p:sldLayoutId id="2147483870" r:id="rId20"/>
    <p:sldLayoutId id="2147483871" r:id="rId21"/>
    <p:sldLayoutId id="2147483874" r:id="rId22"/>
    <p:sldLayoutId id="2147483649" r:id="rId23"/>
    <p:sldLayoutId id="2147483650" r:id="rId24"/>
    <p:sldLayoutId id="2147483652" r:id="rId25"/>
    <p:sldLayoutId id="2147483653" r:id="rId26"/>
    <p:sldLayoutId id="2147483672" r:id="rId27"/>
    <p:sldLayoutId id="2147483678" r:id="rId28"/>
    <p:sldLayoutId id="2147483674" r:id="rId29"/>
    <p:sldLayoutId id="2147483676" r:id="rId30"/>
    <p:sldLayoutId id="2147483677" r:id="rId31"/>
    <p:sldLayoutId id="2147483679" r:id="rId32"/>
    <p:sldLayoutId id="2147483680" r:id="rId3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450">
              <a:srgbClr val="642AB1"/>
            </a:gs>
            <a:gs pos="17200">
              <a:srgbClr val="592CA6"/>
            </a:gs>
            <a:gs pos="0">
              <a:schemeClr val="bg2">
                <a:tint val="98000"/>
                <a:hueMod val="124000"/>
                <a:satMod val="148000"/>
                <a:lumMod val="124000"/>
              </a:schemeClr>
            </a:gs>
            <a:gs pos="100000">
              <a:schemeClr val="bg2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BROWSER EXTENTION FOR REAL </a:t>
            </a:r>
            <a:br>
              <a:rPr lang="en-US" smtClean="0"/>
            </a:br>
            <a:r>
              <a:rPr lang="en-US" smtClean="0"/>
              <a:t>TIME PRIVACY PROTECTION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/>
              <a:t>A brief guide to building a privacy extention</a:t>
            </a:r>
            <a:endParaRPr lang="en-IN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6" b="1376"/>
          <a:stretch>
            <a:fillRect/>
          </a:stretch>
        </p:blipFill>
        <p:spPr>
          <a:xfrm>
            <a:off x="245097" y="2545237"/>
            <a:ext cx="12104016" cy="473225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4528" y="-216818"/>
            <a:ext cx="1143786" cy="11159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70207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66700E-2D49-45E0-85C7-750AF51DE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319" y="2048662"/>
            <a:ext cx="4416225" cy="4809338"/>
          </a:xfrm>
        </p:spPr>
        <p:txBody>
          <a:bodyPr anchor="b">
            <a:normAutofit fontScale="85000" lnSpcReduction="20000"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                                                                                             </a:t>
            </a:r>
            <a:r>
              <a:rPr lang="en-US" sz="2200" b="1" dirty="0" smtClean="0"/>
              <a:t>REAL TIME PRIVACY PROTECTION IS A SYSTEM OR TOOL THAT ACTIVELY MONITERS AND BLOCKS PRIVACY THREATS WHILE YOU BROWSE THE INTERNET..IT INSTANTLY WORKS TO PREVENT TRACKERS,MALICIOUS WEBSITES FROM ACCESSING YOUR PERSONAL DATA,BROWSING HISTORY,LOCATION.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CFACDF-9E04-4412-89F5-EA362056D7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E384DC-DAEE-4E7F-9DD5-4E5066C0652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704583" y="3338963"/>
            <a:ext cx="5749483" cy="1343026"/>
          </a:xfrm>
          <a:noFill/>
        </p:spPr>
        <p:txBody>
          <a:bodyPr/>
          <a:lstStyle/>
          <a:p>
            <a:r>
              <a:rPr lang="en-US" b="1" i="1" dirty="0" smtClean="0"/>
              <a:t>INTRODUCTION </a:t>
            </a:r>
            <a:endParaRPr lang="en-US" b="1" i="1" dirty="0"/>
          </a:p>
        </p:txBody>
      </p:sp>
      <p:pic>
        <p:nvPicPr>
          <p:cNvPr id="8" name="Picture Placeholder 7" descr="Photo of a young team in a library">
            <a:extLst>
              <a:ext uri="{FF2B5EF4-FFF2-40B4-BE49-F238E27FC236}">
                <a16:creationId xmlns:a16="http://schemas.microsoft.com/office/drawing/2014/main" id="{63D0FEB3-F96C-4F94-AAAE-551110E820F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764" b="7764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73750-57DB-4A35-85DD-B654E6A29A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/>
        <p:txBody>
          <a:bodyPr/>
          <a:lstStyle/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4C8A63-F9E3-41F6-B725-B846F20103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5658103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85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Two young girls looking at a laptop screen">
            <a:extLst>
              <a:ext uri="{FF2B5EF4-FFF2-40B4-BE49-F238E27FC236}">
                <a16:creationId xmlns:a16="http://schemas.microsoft.com/office/drawing/2014/main" id="{F05D089D-7A15-41BC-B971-911CC28C4A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" r="13"/>
          <a:stretch>
            <a:fillRect/>
          </a:stretch>
        </p:blipFill>
        <p:spPr>
          <a:xfrm>
            <a:off x="0" y="0"/>
            <a:ext cx="12192000" cy="678656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975360" y="249140"/>
            <a:ext cx="9705278" cy="1701580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DISADVANTAGES OF USING UNSAFE WEBSITES: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609600" y="2407921"/>
            <a:ext cx="11236960" cy="2804160"/>
          </a:xfrm>
        </p:spPr>
        <p:txBody>
          <a:bodyPr numCol="2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 smtClean="0"/>
              <a:t>DATA BREACH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 smtClean="0"/>
              <a:t>VIRUSES ATTACKS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 smtClean="0"/>
              <a:t>UNAUTHORIZED ACCESS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 smtClean="0"/>
              <a:t>PHISHING SCAMS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 smtClean="0"/>
              <a:t>IDENTITY THEFT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 smtClean="0"/>
              <a:t>BATTERY DRAIN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 smtClean="0"/>
              <a:t>FINANCIAL LOSS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 smtClean="0"/>
              <a:t>POOR PERFORMANCE</a:t>
            </a:r>
            <a:endParaRPr lang="en-US" sz="32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9896" y="4876800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AE0D-88F0-4123-A369-92983D7E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61" y="617736"/>
            <a:ext cx="6918960" cy="706964"/>
          </a:xfrm>
        </p:spPr>
        <p:txBody>
          <a:bodyPr/>
          <a:lstStyle/>
          <a:p>
            <a:r>
              <a:rPr lang="en-US" b="1" u="sng" dirty="0" smtClean="0">
                <a:solidFill>
                  <a:schemeClr val="bg1">
                    <a:lumMod val="75000"/>
                  </a:schemeClr>
                </a:solidFill>
              </a:rPr>
              <a:t>   Key </a:t>
            </a:r>
            <a:r>
              <a:rPr lang="en-US" b="1" u="sng" dirty="0" err="1" smtClean="0">
                <a:solidFill>
                  <a:schemeClr val="bg1">
                    <a:lumMod val="75000"/>
                  </a:schemeClr>
                </a:solidFill>
              </a:rPr>
              <a:t>featurers</a:t>
            </a:r>
            <a:endParaRPr lang="en-US" b="1" u="sng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C25F-F41F-4EE7-8166-FD25E15EA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68" y="2129516"/>
            <a:ext cx="3974900" cy="4524857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Trackers blocking</a:t>
            </a:r>
          </a:p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 blocking</a:t>
            </a:r>
          </a:p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Encryption</a:t>
            </a:r>
          </a:p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Fingerprinting protection</a:t>
            </a:r>
          </a:p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Cookie management</a:t>
            </a:r>
          </a:p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Real time alerts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106A1-5BFA-4033-8A49-0E0F2A688C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73866-C6DF-4447-8D2F-8A88CF14E6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 flipV="1">
            <a:off x="-604520" y="1681480"/>
            <a:ext cx="4597400" cy="294640"/>
          </a:xfrm>
        </p:spPr>
        <p:txBody>
          <a:bodyPr>
            <a:normAutofit fontScale="4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b="1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i="1" dirty="0"/>
          </a:p>
        </p:txBody>
      </p:sp>
      <p:pic>
        <p:nvPicPr>
          <p:cNvPr id="32" name="Picture Placeholder 31" descr="Desktop screenshot">
            <a:extLst>
              <a:ext uri="{FF2B5EF4-FFF2-40B4-BE49-F238E27FC236}">
                <a16:creationId xmlns:a16="http://schemas.microsoft.com/office/drawing/2014/main" id="{9985C1E9-B7DC-4EFA-B466-64A4F2674F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0" r="160"/>
          <a:stretch>
            <a:fillRect/>
          </a:stretch>
        </p:blipFill>
        <p:spPr>
          <a:xfrm>
            <a:off x="5217320" y="1400175"/>
            <a:ext cx="6974680" cy="3935414"/>
          </a:xfrm>
        </p:spPr>
      </p:pic>
    </p:spTree>
    <p:extLst>
      <p:ext uri="{BB962C8B-B14F-4D97-AF65-F5344CB8AC3E}">
        <p14:creationId xmlns:p14="http://schemas.microsoft.com/office/powerpoint/2010/main" val="109666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28ED-E8E6-4EBE-8C7C-8E6E2E50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1313" y="679572"/>
            <a:ext cx="11340000" cy="432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stellar" panose="020A0402060406010301" pitchFamily="18" charset="0"/>
              </a:rPr>
              <a:t>FEATURES </a:t>
            </a:r>
            <a:endParaRPr lang="en-US" dirty="0">
              <a:latin typeface="Castellar" panose="020A0402060406010301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WEBSITE TRACKING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694D25-DE51-4F33-9ED7-7D9F4891DD9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861850" y="3981085"/>
            <a:ext cx="1980000" cy="360000"/>
          </a:xfrm>
        </p:spPr>
        <p:txBody>
          <a:bodyPr>
            <a:normAutofit fontScale="77500" lnSpcReduction="20000"/>
          </a:bodyPr>
          <a:lstStyle/>
          <a:p>
            <a:r>
              <a:rPr lang="en-US" sz="1400" dirty="0" smtClean="0"/>
              <a:t>SEARCH HISTORY MONITORING</a:t>
            </a:r>
            <a:endParaRPr lang="en-US" sz="14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0A8A16-8E92-40C1-913D-8CB3B9C1DDA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LOG SEARCH QUERIES ENTRED INTO SEARCH ENGINES</a:t>
            </a:r>
            <a:endParaRPr lang="en-US" b="1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04944-6423-4C0F-ABB0-9CF01A05FD9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111900" y="3883843"/>
            <a:ext cx="1980000" cy="44758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REAL TIME NOTIFICATION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F93F76-B979-4659-9F60-ADD378371A4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NOTIFY USERS WHEN THET VISIT SITES MARKED AS DISTRACTIONS OR RESTRICTED</a:t>
            </a:r>
            <a:endParaRPr lang="en-US" b="1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79E7FC2-4098-49F6-8F55-7D42A85A40B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451950" y="3971432"/>
            <a:ext cx="2153963" cy="391205"/>
          </a:xfrm>
        </p:spPr>
        <p:txBody>
          <a:bodyPr>
            <a:noAutofit/>
          </a:bodyPr>
          <a:lstStyle/>
          <a:p>
            <a:r>
              <a:rPr lang="en-US" sz="1600" dirty="0" smtClean="0">
                <a:latin typeface="Bahnschrift SemiLight" panose="020B0502040204020203" pitchFamily="34" charset="0"/>
              </a:rPr>
              <a:t>SECUTITY</a:t>
            </a:r>
            <a:endParaRPr lang="en-US" sz="1600" dirty="0">
              <a:latin typeface="Bahnschrift SemiLight" panose="020B0502040204020203" pitchFamily="34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2EB40D-8479-42AF-A4AE-92D6BE6908B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SECURE DATA WITH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ENCRYPTION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11578AB-8F47-4648-B827-D4367249BDB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792000" y="3971431"/>
            <a:ext cx="1980000" cy="2401089"/>
          </a:xfrm>
        </p:spPr>
        <p:txBody>
          <a:bodyPr>
            <a:normAutofit/>
          </a:bodyPr>
          <a:lstStyle/>
          <a:p>
            <a:r>
              <a:rPr lang="en-US" dirty="0" smtClean="0"/>
              <a:t>COSTOMIZABLE KEY</a:t>
            </a:r>
          </a:p>
          <a:p>
            <a:r>
              <a:rPr lang="en-US" b="1" dirty="0" smtClean="0"/>
              <a:t>USER CAN CREATE CUSTOME CATEGORIES  FOR WEBSITES</a:t>
            </a:r>
            <a:endParaRPr lang="en-US" b="1" dirty="0"/>
          </a:p>
        </p:txBody>
      </p:sp>
      <p:pic>
        <p:nvPicPr>
          <p:cNvPr id="17" name="Picture Placeholder 16" descr="Laptop half open">
            <a:extLst>
              <a:ext uri="{FF2B5EF4-FFF2-40B4-BE49-F238E27FC236}">
                <a16:creationId xmlns:a16="http://schemas.microsoft.com/office/drawing/2014/main" id="{6449BBFB-CA06-403B-A774-11459956BDA0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" r="40"/>
          <a:stretch/>
        </p:blipFill>
        <p:spPr/>
      </p:pic>
      <p:pic>
        <p:nvPicPr>
          <p:cNvPr id="39" name="Picture Placeholder 38" descr="Woman looking puzzled while looking at a screen">
            <a:extLst>
              <a:ext uri="{FF2B5EF4-FFF2-40B4-BE49-F238E27FC236}">
                <a16:creationId xmlns:a16="http://schemas.microsoft.com/office/drawing/2014/main" id="{0DDAC36A-574D-4761-9BCF-874D3C265750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" r="40"/>
          <a:stretch/>
        </p:blipFill>
        <p:spPr/>
      </p:pic>
      <p:pic>
        <p:nvPicPr>
          <p:cNvPr id="43" name="Picture Placeholder 42" descr="Desk from top with someone tapping on a mobile phone">
            <a:extLst>
              <a:ext uri="{FF2B5EF4-FFF2-40B4-BE49-F238E27FC236}">
                <a16:creationId xmlns:a16="http://schemas.microsoft.com/office/drawing/2014/main" id="{3A7E12C8-81B9-4B69-8557-9B66C1AD1251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" r="40"/>
          <a:stretch/>
        </p:blipFill>
        <p:spPr>
          <a:xfrm>
            <a:off x="5123313" y="1684677"/>
            <a:ext cx="1979613" cy="1981200"/>
          </a:xfrm>
        </p:spPr>
      </p:pic>
      <p:pic>
        <p:nvPicPr>
          <p:cNvPr id="71" name="Picture Placeholder 70" descr="Microchip pins">
            <a:extLst>
              <a:ext uri="{FF2B5EF4-FFF2-40B4-BE49-F238E27FC236}">
                <a16:creationId xmlns:a16="http://schemas.microsoft.com/office/drawing/2014/main" id="{C698E7AD-8D61-4952-9F38-6E6313EE4B05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" r="40"/>
          <a:stretch>
            <a:fillRect/>
          </a:stretch>
        </p:blipFill>
        <p:spPr/>
      </p:pic>
      <p:pic>
        <p:nvPicPr>
          <p:cNvPr id="63" name="Picture Placeholder 62" descr="Tablet with screenshot of analytics">
            <a:extLst>
              <a:ext uri="{FF2B5EF4-FFF2-40B4-BE49-F238E27FC236}">
                <a16:creationId xmlns:a16="http://schemas.microsoft.com/office/drawing/2014/main" id="{DA70A5B7-C485-42A2-BB9D-2180002A6220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" r="40"/>
          <a:stretch>
            <a:fillRect/>
          </a:stretch>
        </p:blipFill>
        <p:spPr/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74B9A6-D55C-478C-8D92-D0BFBCD7B5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11413" y="4484234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0322F4-E79A-4E4D-98CA-2DC1692F9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61850" y="4484234"/>
            <a:ext cx="1800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C27E82-D5C7-4AE4-BAF3-5DBB12CA08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01900" y="4484234"/>
            <a:ext cx="1800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3BE7D2-4C35-4BA9-9A98-1A6E17A84A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41950" y="4484234"/>
            <a:ext cx="1800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979D46-D664-4267-B673-E6B048C084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971313" y="4605832"/>
            <a:ext cx="1800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31800" y="4605832"/>
            <a:ext cx="1980000" cy="1642568"/>
          </a:xfrm>
        </p:spPr>
        <p:txBody>
          <a:bodyPr/>
          <a:lstStyle/>
          <a:p>
            <a:r>
              <a:rPr lang="en-US" b="1" dirty="0" smtClean="0"/>
              <a:t>TRACK WEBSITESVISITED,INCLUDINGTIMESTAMPS,URL,PAGETITLES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4517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3D6D45-09FB-4A71-8BA9-C71413D258DB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81946" y="4696276"/>
            <a:ext cx="4589266" cy="1581976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USER ITERFACE</a:t>
            </a:r>
            <a:endParaRPr lang="en-IN" sz="4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CAA3871B-5A80-4D63-B9BD-FFAB1FF70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 bwMode="gray">
          <a:xfrm>
            <a:off x="447040" y="437970"/>
            <a:ext cx="4469132" cy="572915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Simple,intuitive</a:t>
            </a:r>
            <a:r>
              <a:rPr lang="en-US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dashboard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Color coded threat levels(</a:t>
            </a:r>
            <a:r>
              <a:rPr lang="en-US" sz="3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red,grEEn</a:t>
            </a:r>
            <a:r>
              <a:rPr lang="en-US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Detailed reports and analytics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Constomizable</a:t>
            </a:r>
            <a:r>
              <a:rPr lang="en-US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notification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F3E39-2332-4C12-9142-1DB674D9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Picture Placeholder 7" descr="A woman walking down the road talking on her phone">
            <a:extLst>
              <a:ext uri="{FF2B5EF4-FFF2-40B4-BE49-F238E27FC236}">
                <a16:creationId xmlns:a16="http://schemas.microsoft.com/office/drawing/2014/main" id="{7FB89A62-CAB5-4BD1-B89F-0A0F3809BA8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3050" y="0"/>
            <a:ext cx="6406950" cy="4400548"/>
          </a:xfrm>
          <a:prstGeom prst="rect">
            <a:avLst/>
          </a:prstGeom>
          <a:solidFill>
            <a:schemeClr val="tx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8893E2F-227D-4472-B59F-3DEBF46C0E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5657669" y="5491163"/>
            <a:ext cx="5750421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66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group of people around a table having a meeting">
            <a:extLst>
              <a:ext uri="{FF2B5EF4-FFF2-40B4-BE49-F238E27FC236}">
                <a16:creationId xmlns:a16="http://schemas.microsoft.com/office/drawing/2014/main" id="{183BC1DD-FC8F-4036-B43A-743B2FF4F0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" b="10"/>
          <a:stretch>
            <a:fillRect/>
          </a:stretch>
        </p:blipFill>
        <p:spPr>
          <a:xfrm>
            <a:off x="-414375" y="0"/>
            <a:ext cx="12192000" cy="636536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630957" y="260528"/>
            <a:ext cx="4742321" cy="880115"/>
          </a:xfr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Marketing </a:t>
            </a:r>
            <a:r>
              <a:rPr lang="en-US" dirty="0" err="1" smtClean="0"/>
              <a:t>strategry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-203682" y="1628388"/>
            <a:ext cx="6299682" cy="2835359"/>
          </a:xfr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0" scaled="1"/>
            <a:tileRect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 MEDIA COMPANIES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INFLUNCER PARTNERSHIP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MARKETING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PAID ADVETISEMENT</a:t>
            </a:r>
            <a:endParaRPr 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A60A77-3CD9-2340-9CBF-AB127828C2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872"/>
            <a:ext cx="12192000" cy="6365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FED906-603E-4575-A8EB-18849F6201A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36534" y="-183637"/>
            <a:ext cx="432001" cy="63653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 title="Placeholder Logo">
            <a:extLst>
              <a:ext uri="{FF2B5EF4-FFF2-40B4-BE49-F238E27FC236}">
                <a16:creationId xmlns:a16="http://schemas.microsoft.com/office/drawing/2014/main" id="{B6C6CF9E-253E-4427-A32A-5C2467E9C3E7}"/>
              </a:ext>
            </a:extLst>
          </p:cNvPr>
          <p:cNvGrpSpPr/>
          <p:nvPr/>
        </p:nvGrpSpPr>
        <p:grpSpPr>
          <a:xfrm>
            <a:off x="10474628" y="262234"/>
            <a:ext cx="1404722" cy="299741"/>
            <a:chOff x="6510608" y="1858229"/>
            <a:chExt cx="2159571" cy="460812"/>
          </a:xfrm>
          <a:gradFill>
            <a:gsLst>
              <a:gs pos="0">
                <a:schemeClr val="accent1"/>
              </a:gs>
              <a:gs pos="51300">
                <a:schemeClr val="accent2"/>
              </a:gs>
              <a:gs pos="100000">
                <a:schemeClr val="accent3"/>
              </a:gs>
            </a:gsLst>
            <a:lin ang="0" scaled="0"/>
          </a:gra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EFE9CD-48EA-4600-88AA-120E29187B70}"/>
                </a:ext>
              </a:extLst>
            </p:cNvPr>
            <p:cNvSpPr/>
            <p:nvPr/>
          </p:nvSpPr>
          <p:spPr>
            <a:xfrm>
              <a:off x="6510608" y="1858229"/>
              <a:ext cx="351467" cy="351467"/>
            </a:xfrm>
            <a:custGeom>
              <a:avLst/>
              <a:gdLst>
                <a:gd name="connsiteX0" fmla="*/ 154255 w 351467"/>
                <a:gd name="connsiteY0" fmla="*/ 228454 h 351467"/>
                <a:gd name="connsiteX1" fmla="*/ 29289 w 351467"/>
                <a:gd name="connsiteY1" fmla="*/ 29289 h 351467"/>
                <a:gd name="connsiteX2" fmla="*/ 115203 w 351467"/>
                <a:gd name="connsiteY2" fmla="*/ 29289 h 351467"/>
                <a:gd name="connsiteX3" fmla="*/ 193307 w 351467"/>
                <a:gd name="connsiteY3" fmla="*/ 162065 h 351467"/>
                <a:gd name="connsiteX4" fmla="*/ 271411 w 351467"/>
                <a:gd name="connsiteY4" fmla="*/ 29289 h 351467"/>
                <a:gd name="connsiteX5" fmla="*/ 353420 w 351467"/>
                <a:gd name="connsiteY5" fmla="*/ 29289 h 351467"/>
                <a:gd name="connsiteX6" fmla="*/ 228454 w 351467"/>
                <a:gd name="connsiteY6" fmla="*/ 224548 h 351467"/>
                <a:gd name="connsiteX7" fmla="*/ 228454 w 351467"/>
                <a:gd name="connsiteY7" fmla="*/ 353420 h 351467"/>
                <a:gd name="connsiteX8" fmla="*/ 154255 w 351467"/>
                <a:gd name="connsiteY8" fmla="*/ 353420 h 351467"/>
                <a:gd name="connsiteX9" fmla="*/ 154255 w 351467"/>
                <a:gd name="connsiteY9" fmla="*/ 228454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1467" h="351467">
                  <a:moveTo>
                    <a:pt x="154255" y="228454"/>
                  </a:moveTo>
                  <a:lnTo>
                    <a:pt x="29289" y="29289"/>
                  </a:lnTo>
                  <a:lnTo>
                    <a:pt x="115203" y="29289"/>
                  </a:lnTo>
                  <a:lnTo>
                    <a:pt x="193307" y="162065"/>
                  </a:lnTo>
                  <a:lnTo>
                    <a:pt x="271411" y="29289"/>
                  </a:lnTo>
                  <a:lnTo>
                    <a:pt x="353420" y="29289"/>
                  </a:lnTo>
                  <a:lnTo>
                    <a:pt x="228454" y="224548"/>
                  </a:lnTo>
                  <a:lnTo>
                    <a:pt x="228454" y="353420"/>
                  </a:lnTo>
                  <a:lnTo>
                    <a:pt x="154255" y="353420"/>
                  </a:lnTo>
                  <a:lnTo>
                    <a:pt x="154255" y="2284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19FE9E-CD3D-4D03-9E47-BC22664E57E7}"/>
                </a:ext>
              </a:extLst>
            </p:cNvPr>
            <p:cNvSpPr/>
            <p:nvPr/>
          </p:nvSpPr>
          <p:spPr>
            <a:xfrm>
              <a:off x="6783972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8928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0F44737-B820-487B-8BCF-50DFB953CCB1}"/>
                </a:ext>
              </a:extLst>
            </p:cNvPr>
            <p:cNvSpPr/>
            <p:nvPr/>
          </p:nvSpPr>
          <p:spPr>
            <a:xfrm>
              <a:off x="7084671" y="1936333"/>
              <a:ext cx="273363" cy="312415"/>
            </a:xfrm>
            <a:custGeom>
              <a:avLst/>
              <a:gdLst>
                <a:gd name="connsiteX0" fmla="*/ 29289 w 273363"/>
                <a:gd name="connsiteY0" fmla="*/ 189402 h 312415"/>
                <a:gd name="connsiteX1" fmla="*/ 29289 w 273363"/>
                <a:gd name="connsiteY1" fmla="*/ 29289 h 312415"/>
                <a:gd name="connsiteX2" fmla="*/ 99582 w 273363"/>
                <a:gd name="connsiteY2" fmla="*/ 29289 h 312415"/>
                <a:gd name="connsiteX3" fmla="*/ 99582 w 273363"/>
                <a:gd name="connsiteY3" fmla="*/ 169876 h 312415"/>
                <a:gd name="connsiteX4" fmla="*/ 142540 w 273363"/>
                <a:gd name="connsiteY4" fmla="*/ 220643 h 312415"/>
                <a:gd name="connsiteX5" fmla="*/ 185497 w 273363"/>
                <a:gd name="connsiteY5" fmla="*/ 169876 h 312415"/>
                <a:gd name="connsiteX6" fmla="*/ 185497 w 273363"/>
                <a:gd name="connsiteY6" fmla="*/ 29289 h 312415"/>
                <a:gd name="connsiteX7" fmla="*/ 255790 w 273363"/>
                <a:gd name="connsiteY7" fmla="*/ 29289 h 312415"/>
                <a:gd name="connsiteX8" fmla="*/ 255790 w 273363"/>
                <a:gd name="connsiteY8" fmla="*/ 279221 h 312415"/>
                <a:gd name="connsiteX9" fmla="*/ 185497 w 273363"/>
                <a:gd name="connsiteY9" fmla="*/ 279221 h 312415"/>
                <a:gd name="connsiteX10" fmla="*/ 185497 w 273363"/>
                <a:gd name="connsiteY10" fmla="*/ 244074 h 312415"/>
                <a:gd name="connsiteX11" fmla="*/ 111298 w 273363"/>
                <a:gd name="connsiteY11" fmla="*/ 283126 h 312415"/>
                <a:gd name="connsiteX12" fmla="*/ 29289 w 273363"/>
                <a:gd name="connsiteY12" fmla="*/ 189402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3363" h="312415">
                  <a:moveTo>
                    <a:pt x="29289" y="189402"/>
                  </a:moveTo>
                  <a:lnTo>
                    <a:pt x="29289" y="29289"/>
                  </a:lnTo>
                  <a:lnTo>
                    <a:pt x="99582" y="29289"/>
                  </a:lnTo>
                  <a:lnTo>
                    <a:pt x="99582" y="169876"/>
                  </a:lnTo>
                  <a:cubicBezTo>
                    <a:pt x="99582" y="205022"/>
                    <a:pt x="115203" y="220643"/>
                    <a:pt x="142540" y="220643"/>
                  </a:cubicBezTo>
                  <a:cubicBezTo>
                    <a:pt x="169876" y="220643"/>
                    <a:pt x="185497" y="205022"/>
                    <a:pt x="185497" y="169876"/>
                  </a:cubicBezTo>
                  <a:lnTo>
                    <a:pt x="185497" y="29289"/>
                  </a:lnTo>
                  <a:lnTo>
                    <a:pt x="255790" y="29289"/>
                  </a:lnTo>
                  <a:lnTo>
                    <a:pt x="255790" y="279221"/>
                  </a:lnTo>
                  <a:lnTo>
                    <a:pt x="185497" y="279221"/>
                  </a:lnTo>
                  <a:lnTo>
                    <a:pt x="185497" y="244074"/>
                  </a:lnTo>
                  <a:cubicBezTo>
                    <a:pt x="169876" y="263600"/>
                    <a:pt x="146445" y="283126"/>
                    <a:pt x="111298" y="283126"/>
                  </a:cubicBezTo>
                  <a:cubicBezTo>
                    <a:pt x="60530" y="283126"/>
                    <a:pt x="29289" y="247980"/>
                    <a:pt x="29289" y="1894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F8906E3-194C-4A7B-9B6F-BF9D3EFF28A9}"/>
                </a:ext>
              </a:extLst>
            </p:cNvPr>
            <p:cNvSpPr/>
            <p:nvPr/>
          </p:nvSpPr>
          <p:spPr>
            <a:xfrm>
              <a:off x="7354130" y="1932003"/>
              <a:ext cx="195260" cy="312415"/>
            </a:xfrm>
            <a:custGeom>
              <a:avLst/>
              <a:gdLst>
                <a:gd name="connsiteX0" fmla="*/ 29289 w 195259"/>
                <a:gd name="connsiteY0" fmla="*/ 33618 h 312415"/>
                <a:gd name="connsiteX1" fmla="*/ 99582 w 195259"/>
                <a:gd name="connsiteY1" fmla="*/ 33618 h 312415"/>
                <a:gd name="connsiteX2" fmla="*/ 99582 w 195259"/>
                <a:gd name="connsiteY2" fmla="*/ 84386 h 312415"/>
                <a:gd name="connsiteX3" fmla="*/ 181591 w 195259"/>
                <a:gd name="connsiteY3" fmla="*/ 29713 h 312415"/>
                <a:gd name="connsiteX4" fmla="*/ 181591 w 195259"/>
                <a:gd name="connsiteY4" fmla="*/ 103912 h 312415"/>
                <a:gd name="connsiteX5" fmla="*/ 177686 w 195259"/>
                <a:gd name="connsiteY5" fmla="*/ 103912 h 312415"/>
                <a:gd name="connsiteX6" fmla="*/ 99582 w 195259"/>
                <a:gd name="connsiteY6" fmla="*/ 193731 h 312415"/>
                <a:gd name="connsiteX7" fmla="*/ 99582 w 195259"/>
                <a:gd name="connsiteY7" fmla="*/ 287456 h 312415"/>
                <a:gd name="connsiteX8" fmla="*/ 29289 w 195259"/>
                <a:gd name="connsiteY8" fmla="*/ 287456 h 312415"/>
                <a:gd name="connsiteX9" fmla="*/ 29289 w 195259"/>
                <a:gd name="connsiteY9" fmla="*/ 33618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259" h="312415">
                  <a:moveTo>
                    <a:pt x="29289" y="33618"/>
                  </a:moveTo>
                  <a:lnTo>
                    <a:pt x="99582" y="33618"/>
                  </a:lnTo>
                  <a:lnTo>
                    <a:pt x="99582" y="84386"/>
                  </a:lnTo>
                  <a:cubicBezTo>
                    <a:pt x="115203" y="49239"/>
                    <a:pt x="138634" y="25808"/>
                    <a:pt x="181591" y="29713"/>
                  </a:cubicBezTo>
                  <a:lnTo>
                    <a:pt x="181591" y="103912"/>
                  </a:lnTo>
                  <a:lnTo>
                    <a:pt x="177686" y="103912"/>
                  </a:lnTo>
                  <a:cubicBezTo>
                    <a:pt x="130824" y="103912"/>
                    <a:pt x="99582" y="131248"/>
                    <a:pt x="99582" y="193731"/>
                  </a:cubicBezTo>
                  <a:lnTo>
                    <a:pt x="99582" y="287456"/>
                  </a:lnTo>
                  <a:lnTo>
                    <a:pt x="29289" y="287456"/>
                  </a:lnTo>
                  <a:lnTo>
                    <a:pt x="29289" y="336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BD481A7-D8E6-4EC8-95C1-2C7D2A8766B0}"/>
                </a:ext>
              </a:extLst>
            </p:cNvPr>
            <p:cNvSpPr/>
            <p:nvPr/>
          </p:nvSpPr>
          <p:spPr>
            <a:xfrm>
              <a:off x="7533769" y="1858229"/>
              <a:ext cx="273363" cy="351467"/>
            </a:xfrm>
            <a:custGeom>
              <a:avLst/>
              <a:gdLst>
                <a:gd name="connsiteX0" fmla="*/ 29289 w 273363"/>
                <a:gd name="connsiteY0" fmla="*/ 29289 h 351467"/>
                <a:gd name="connsiteX1" fmla="*/ 99582 w 273363"/>
                <a:gd name="connsiteY1" fmla="*/ 29289 h 351467"/>
                <a:gd name="connsiteX2" fmla="*/ 99582 w 273363"/>
                <a:gd name="connsiteY2" fmla="*/ 290937 h 351467"/>
                <a:gd name="connsiteX3" fmla="*/ 263601 w 273363"/>
                <a:gd name="connsiteY3" fmla="*/ 290937 h 351467"/>
                <a:gd name="connsiteX4" fmla="*/ 263601 w 273363"/>
                <a:gd name="connsiteY4" fmla="*/ 357325 h 351467"/>
                <a:gd name="connsiteX5" fmla="*/ 29289 w 273363"/>
                <a:gd name="connsiteY5" fmla="*/ 357325 h 351467"/>
                <a:gd name="connsiteX6" fmla="*/ 29289 w 273363"/>
                <a:gd name="connsiteY6" fmla="*/ 29289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363" h="351467">
                  <a:moveTo>
                    <a:pt x="29289" y="29289"/>
                  </a:moveTo>
                  <a:lnTo>
                    <a:pt x="99582" y="29289"/>
                  </a:lnTo>
                  <a:lnTo>
                    <a:pt x="99582" y="290937"/>
                  </a:lnTo>
                  <a:lnTo>
                    <a:pt x="263601" y="290937"/>
                  </a:lnTo>
                  <a:lnTo>
                    <a:pt x="263601" y="357325"/>
                  </a:lnTo>
                  <a:lnTo>
                    <a:pt x="29289" y="357325"/>
                  </a:lnTo>
                  <a:lnTo>
                    <a:pt x="29289" y="292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6C26FE9-675A-4EF7-8373-CD61A41E74BE}"/>
                </a:ext>
              </a:extLst>
            </p:cNvPr>
            <p:cNvSpPr/>
            <p:nvPr/>
          </p:nvSpPr>
          <p:spPr>
            <a:xfrm>
              <a:off x="7775891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5023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4588720-CF68-4E8C-9DBF-31165C84CBD4}"/>
                </a:ext>
              </a:extLst>
            </p:cNvPr>
            <p:cNvSpPr/>
            <p:nvPr/>
          </p:nvSpPr>
          <p:spPr>
            <a:xfrm>
              <a:off x="8060970" y="1928522"/>
              <a:ext cx="312415" cy="390519"/>
            </a:xfrm>
            <a:custGeom>
              <a:avLst/>
              <a:gdLst>
                <a:gd name="connsiteX0" fmla="*/ 44910 w 312415"/>
                <a:gd name="connsiteY0" fmla="*/ 337799 h 390519"/>
                <a:gd name="connsiteX1" fmla="*/ 68341 w 312415"/>
                <a:gd name="connsiteY1" fmla="*/ 283126 h 390519"/>
                <a:gd name="connsiteX2" fmla="*/ 154255 w 312415"/>
                <a:gd name="connsiteY2" fmla="*/ 306557 h 390519"/>
                <a:gd name="connsiteX3" fmla="*/ 224549 w 312415"/>
                <a:gd name="connsiteY3" fmla="*/ 236264 h 390519"/>
                <a:gd name="connsiteX4" fmla="*/ 224549 w 312415"/>
                <a:gd name="connsiteY4" fmla="*/ 224548 h 390519"/>
                <a:gd name="connsiteX5" fmla="*/ 142539 w 312415"/>
                <a:gd name="connsiteY5" fmla="*/ 263600 h 390519"/>
                <a:gd name="connsiteX6" fmla="*/ 29289 w 312415"/>
                <a:gd name="connsiteY6" fmla="*/ 146445 h 390519"/>
                <a:gd name="connsiteX7" fmla="*/ 29289 w 312415"/>
                <a:gd name="connsiteY7" fmla="*/ 146445 h 390519"/>
                <a:gd name="connsiteX8" fmla="*/ 142539 w 312415"/>
                <a:gd name="connsiteY8" fmla="*/ 29289 h 390519"/>
                <a:gd name="connsiteX9" fmla="*/ 224549 w 312415"/>
                <a:gd name="connsiteY9" fmla="*/ 68341 h 390519"/>
                <a:gd name="connsiteX10" fmla="*/ 224549 w 312415"/>
                <a:gd name="connsiteY10" fmla="*/ 37099 h 390519"/>
                <a:gd name="connsiteX11" fmla="*/ 294842 w 312415"/>
                <a:gd name="connsiteY11" fmla="*/ 37099 h 390519"/>
                <a:gd name="connsiteX12" fmla="*/ 294842 w 312415"/>
                <a:gd name="connsiteY12" fmla="*/ 232359 h 390519"/>
                <a:gd name="connsiteX13" fmla="*/ 263601 w 312415"/>
                <a:gd name="connsiteY13" fmla="*/ 329989 h 390519"/>
                <a:gd name="connsiteX14" fmla="*/ 154255 w 312415"/>
                <a:gd name="connsiteY14" fmla="*/ 365135 h 390519"/>
                <a:gd name="connsiteX15" fmla="*/ 44910 w 312415"/>
                <a:gd name="connsiteY15" fmla="*/ 337799 h 390519"/>
                <a:gd name="connsiteX16" fmla="*/ 224549 w 312415"/>
                <a:gd name="connsiteY16" fmla="*/ 150350 h 390519"/>
                <a:gd name="connsiteX17" fmla="*/ 224549 w 312415"/>
                <a:gd name="connsiteY17" fmla="*/ 150350 h 390519"/>
                <a:gd name="connsiteX18" fmla="*/ 162065 w 312415"/>
                <a:gd name="connsiteY18" fmla="*/ 91772 h 390519"/>
                <a:gd name="connsiteX19" fmla="*/ 99582 w 312415"/>
                <a:gd name="connsiteY19" fmla="*/ 150350 h 390519"/>
                <a:gd name="connsiteX20" fmla="*/ 99582 w 312415"/>
                <a:gd name="connsiteY20" fmla="*/ 150350 h 390519"/>
                <a:gd name="connsiteX21" fmla="*/ 162065 w 312415"/>
                <a:gd name="connsiteY21" fmla="*/ 208928 h 390519"/>
                <a:gd name="connsiteX22" fmla="*/ 224549 w 312415"/>
                <a:gd name="connsiteY22" fmla="*/ 150350 h 39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2415" h="390519">
                  <a:moveTo>
                    <a:pt x="44910" y="337799"/>
                  </a:moveTo>
                  <a:lnTo>
                    <a:pt x="68341" y="283126"/>
                  </a:lnTo>
                  <a:cubicBezTo>
                    <a:pt x="95677" y="298747"/>
                    <a:pt x="119108" y="306557"/>
                    <a:pt x="154255" y="306557"/>
                  </a:cubicBezTo>
                  <a:cubicBezTo>
                    <a:pt x="201117" y="306557"/>
                    <a:pt x="224549" y="283126"/>
                    <a:pt x="224549" y="236264"/>
                  </a:cubicBezTo>
                  <a:lnTo>
                    <a:pt x="224549" y="224548"/>
                  </a:lnTo>
                  <a:cubicBezTo>
                    <a:pt x="205023" y="247980"/>
                    <a:pt x="181591" y="263600"/>
                    <a:pt x="142539" y="263600"/>
                  </a:cubicBezTo>
                  <a:cubicBezTo>
                    <a:pt x="83962" y="263600"/>
                    <a:pt x="29289" y="220643"/>
                    <a:pt x="29289" y="146445"/>
                  </a:cubicBezTo>
                  <a:lnTo>
                    <a:pt x="29289" y="146445"/>
                  </a:lnTo>
                  <a:cubicBezTo>
                    <a:pt x="29289" y="72246"/>
                    <a:pt x="83962" y="29289"/>
                    <a:pt x="142539" y="29289"/>
                  </a:cubicBezTo>
                  <a:cubicBezTo>
                    <a:pt x="181591" y="29289"/>
                    <a:pt x="205023" y="44910"/>
                    <a:pt x="224549" y="68341"/>
                  </a:cubicBezTo>
                  <a:lnTo>
                    <a:pt x="224549" y="37099"/>
                  </a:lnTo>
                  <a:lnTo>
                    <a:pt x="294842" y="37099"/>
                  </a:lnTo>
                  <a:lnTo>
                    <a:pt x="294842" y="232359"/>
                  </a:lnTo>
                  <a:cubicBezTo>
                    <a:pt x="294842" y="279221"/>
                    <a:pt x="283126" y="310463"/>
                    <a:pt x="263601" y="329989"/>
                  </a:cubicBezTo>
                  <a:cubicBezTo>
                    <a:pt x="240169" y="353420"/>
                    <a:pt x="205023" y="365135"/>
                    <a:pt x="154255" y="365135"/>
                  </a:cubicBezTo>
                  <a:cubicBezTo>
                    <a:pt x="115203" y="361230"/>
                    <a:pt x="76151" y="353420"/>
                    <a:pt x="44910" y="337799"/>
                  </a:cubicBezTo>
                  <a:close/>
                  <a:moveTo>
                    <a:pt x="224549" y="150350"/>
                  </a:moveTo>
                  <a:lnTo>
                    <a:pt x="224549" y="150350"/>
                  </a:lnTo>
                  <a:cubicBezTo>
                    <a:pt x="224549" y="115203"/>
                    <a:pt x="197212" y="91772"/>
                    <a:pt x="162065" y="91772"/>
                  </a:cubicBezTo>
                  <a:cubicBezTo>
                    <a:pt x="126919" y="91772"/>
                    <a:pt x="99582" y="115203"/>
                    <a:pt x="99582" y="150350"/>
                  </a:cubicBezTo>
                  <a:lnTo>
                    <a:pt x="99582" y="150350"/>
                  </a:lnTo>
                  <a:cubicBezTo>
                    <a:pt x="99582" y="185497"/>
                    <a:pt x="126919" y="208928"/>
                    <a:pt x="162065" y="208928"/>
                  </a:cubicBezTo>
                  <a:cubicBezTo>
                    <a:pt x="201117" y="208928"/>
                    <a:pt x="224549" y="181591"/>
                    <a:pt x="224549" y="150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699B46C-8436-4DB4-8FF1-254BCD5399CB}"/>
                </a:ext>
              </a:extLst>
            </p:cNvPr>
            <p:cNvSpPr/>
            <p:nvPr/>
          </p:nvSpPr>
          <p:spPr>
            <a:xfrm>
              <a:off x="8357764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28454 w 312415"/>
                <a:gd name="connsiteY7" fmla="*/ 162065 h 312415"/>
                <a:gd name="connsiteX8" fmla="*/ 228454 w 312415"/>
                <a:gd name="connsiteY8" fmla="*/ 162065 h 312415"/>
                <a:gd name="connsiteX9" fmla="*/ 162066 w 312415"/>
                <a:gd name="connsiteY9" fmla="*/ 91772 h 312415"/>
                <a:gd name="connsiteX10" fmla="*/ 95677 w 312415"/>
                <a:gd name="connsiteY10" fmla="*/ 162065 h 312415"/>
                <a:gd name="connsiteX11" fmla="*/ 95677 w 312415"/>
                <a:gd name="connsiteY11" fmla="*/ 162065 h 312415"/>
                <a:gd name="connsiteX12" fmla="*/ 162066 w 312415"/>
                <a:gd name="connsiteY12" fmla="*/ 232359 h 312415"/>
                <a:gd name="connsiteX13" fmla="*/ 228454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3962" y="290937"/>
                    <a:pt x="29289" y="236264"/>
                    <a:pt x="29289" y="162065"/>
                  </a:cubicBezTo>
                  <a:close/>
                  <a:moveTo>
                    <a:pt x="228454" y="162065"/>
                  </a:moveTo>
                  <a:lnTo>
                    <a:pt x="228454" y="162065"/>
                  </a:lnTo>
                  <a:cubicBezTo>
                    <a:pt x="228454" y="123013"/>
                    <a:pt x="201117" y="91772"/>
                    <a:pt x="162066" y="91772"/>
                  </a:cubicBezTo>
                  <a:cubicBezTo>
                    <a:pt x="123014" y="91772"/>
                    <a:pt x="95677" y="123013"/>
                    <a:pt x="95677" y="162065"/>
                  </a:cubicBezTo>
                  <a:lnTo>
                    <a:pt x="95677" y="162065"/>
                  </a:lnTo>
                  <a:cubicBezTo>
                    <a:pt x="95677" y="197212"/>
                    <a:pt x="123014" y="232359"/>
                    <a:pt x="162066" y="232359"/>
                  </a:cubicBezTo>
                  <a:cubicBezTo>
                    <a:pt x="205023" y="232359"/>
                    <a:pt x="228454" y="201117"/>
                    <a:pt x="228454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2D433C-2521-498F-AEB8-751A77CDE3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4876800"/>
            <a:ext cx="5187750" cy="0"/>
          </a:xfrm>
          <a:prstGeom prst="line">
            <a:avLst/>
          </a:prstGeom>
          <a:ln>
            <a:solidFill>
              <a:srgbClr val="3E3E38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1234911" y="4647414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71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13094F6-5ADD-4195-AF81-00AF033C96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E3E58C-5E8A-4781-9921-C2B23BC09E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C0BFDF-D948-4F4A-854E-477525F57792}">
  <ds:schemaRefs>
    <ds:schemaRef ds:uri="http://purl.org/dc/dcmitype/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160</Words>
  <Application>Microsoft Office PowerPoint</Application>
  <PresentationFormat>Widescreen</PresentationFormat>
  <Paragraphs>65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Bahnschrift SemiLight</vt:lpstr>
      <vt:lpstr>Calibri</vt:lpstr>
      <vt:lpstr>Castellar</vt:lpstr>
      <vt:lpstr>Century Gothic</vt:lpstr>
      <vt:lpstr>Times New Roman</vt:lpstr>
      <vt:lpstr>Wingdings</vt:lpstr>
      <vt:lpstr>Wingdings 3</vt:lpstr>
      <vt:lpstr>Ion Boardroom</vt:lpstr>
      <vt:lpstr>BROWSER EXTENTION FOR REAL  TIME PRIVACY PROTECTION</vt:lpstr>
      <vt:lpstr>INTRODUCTION </vt:lpstr>
      <vt:lpstr> DISADVANTAGES OF USING UNSAFE WEBSITES: </vt:lpstr>
      <vt:lpstr>   Key featurers</vt:lpstr>
      <vt:lpstr>FEATURES </vt:lpstr>
      <vt:lpstr>PowerPoint Presentation</vt:lpstr>
      <vt:lpstr> Marketing strategry: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2024-10-24T15:17:10Z</dcterms:created>
  <dcterms:modified xsi:type="dcterms:W3CDTF">2024-10-25T03:30:33Z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