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1/10/22</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830537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1/10/22</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3235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1/10/22</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7477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1/10/22</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91406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1/10/22</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9147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1/10/22</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3648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1/10/22</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301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1/10/22</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5880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1/10/22</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92679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1/10/22</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41720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1/10/22</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32082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1/10/22</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2613429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B4CD28-604D-4D9D-89A8-12FAC7245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ured rainbow painted background">
            <a:extLst>
              <a:ext uri="{FF2B5EF4-FFF2-40B4-BE49-F238E27FC236}">
                <a16:creationId xmlns:a16="http://schemas.microsoft.com/office/drawing/2014/main" id="{8D46ED21-D8EE-4699-B18A-338A234DF868}"/>
              </a:ext>
            </a:extLst>
          </p:cNvPr>
          <p:cNvPicPr>
            <a:picLocks noChangeAspect="1"/>
          </p:cNvPicPr>
          <p:nvPr/>
        </p:nvPicPr>
        <p:blipFill rotWithShape="1">
          <a:blip r:embed="rId2"/>
          <a:srcRect t="13486" b="2244"/>
          <a:stretch/>
        </p:blipFill>
        <p:spPr>
          <a:xfrm>
            <a:off x="-263591" y="-827903"/>
            <a:ext cx="12455591" cy="8513805"/>
          </a:xfrm>
          <a:prstGeom prst="rect">
            <a:avLst/>
          </a:prstGeom>
        </p:spPr>
      </p:pic>
      <p:sp>
        <p:nvSpPr>
          <p:cNvPr id="11" name="Freeform: Shape 10">
            <a:extLst>
              <a:ext uri="{FF2B5EF4-FFF2-40B4-BE49-F238E27FC236}">
                <a16:creationId xmlns:a16="http://schemas.microsoft.com/office/drawing/2014/main" id="{C9AD5DBC-DEC2-48AB-A2B9-164512BE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6" y="475905"/>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CB5AE-E48E-CF4A-93EE-13037C9AD109}"/>
              </a:ext>
            </a:extLst>
          </p:cNvPr>
          <p:cNvSpPr>
            <a:spLocks noGrp="1"/>
          </p:cNvSpPr>
          <p:nvPr>
            <p:ph type="ctrTitle"/>
          </p:nvPr>
        </p:nvSpPr>
        <p:spPr>
          <a:xfrm>
            <a:off x="664153" y="411704"/>
            <a:ext cx="5036457" cy="1282926"/>
          </a:xfrm>
        </p:spPr>
        <p:txBody>
          <a:bodyPr anchor="b">
            <a:normAutofit/>
          </a:bodyPr>
          <a:lstStyle/>
          <a:p>
            <a:r>
              <a:rPr lang="en-US" sz="2800" dirty="0"/>
              <a:t>Hey!!</a:t>
            </a:r>
            <a:br>
              <a:rPr lang="en-US" sz="2800" dirty="0"/>
            </a:br>
            <a:r>
              <a:rPr lang="en-US" sz="2800" dirty="0"/>
              <a:t>My name is Vishnu </a:t>
            </a:r>
            <a:r>
              <a:rPr lang="en-US" sz="2800" dirty="0" err="1"/>
              <a:t>Sree</a:t>
            </a:r>
            <a:r>
              <a:rPr lang="en-US" sz="2800" dirty="0"/>
              <a:t>, </a:t>
            </a:r>
            <a:r>
              <a:rPr lang="en-US" sz="2800" dirty="0" err="1"/>
              <a:t>Peram</a:t>
            </a:r>
            <a:endParaRPr lang="en-US" sz="2800" dirty="0"/>
          </a:p>
        </p:txBody>
      </p:sp>
      <p:sp>
        <p:nvSpPr>
          <p:cNvPr id="3" name="Subtitle 2">
            <a:extLst>
              <a:ext uri="{FF2B5EF4-FFF2-40B4-BE49-F238E27FC236}">
                <a16:creationId xmlns:a16="http://schemas.microsoft.com/office/drawing/2014/main" id="{C2002B88-7ED5-254C-9027-135E34091731}"/>
              </a:ext>
            </a:extLst>
          </p:cNvPr>
          <p:cNvSpPr>
            <a:spLocks noGrp="1"/>
          </p:cNvSpPr>
          <p:nvPr>
            <p:ph type="subTitle" idx="1"/>
          </p:nvPr>
        </p:nvSpPr>
        <p:spPr>
          <a:xfrm>
            <a:off x="1034267" y="1735635"/>
            <a:ext cx="4296227" cy="767971"/>
          </a:xfrm>
        </p:spPr>
        <p:txBody>
          <a:bodyPr anchor="t">
            <a:noAutofit/>
          </a:bodyPr>
          <a:lstStyle/>
          <a:p>
            <a:pPr algn="ctr"/>
            <a:r>
              <a:rPr lang="en-US" sz="2800" dirty="0"/>
              <a:t>I KNOW IT’S A BIT OF A MOUTHFUL, YOU CAN CALL ME VISHNU!!</a:t>
            </a:r>
          </a:p>
        </p:txBody>
      </p:sp>
      <p:sp>
        <p:nvSpPr>
          <p:cNvPr id="13" name="Freeform: Shape 12">
            <a:extLst>
              <a:ext uri="{FF2B5EF4-FFF2-40B4-BE49-F238E27FC236}">
                <a16:creationId xmlns:a16="http://schemas.microsoft.com/office/drawing/2014/main" id="{9FBE8679-CB21-4876-82EA-4D4D5D4BC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9" y="410803"/>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noFill/>
          <a:ln w="19050" cap="flat">
            <a:solidFill>
              <a:schemeClr val="tx1"/>
            </a:solidFill>
            <a:prstDash val="solid"/>
            <a:miter/>
          </a:ln>
        </p:spPr>
        <p:txBody>
          <a:bodyPr rtlCol="0" anchor="ctr"/>
          <a:lstStyle/>
          <a:p>
            <a:endParaRPr lang="en-US"/>
          </a:p>
        </p:txBody>
      </p:sp>
      <p:pic>
        <p:nvPicPr>
          <p:cNvPr id="6" name="Picture 5" descr="A picture containing outdoor&#10;&#10;Description automatically generated">
            <a:extLst>
              <a:ext uri="{FF2B5EF4-FFF2-40B4-BE49-F238E27FC236}">
                <a16:creationId xmlns:a16="http://schemas.microsoft.com/office/drawing/2014/main" id="{CD8D9317-8D1C-994F-ADE8-C246056D9B28}"/>
              </a:ext>
            </a:extLst>
          </p:cNvPr>
          <p:cNvPicPr>
            <a:picLocks noChangeAspect="1"/>
          </p:cNvPicPr>
          <p:nvPr/>
        </p:nvPicPr>
        <p:blipFill>
          <a:blip r:embed="rId3"/>
          <a:stretch>
            <a:fillRect/>
          </a:stretch>
        </p:blipFill>
        <p:spPr>
          <a:xfrm rot="5400000">
            <a:off x="64694" y="3526323"/>
            <a:ext cx="4102857" cy="3104149"/>
          </a:xfrm>
          <a:prstGeom prst="rect">
            <a:avLst/>
          </a:prstGeom>
          <a:effectLst>
            <a:outerShdw dist="50800" dir="5400000" sx="100093" sy="100093" algn="ctr" rotWithShape="0">
              <a:srgbClr val="000000">
                <a:alpha val="0"/>
              </a:srgbClr>
            </a:outerShdw>
            <a:softEdge rad="462805"/>
          </a:effectLst>
        </p:spPr>
      </p:pic>
      <p:sp>
        <p:nvSpPr>
          <p:cNvPr id="7" name="TextBox 6">
            <a:extLst>
              <a:ext uri="{FF2B5EF4-FFF2-40B4-BE49-F238E27FC236}">
                <a16:creationId xmlns:a16="http://schemas.microsoft.com/office/drawing/2014/main" id="{2CCD9782-A282-3448-9BC2-3EC98B0D7EC0}"/>
              </a:ext>
            </a:extLst>
          </p:cNvPr>
          <p:cNvSpPr txBox="1"/>
          <p:nvPr/>
        </p:nvSpPr>
        <p:spPr>
          <a:xfrm>
            <a:off x="6425514" y="315725"/>
            <a:ext cx="5347387" cy="2821093"/>
          </a:xfrm>
          <a:prstGeom prst="rect">
            <a:avLst/>
          </a:prstGeom>
          <a:noFill/>
        </p:spPr>
        <p:txBody>
          <a:bodyPr wrap="square" rtlCol="0">
            <a:spAutoFit/>
          </a:bodyPr>
          <a:lstStyle/>
          <a:p>
            <a:pPr>
              <a:lnSpc>
                <a:spcPct val="150000"/>
              </a:lnSpc>
            </a:pPr>
            <a:r>
              <a:rPr lang="en-US" sz="2000" b="1" dirty="0">
                <a:latin typeface="Abadi MT Condensed Light" panose="020B0306030101010103" pitchFamily="34" charset="77"/>
              </a:rPr>
              <a:t>This girl right here is majoring in computer science and thinking of getting a minor in math. She is planning on getting an MBA after working in the software industry for a couple of years and then explore the business side of the tech companies. And that about concludes the daunting futuristic talk.</a:t>
            </a:r>
          </a:p>
        </p:txBody>
      </p:sp>
      <p:sp>
        <p:nvSpPr>
          <p:cNvPr id="10" name="TextBox 9">
            <a:extLst>
              <a:ext uri="{FF2B5EF4-FFF2-40B4-BE49-F238E27FC236}">
                <a16:creationId xmlns:a16="http://schemas.microsoft.com/office/drawing/2014/main" id="{1F5DD986-2A21-6143-9B70-F8DEE77B55F9}"/>
              </a:ext>
            </a:extLst>
          </p:cNvPr>
          <p:cNvSpPr txBox="1"/>
          <p:nvPr/>
        </p:nvSpPr>
        <p:spPr>
          <a:xfrm>
            <a:off x="4127157" y="3429000"/>
            <a:ext cx="7400690" cy="4062651"/>
          </a:xfrm>
          <a:prstGeom prst="rect">
            <a:avLst/>
          </a:prstGeom>
          <a:noFill/>
        </p:spPr>
        <p:txBody>
          <a:bodyPr wrap="square" rtlCol="0">
            <a:spAutoFit/>
          </a:bodyPr>
          <a:lstStyle/>
          <a:p>
            <a:pPr>
              <a:lnSpc>
                <a:spcPct val="150000"/>
              </a:lnSpc>
            </a:pPr>
            <a:r>
              <a:rPr lang="en-US" sz="2000" b="1" dirty="0">
                <a:latin typeface="Abadi MT Condensed Light" panose="020B0306030101010103" pitchFamily="34" charset="77"/>
              </a:rPr>
              <a:t>She loves working out at the gym, hiking, running outdoors and what she loves even more is eating as many brownies as she wants knowing that she had burned enough calories. And one more thing you should know about this creature: Never ask her for a picture. She hates taking photos and this is the only picture she has from last 2 years that shows her face completely. I know it sounds like an exaggeration but believe me, it’s true!</a:t>
            </a:r>
            <a:r>
              <a:rPr lang="en-US" sz="2000" b="1" dirty="0">
                <a:latin typeface="American Typewriter" panose="02090604020004020304" pitchFamily="18" charset="77"/>
              </a:rPr>
              <a:t>. </a:t>
            </a:r>
            <a:r>
              <a:rPr lang="en-US" sz="2000" b="1" dirty="0">
                <a:latin typeface="Abadi MT Condensed Light" panose="020B0306030101010103" pitchFamily="34" charset="77"/>
              </a:rPr>
              <a:t>Except for that, she is a perfectly shy, pleasant, not so honest person whom you definitely not want to go to a party with if you want to have fun.</a:t>
            </a:r>
          </a:p>
          <a:p>
            <a:pPr>
              <a:lnSpc>
                <a:spcPct val="150000"/>
              </a:lnSpc>
            </a:pPr>
            <a:r>
              <a:rPr lang="en-US" sz="2000" b="1">
                <a:latin typeface="Abadi MT Condensed Light" panose="020B0306030101010103" pitchFamily="34" charset="77"/>
              </a:rPr>
              <a:t>                                                       </a:t>
            </a:r>
            <a:r>
              <a:rPr lang="en-US" sz="2000" b="1">
                <a:latin typeface="Abadi MT Condensed Light" panose="020B0306030101010103" pitchFamily="34" charset="77"/>
                <a:sym typeface="Wingdings" pitchFamily="2" charset="2"/>
              </a:rPr>
              <a:t>: )</a:t>
            </a:r>
            <a:endParaRPr lang="en-US" sz="2000" dirty="0">
              <a:latin typeface="American Typewriter" panose="02090604020004020304" pitchFamily="18" charset="77"/>
            </a:endParaRPr>
          </a:p>
          <a:p>
            <a:endParaRPr lang="en-US" dirty="0"/>
          </a:p>
        </p:txBody>
      </p:sp>
    </p:spTree>
    <p:extLst>
      <p:ext uri="{BB962C8B-B14F-4D97-AF65-F5344CB8AC3E}">
        <p14:creationId xmlns:p14="http://schemas.microsoft.com/office/powerpoint/2010/main" val="1367381360"/>
      </p:ext>
    </p:extLst>
  </p:cSld>
  <p:clrMapOvr>
    <a:masterClrMapping/>
  </p:clrMapOvr>
</p:sld>
</file>

<file path=ppt/theme/theme1.xml><?xml version="1.0" encoding="utf-8"?>
<a:theme xmlns:a="http://schemas.openxmlformats.org/drawingml/2006/main" name="ChitchatVTI">
  <a:themeElements>
    <a:clrScheme name="AnalogousFromRegularSeedRightStep">
      <a:dk1>
        <a:srgbClr val="000000"/>
      </a:dk1>
      <a:lt1>
        <a:srgbClr val="FFFFFF"/>
      </a:lt1>
      <a:dk2>
        <a:srgbClr val="412435"/>
      </a:dk2>
      <a:lt2>
        <a:srgbClr val="E2E8E3"/>
      </a:lt2>
      <a:accent1>
        <a:srgbClr val="DA36B3"/>
      </a:accent1>
      <a:accent2>
        <a:srgbClr val="C8245D"/>
      </a:accent2>
      <a:accent3>
        <a:srgbClr val="DA4136"/>
      </a:accent3>
      <a:accent4>
        <a:srgbClr val="C87424"/>
      </a:accent4>
      <a:accent5>
        <a:srgbClr val="B3A62C"/>
      </a:accent5>
      <a:accent6>
        <a:srgbClr val="83B220"/>
      </a:accent6>
      <a:hlink>
        <a:srgbClr val="319449"/>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otalTime>41</TotalTime>
  <Words>206</Words>
  <Application>Microsoft Macintosh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Abadi MT Condensed Light</vt:lpstr>
      <vt:lpstr>American Typewriter</vt:lpstr>
      <vt:lpstr>Arial</vt:lpstr>
      <vt:lpstr>The Hand</vt:lpstr>
      <vt:lpstr>The Serif Hand</vt:lpstr>
      <vt:lpstr>ChitchatVTI</vt:lpstr>
      <vt:lpstr>Hey!! My name is Vishnu Sree, Peram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Hey!! My name is Vishnu Sree, Peram</dc:title>
  <dc:creator>Peram, Vishnu Sree</dc:creator>
  <cp:lastModifiedBy>Peram, Vishnu Sree</cp:lastModifiedBy>
  <cp:revision>1</cp:revision>
  <dcterms:created xsi:type="dcterms:W3CDTF">2022-01-10T20:17:35Z</dcterms:created>
  <dcterms:modified xsi:type="dcterms:W3CDTF">2022-01-10T20:59:31Z</dcterms:modified>
</cp:coreProperties>
</file>