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03-Mar-25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03-Mar-25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03-Mar-25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2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03-Mar-25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03-Mar-25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03-Mar-25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03-Mar-25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03-Mar-25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03-Mar-25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03-Mar-25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03-Mar-25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03-Mar-25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3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4FCD925-1A07-F2EC-2BF8-28AFFD87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18" r="-1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B9117-F50B-A1C0-6BA7-6BDCF1099914}"/>
              </a:ext>
            </a:extLst>
          </p:cNvPr>
          <p:cNvSpPr txBox="1"/>
          <p:nvPr/>
        </p:nvSpPr>
        <p:spPr>
          <a:xfrm>
            <a:off x="10024446" y="6273225"/>
            <a:ext cx="263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65313143</a:t>
            </a:r>
          </a:p>
          <a:p>
            <a:pPr algn="ctr"/>
            <a:r>
              <a:rPr lang="th-TH" sz="1600" dirty="0"/>
              <a:t>นายเปรมิตร พรมอินทร์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2199D-4EB3-007C-13D7-5AE0199CC57C}"/>
              </a:ext>
            </a:extLst>
          </p:cNvPr>
          <p:cNvSpPr txBox="1"/>
          <p:nvPr/>
        </p:nvSpPr>
        <p:spPr>
          <a:xfrm>
            <a:off x="6875526" y="0"/>
            <a:ext cx="330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/>
              <a:t>งานแสดงสินค้านานาชาติ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3EE46-14CB-2C18-3A52-E992664A4C9F}"/>
              </a:ext>
            </a:extLst>
          </p:cNvPr>
          <p:cNvSpPr txBox="1"/>
          <p:nvPr/>
        </p:nvSpPr>
        <p:spPr>
          <a:xfrm>
            <a:off x="5617778" y="1399032"/>
            <a:ext cx="33908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1.การเพิ่มข้อมูล หรือ </a:t>
            </a:r>
            <a:r>
              <a:rPr lang="en-US" sz="2400" dirty="0"/>
              <a:t>Add Data</a:t>
            </a:r>
          </a:p>
          <a:p>
            <a:r>
              <a:rPr lang="en-US" sz="2400" dirty="0"/>
              <a:t>2.</a:t>
            </a:r>
            <a:r>
              <a:rPr lang="th-TH" sz="2400" dirty="0"/>
              <a:t>การลบข้อมูล</a:t>
            </a:r>
          </a:p>
          <a:p>
            <a:r>
              <a:rPr lang="th-TH" sz="2400" dirty="0"/>
              <a:t>3.การแก้ไขข้อมูล</a:t>
            </a:r>
          </a:p>
          <a:p>
            <a:r>
              <a:rPr lang="th-TH" sz="2400" dirty="0"/>
              <a:t>4.การเรียงลำดับข้อมูล</a:t>
            </a:r>
          </a:p>
          <a:p>
            <a:r>
              <a:rPr lang="th-TH" sz="2400" dirty="0"/>
              <a:t>5.การแยกประเภทข้อมูล</a:t>
            </a:r>
          </a:p>
          <a:p>
            <a:r>
              <a:rPr lang="th-TH" sz="2400" dirty="0"/>
              <a:t>6.การค้นหา</a:t>
            </a:r>
          </a:p>
          <a:p>
            <a:r>
              <a:rPr lang="th-TH" sz="2400" dirty="0"/>
              <a:t>7.สามารถดูประวัติได้</a:t>
            </a:r>
          </a:p>
        </p:txBody>
      </p:sp>
    </p:spTree>
    <p:extLst>
      <p:ext uri="{BB962C8B-B14F-4D97-AF65-F5344CB8AC3E}">
        <p14:creationId xmlns:p14="http://schemas.microsoft.com/office/powerpoint/2010/main" val="35084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24AD2-B20F-A80F-E9FA-E588324A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25135446-5CCE-35DE-56E4-53F44ACA5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865007-8854-ECDB-4682-60091625A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CE31C744-9899-C860-69C6-39902C09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18" r="-1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4CA0CF-C035-A24E-912D-F2A0C77B4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711" y="156921"/>
            <a:ext cx="2764108" cy="6408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1FBAC-EED4-F04B-25E6-FCE1979F4911}"/>
              </a:ext>
            </a:extLst>
          </p:cNvPr>
          <p:cNvSpPr txBox="1"/>
          <p:nvPr/>
        </p:nvSpPr>
        <p:spPr>
          <a:xfrm>
            <a:off x="10024446" y="6273225"/>
            <a:ext cx="263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65313143</a:t>
            </a:r>
          </a:p>
          <a:p>
            <a:pPr algn="ctr"/>
            <a:r>
              <a:rPr lang="th-TH" sz="1600" dirty="0"/>
              <a:t>นายเปรมิตร พรมอินทร์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DE8CB-3E9E-B262-A6B6-91FCA1CA8FF8}"/>
              </a:ext>
            </a:extLst>
          </p:cNvPr>
          <p:cNvSpPr txBox="1"/>
          <p:nvPr/>
        </p:nvSpPr>
        <p:spPr>
          <a:xfrm>
            <a:off x="8178632" y="0"/>
            <a:ext cx="330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/>
              <a:t>งานแสดงสินค้านานาชาติ</a:t>
            </a:r>
            <a:endParaRPr lang="en-US" sz="3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F1E512-842D-37E1-D915-DD6DE39EB92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69001" y="2546834"/>
            <a:ext cx="290903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BDBE7C-EBE1-771A-3449-35B1D9C282BC}"/>
              </a:ext>
            </a:extLst>
          </p:cNvPr>
          <p:cNvSpPr txBox="1"/>
          <p:nvPr/>
        </p:nvSpPr>
        <p:spPr>
          <a:xfrm>
            <a:off x="10178033" y="2346779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สำหรับแสดงรายการสินค้า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70357-3943-C174-C1D2-CE06D317485F}"/>
              </a:ext>
            </a:extLst>
          </p:cNvPr>
          <p:cNvSpPr txBox="1"/>
          <p:nvPr/>
        </p:nvSpPr>
        <p:spPr>
          <a:xfrm>
            <a:off x="10817906" y="4007892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ถังขยะสำหรับลบ</a:t>
            </a:r>
            <a:endParaRPr lang="en-US" sz="2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FDE99A3-0E7D-17F8-2EBC-AFA4410ACE24}"/>
              </a:ext>
            </a:extLst>
          </p:cNvPr>
          <p:cNvCxnSpPr>
            <a:cxnSpLocks/>
          </p:cNvCxnSpPr>
          <p:nvPr/>
        </p:nvCxnSpPr>
        <p:spPr>
          <a:xfrm>
            <a:off x="7964964" y="3177847"/>
            <a:ext cx="2518604" cy="1030100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C58CE5-0C18-3A29-C933-2F2F799DC304}"/>
              </a:ext>
            </a:extLst>
          </p:cNvPr>
          <p:cNvSpPr txBox="1"/>
          <p:nvPr/>
        </p:nvSpPr>
        <p:spPr>
          <a:xfrm>
            <a:off x="211942" y="522506"/>
            <a:ext cx="3177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</a:rPr>
              <a:t>เสิร์ชด้วยการใช้ </a:t>
            </a:r>
            <a:r>
              <a:rPr lang="en-US" sz="2000" dirty="0">
                <a:solidFill>
                  <a:schemeClr val="bg1"/>
                </a:solidFill>
              </a:rPr>
              <a:t>Exhibition Type </a:t>
            </a:r>
            <a:endParaRPr lang="th-TH" sz="2000" dirty="0">
              <a:solidFill>
                <a:schemeClr val="bg1"/>
              </a:solidFill>
            </a:endParaRPr>
          </a:p>
          <a:p>
            <a:r>
              <a:rPr lang="th-TH" sz="2000" dirty="0">
                <a:solidFill>
                  <a:schemeClr val="bg1"/>
                </a:solidFill>
              </a:rPr>
              <a:t>หรือการแสดงสินค้าว่าแสดงแบบไหน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079964B-025B-08F9-9A85-767589B21813}"/>
              </a:ext>
            </a:extLst>
          </p:cNvPr>
          <p:cNvCxnSpPr>
            <a:endCxn id="29" idx="3"/>
          </p:cNvCxnSpPr>
          <p:nvPr/>
        </p:nvCxnSpPr>
        <p:spPr>
          <a:xfrm rot="10800000">
            <a:off x="3389030" y="876450"/>
            <a:ext cx="1613162" cy="647551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88FAF17-5585-66A5-6B78-DF137832600D}"/>
              </a:ext>
            </a:extLst>
          </p:cNvPr>
          <p:cNvCxnSpPr>
            <a:cxnSpLocks/>
          </p:cNvCxnSpPr>
          <p:nvPr/>
        </p:nvCxnSpPr>
        <p:spPr>
          <a:xfrm flipV="1">
            <a:off x="6481350" y="1112569"/>
            <a:ext cx="1767300" cy="411432"/>
          </a:xfrm>
          <a:prstGeom prst="bentConnector3">
            <a:avLst>
              <a:gd name="adj1" fmla="val 11734"/>
            </a:avLst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1F83F09-04C1-4C46-21AE-05E50D1EB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799" y="558361"/>
            <a:ext cx="1659083" cy="171161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779F88-CF7F-FF4E-3A5C-4F34C8D431DB}"/>
              </a:ext>
            </a:extLst>
          </p:cNvPr>
          <p:cNvSpPr txBox="1"/>
          <p:nvPr/>
        </p:nvSpPr>
        <p:spPr>
          <a:xfrm>
            <a:off x="8316271" y="785031"/>
            <a:ext cx="154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แสดงประเภทสินค้า</a:t>
            </a:r>
          </a:p>
          <a:p>
            <a:r>
              <a:rPr lang="th-TH" sz="2000" dirty="0"/>
              <a:t>ว่าเกี่ยวกับอะไร</a:t>
            </a:r>
            <a:endParaRPr lang="en-US" sz="20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AB5F02A-B256-F99A-7AE6-8EF0E619E488}"/>
              </a:ext>
            </a:extLst>
          </p:cNvPr>
          <p:cNvCxnSpPr/>
          <p:nvPr/>
        </p:nvCxnSpPr>
        <p:spPr>
          <a:xfrm>
            <a:off x="7269001" y="1524001"/>
            <a:ext cx="909631" cy="745973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F14E31-849F-C3EB-9CDD-5E723CB2532F}"/>
              </a:ext>
            </a:extLst>
          </p:cNvPr>
          <p:cNvSpPr txBox="1"/>
          <p:nvPr/>
        </p:nvSpPr>
        <p:spPr>
          <a:xfrm>
            <a:off x="8258470" y="204666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เรียงลำดับ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D08A2AA-098D-4AB2-5537-00BE229029EC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 flipV="1">
            <a:off x="1883826" y="1098409"/>
            <a:ext cx="4160679" cy="1248370"/>
          </a:xfrm>
          <a:prstGeom prst="bentConnector3">
            <a:avLst>
              <a:gd name="adj1" fmla="val 38325"/>
            </a:avLst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E6782C-97ED-D04E-E910-F4D2FC3924DD}"/>
              </a:ext>
            </a:extLst>
          </p:cNvPr>
          <p:cNvSpPr txBox="1"/>
          <p:nvPr/>
        </p:nvSpPr>
        <p:spPr>
          <a:xfrm>
            <a:off x="217984" y="2146724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</a:rPr>
              <a:t>เพิ่มโปรดักหรือสินค้า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B4A4DD3-9738-7517-20F2-CA2A5D9BDCA2}"/>
              </a:ext>
            </a:extLst>
          </p:cNvPr>
          <p:cNvCxnSpPr/>
          <p:nvPr/>
        </p:nvCxnSpPr>
        <p:spPr>
          <a:xfrm rot="10800000" flipV="1">
            <a:off x="2238376" y="1230392"/>
            <a:ext cx="4772025" cy="3093958"/>
          </a:xfrm>
          <a:prstGeom prst="bentConnector3">
            <a:avLst>
              <a:gd name="adj1" fmla="val -100"/>
            </a:avLst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110AF4A-9472-6BEF-BA71-76D464432CD4}"/>
              </a:ext>
            </a:extLst>
          </p:cNvPr>
          <p:cNvSpPr txBox="1"/>
          <p:nvPr/>
        </p:nvSpPr>
        <p:spPr>
          <a:xfrm>
            <a:off x="-11422" y="4124296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</a:rPr>
              <a:t>แสดงประวัติข้อมูลปัจจุบัน</a:t>
            </a:r>
          </a:p>
          <a:p>
            <a:r>
              <a:rPr lang="th-TH" sz="2000" dirty="0">
                <a:solidFill>
                  <a:schemeClr val="bg1"/>
                </a:solidFill>
              </a:rPr>
              <a:t>และการลบแก้ไข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0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BC3C86-F65E-0CC0-89F4-98FC44FE4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C8D26B6B-9DD7-A39E-A3A6-080D3B96A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12D440-32A2-FC81-79C5-69861B57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AB17F96D-2A5F-171D-AFF6-13AFAE18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18" r="-1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CB252F-C820-B798-3FD1-793CDCB0F9B4}"/>
              </a:ext>
            </a:extLst>
          </p:cNvPr>
          <p:cNvSpPr txBox="1"/>
          <p:nvPr/>
        </p:nvSpPr>
        <p:spPr>
          <a:xfrm>
            <a:off x="10024446" y="6273225"/>
            <a:ext cx="263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65313143</a:t>
            </a:r>
          </a:p>
          <a:p>
            <a:pPr algn="ctr"/>
            <a:r>
              <a:rPr lang="th-TH" sz="1600" dirty="0"/>
              <a:t>นายเปรมิตร พรมอินทร์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58F8F-E7D0-8573-6312-B3BBDEC1AC8D}"/>
              </a:ext>
            </a:extLst>
          </p:cNvPr>
          <p:cNvSpPr txBox="1"/>
          <p:nvPr/>
        </p:nvSpPr>
        <p:spPr>
          <a:xfrm>
            <a:off x="8070462" y="0"/>
            <a:ext cx="330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/>
              <a:t>งานแสดงสินค้านานาชาติ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A9096-3173-FE5C-9AB8-75FD02D50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99" y="195267"/>
            <a:ext cx="2783280" cy="64674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E3B79F-723E-7993-8831-BA0F8439246A}"/>
              </a:ext>
            </a:extLst>
          </p:cNvPr>
          <p:cNvCxnSpPr/>
          <p:nvPr/>
        </p:nvCxnSpPr>
        <p:spPr>
          <a:xfrm>
            <a:off x="6848475" y="2133600"/>
            <a:ext cx="1724025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FF0C6A-68BB-8455-C888-4D9F6ACD9497}"/>
              </a:ext>
            </a:extLst>
          </p:cNvPr>
          <p:cNvSpPr txBox="1"/>
          <p:nvPr/>
        </p:nvSpPr>
        <p:spPr>
          <a:xfrm>
            <a:off x="8686800" y="194893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วันเริ่มและวันจบ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5EC87A-D676-466E-6B7D-6DFD25B9DCD9}"/>
              </a:ext>
            </a:extLst>
          </p:cNvPr>
          <p:cNvCxnSpPr/>
          <p:nvPr/>
        </p:nvCxnSpPr>
        <p:spPr>
          <a:xfrm>
            <a:off x="6845426" y="2657475"/>
            <a:ext cx="172707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1B18C5-DB71-001D-A52E-83A6DF18272E}"/>
              </a:ext>
            </a:extLst>
          </p:cNvPr>
          <p:cNvSpPr txBox="1"/>
          <p:nvPr/>
        </p:nvSpPr>
        <p:spPr>
          <a:xfrm>
            <a:off x="8708784" y="247280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ชื่อธุรกิจ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15BA09-55E2-5FC5-823A-D6AF295D7600}"/>
              </a:ext>
            </a:extLst>
          </p:cNvPr>
          <p:cNvCxnSpPr/>
          <p:nvPr/>
        </p:nvCxnSpPr>
        <p:spPr>
          <a:xfrm>
            <a:off x="6848475" y="3152775"/>
            <a:ext cx="172707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F3E8AD-0034-5888-8687-D75089517DA0}"/>
              </a:ext>
            </a:extLst>
          </p:cNvPr>
          <p:cNvSpPr txBox="1"/>
          <p:nvPr/>
        </p:nvSpPr>
        <p:spPr>
          <a:xfrm>
            <a:off x="8699948" y="296810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ประเภท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85E8C8-C452-DC6C-2FE0-116D4D30B79C}"/>
              </a:ext>
            </a:extLst>
          </p:cNvPr>
          <p:cNvCxnSpPr/>
          <p:nvPr/>
        </p:nvCxnSpPr>
        <p:spPr>
          <a:xfrm>
            <a:off x="6845426" y="3638550"/>
            <a:ext cx="172707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434B3B-1CA8-4B7D-6D04-B1CEEDBEEBE1}"/>
              </a:ext>
            </a:extLst>
          </p:cNvPr>
          <p:cNvSpPr txBox="1"/>
          <p:nvPr/>
        </p:nvSpPr>
        <p:spPr>
          <a:xfrm>
            <a:off x="8676899" y="343620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รูปแบบการแสดง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4CF21C-D6CD-8748-D428-D0CCBFDC72B4}"/>
              </a:ext>
            </a:extLst>
          </p:cNvPr>
          <p:cNvSpPr txBox="1"/>
          <p:nvPr/>
        </p:nvSpPr>
        <p:spPr>
          <a:xfrm>
            <a:off x="8708784" y="393150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รายการที่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535D4E-F9AB-5909-7188-BD2AE69D49F2}"/>
              </a:ext>
            </a:extLst>
          </p:cNvPr>
          <p:cNvCxnSpPr/>
          <p:nvPr/>
        </p:nvCxnSpPr>
        <p:spPr>
          <a:xfrm>
            <a:off x="6845426" y="4125694"/>
            <a:ext cx="172707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449592-4C41-A795-8D3E-30A4FE7F9B3D}"/>
              </a:ext>
            </a:extLst>
          </p:cNvPr>
          <p:cNvCxnSpPr>
            <a:cxnSpLocks/>
          </p:cNvCxnSpPr>
          <p:nvPr/>
        </p:nvCxnSpPr>
        <p:spPr>
          <a:xfrm>
            <a:off x="5981889" y="4620994"/>
            <a:ext cx="259061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0F0D62-EBD4-7489-5378-B271A68DAF0A}"/>
              </a:ext>
            </a:extLst>
          </p:cNvPr>
          <p:cNvSpPr txBox="1"/>
          <p:nvPr/>
        </p:nvSpPr>
        <p:spPr>
          <a:xfrm>
            <a:off x="8706677" y="442680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บันทึก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9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D2695-A511-6893-D3B8-03D37149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714B0D3B-22CD-C404-FF2A-2EA8B7A5B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0D873-B26F-B306-F8D6-C63678DF2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93AE7BE1-E838-3FFC-01E5-7A93DBE1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18" r="-1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EFA847-AA1A-C733-2D9F-03325EBA5DE4}"/>
              </a:ext>
            </a:extLst>
          </p:cNvPr>
          <p:cNvSpPr txBox="1"/>
          <p:nvPr/>
        </p:nvSpPr>
        <p:spPr>
          <a:xfrm>
            <a:off x="10024446" y="6273225"/>
            <a:ext cx="263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65313143</a:t>
            </a:r>
          </a:p>
          <a:p>
            <a:pPr algn="ctr"/>
            <a:r>
              <a:rPr lang="th-TH" sz="1600" dirty="0"/>
              <a:t>นายเปรมิตร พรมอินทร์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E7557-54E7-1287-52C1-D0108FCE177C}"/>
              </a:ext>
            </a:extLst>
          </p:cNvPr>
          <p:cNvSpPr txBox="1"/>
          <p:nvPr/>
        </p:nvSpPr>
        <p:spPr>
          <a:xfrm>
            <a:off x="7856601" y="0"/>
            <a:ext cx="330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/>
              <a:t>งานแสดงสินค้านานาชาติ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36C37-008E-8A2F-AF8C-884ADFD7F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98" y="142875"/>
            <a:ext cx="2810307" cy="657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6B85C-86EC-53EC-2E49-762FF23D5300}"/>
              </a:ext>
            </a:extLst>
          </p:cNvPr>
          <p:cNvSpPr txBox="1"/>
          <p:nvPr/>
        </p:nvSpPr>
        <p:spPr>
          <a:xfrm>
            <a:off x="7432466" y="1133475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หน้านี้สำหรับการแก้ไขในทุกๆส่วนของรายการ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05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CED380-E9EF-1125-AD16-135B6CDC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D1DD2B0-DA5F-E30E-73F8-2386CDF48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1AD01B-9BA9-7B86-1C9D-14961B81F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9FC2501D-E069-4803-513B-A8BA2208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18" r="-1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D6DC7-CCCC-1D5B-EB1F-D58B9A1508E4}"/>
              </a:ext>
            </a:extLst>
          </p:cNvPr>
          <p:cNvSpPr txBox="1"/>
          <p:nvPr/>
        </p:nvSpPr>
        <p:spPr>
          <a:xfrm>
            <a:off x="10024446" y="6273225"/>
            <a:ext cx="263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65313143</a:t>
            </a:r>
          </a:p>
          <a:p>
            <a:pPr algn="ctr"/>
            <a:r>
              <a:rPr lang="th-TH" sz="1600" dirty="0"/>
              <a:t>นายเปรมิตร พรมอินทร์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7162-977C-4CF3-0E3E-1AED0225931C}"/>
              </a:ext>
            </a:extLst>
          </p:cNvPr>
          <p:cNvSpPr txBox="1"/>
          <p:nvPr/>
        </p:nvSpPr>
        <p:spPr>
          <a:xfrm>
            <a:off x="7989218" y="0"/>
            <a:ext cx="330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/>
              <a:t>งานแสดงสินค้านานาชาติ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D73B1-109E-D9A9-6111-EE4DD731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13" y="214312"/>
            <a:ext cx="2762678" cy="64293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ABBBEC-93AF-D23E-C3E4-580857DA8824}"/>
              </a:ext>
            </a:extLst>
          </p:cNvPr>
          <p:cNvCxnSpPr/>
          <p:nvPr/>
        </p:nvCxnSpPr>
        <p:spPr>
          <a:xfrm>
            <a:off x="6553200" y="2162175"/>
            <a:ext cx="7239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578B59-3C2C-5293-F5F9-BBA9C543C6AE}"/>
              </a:ext>
            </a:extLst>
          </p:cNvPr>
          <p:cNvCxnSpPr/>
          <p:nvPr/>
        </p:nvCxnSpPr>
        <p:spPr>
          <a:xfrm>
            <a:off x="7277100" y="2162175"/>
            <a:ext cx="0" cy="19431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1D6531-B7EB-062B-79EB-F8D4F6FC4990}"/>
              </a:ext>
            </a:extLst>
          </p:cNvPr>
          <p:cNvCxnSpPr/>
          <p:nvPr/>
        </p:nvCxnSpPr>
        <p:spPr>
          <a:xfrm flipH="1">
            <a:off x="6553200" y="4095750"/>
            <a:ext cx="7239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370296-AB6C-842B-F118-0E345AD0BA41}"/>
              </a:ext>
            </a:extLst>
          </p:cNvPr>
          <p:cNvCxnSpPr/>
          <p:nvPr/>
        </p:nvCxnSpPr>
        <p:spPr>
          <a:xfrm>
            <a:off x="7277100" y="3114675"/>
            <a:ext cx="89535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04B925-4991-45C9-8AA7-43B172B03AA3}"/>
              </a:ext>
            </a:extLst>
          </p:cNvPr>
          <p:cNvSpPr txBox="1"/>
          <p:nvPr/>
        </p:nvSpPr>
        <p:spPr>
          <a:xfrm>
            <a:off x="8259546" y="290578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แสดงรายการปัจจุบัน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F9A25F-0EDA-7619-39AF-7045B17539DB}"/>
              </a:ext>
            </a:extLst>
          </p:cNvPr>
          <p:cNvCxnSpPr>
            <a:cxnSpLocks/>
          </p:cNvCxnSpPr>
          <p:nvPr/>
        </p:nvCxnSpPr>
        <p:spPr>
          <a:xfrm>
            <a:off x="7364196" y="4543425"/>
            <a:ext cx="0" cy="12477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AC061E-8950-4E59-AF6B-5D7E881ED037}"/>
              </a:ext>
            </a:extLst>
          </p:cNvPr>
          <p:cNvCxnSpPr/>
          <p:nvPr/>
        </p:nvCxnSpPr>
        <p:spPr>
          <a:xfrm>
            <a:off x="7364196" y="5248275"/>
            <a:ext cx="89535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951124-8CD5-EE02-8AE7-45282F27A50A}"/>
              </a:ext>
            </a:extLst>
          </p:cNvPr>
          <p:cNvSpPr txBox="1"/>
          <p:nvPr/>
        </p:nvSpPr>
        <p:spPr>
          <a:xfrm>
            <a:off x="8303094" y="506360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แสดงการลบ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4C3D31-66D8-FD51-5DC5-06F0FACAD8C4}"/>
              </a:ext>
            </a:extLst>
          </p:cNvPr>
          <p:cNvCxnSpPr/>
          <p:nvPr/>
        </p:nvCxnSpPr>
        <p:spPr>
          <a:xfrm flipH="1">
            <a:off x="6640296" y="4543425"/>
            <a:ext cx="7239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671C7-69A5-3EC1-5CEA-3815F7ED7AB9}"/>
              </a:ext>
            </a:extLst>
          </p:cNvPr>
          <p:cNvCxnSpPr/>
          <p:nvPr/>
        </p:nvCxnSpPr>
        <p:spPr>
          <a:xfrm flipH="1">
            <a:off x="6640296" y="5791200"/>
            <a:ext cx="7239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0588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Posterama</vt:lpstr>
      <vt:lpstr>SplashVTI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PERAMIT PHROMAIN</dc:creator>
  <cp:lastModifiedBy>PERAMIT PHROMAIN</cp:lastModifiedBy>
  <cp:revision>2</cp:revision>
  <dcterms:created xsi:type="dcterms:W3CDTF">2025-03-01T10:25:44Z</dcterms:created>
  <dcterms:modified xsi:type="dcterms:W3CDTF">2025-03-03T14:19:32Z</dcterms:modified>
</cp:coreProperties>
</file>