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2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01-Mar-25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01-Mar-25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01-Mar-25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01-Mar-25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01-Mar-25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01-Mar-25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01-Mar-25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3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4FCD925-1A07-F2EC-2BF8-28AFFD87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18" r="-1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B9117-F50B-A1C0-6BA7-6BDCF1099914}"/>
              </a:ext>
            </a:extLst>
          </p:cNvPr>
          <p:cNvSpPr txBox="1"/>
          <p:nvPr/>
        </p:nvSpPr>
        <p:spPr>
          <a:xfrm>
            <a:off x="10024446" y="6273225"/>
            <a:ext cx="263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65313143</a:t>
            </a:r>
          </a:p>
          <a:p>
            <a:pPr algn="ctr"/>
            <a:r>
              <a:rPr lang="th-TH" sz="1600" dirty="0"/>
              <a:t>นายเปรมิตร พรมอินทร์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2199D-4EB3-007C-13D7-5AE0199CC57C}"/>
              </a:ext>
            </a:extLst>
          </p:cNvPr>
          <p:cNvSpPr txBox="1"/>
          <p:nvPr/>
        </p:nvSpPr>
        <p:spPr>
          <a:xfrm>
            <a:off x="6875526" y="0"/>
            <a:ext cx="330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/>
              <a:t>งานแสดงสินค้านานาชาติ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3EE46-14CB-2C18-3A52-E992664A4C9F}"/>
              </a:ext>
            </a:extLst>
          </p:cNvPr>
          <p:cNvSpPr txBox="1"/>
          <p:nvPr/>
        </p:nvSpPr>
        <p:spPr>
          <a:xfrm>
            <a:off x="5617778" y="1399032"/>
            <a:ext cx="33908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1.การเพิ่มข้อมูล หรือ </a:t>
            </a:r>
            <a:r>
              <a:rPr lang="en-US" sz="2400" dirty="0"/>
              <a:t>Add Data</a:t>
            </a:r>
          </a:p>
          <a:p>
            <a:r>
              <a:rPr lang="en-US" sz="2400" dirty="0"/>
              <a:t>2.</a:t>
            </a:r>
            <a:r>
              <a:rPr lang="th-TH" sz="2400" dirty="0"/>
              <a:t>การลบข้อมูล</a:t>
            </a:r>
          </a:p>
          <a:p>
            <a:r>
              <a:rPr lang="th-TH" sz="2400" dirty="0"/>
              <a:t>3.การแก้ไขข้อมูล</a:t>
            </a:r>
          </a:p>
          <a:p>
            <a:r>
              <a:rPr lang="th-TH" sz="2400" dirty="0"/>
              <a:t>4.การเรียงลำดับข้อมูล</a:t>
            </a:r>
          </a:p>
          <a:p>
            <a:r>
              <a:rPr lang="th-TH" sz="2400" dirty="0"/>
              <a:t>5.การแยกประเภทข้อมูล</a:t>
            </a:r>
          </a:p>
          <a:p>
            <a:r>
              <a:rPr lang="th-TH" sz="2400" dirty="0"/>
              <a:t>6.การค้นหา</a:t>
            </a:r>
          </a:p>
          <a:p>
            <a:r>
              <a:rPr lang="th-TH" sz="2400" dirty="0"/>
              <a:t>7.สามารถดูประวัติได้</a:t>
            </a:r>
          </a:p>
        </p:txBody>
      </p:sp>
    </p:spTree>
    <p:extLst>
      <p:ext uri="{BB962C8B-B14F-4D97-AF65-F5344CB8AC3E}">
        <p14:creationId xmlns:p14="http://schemas.microsoft.com/office/powerpoint/2010/main" val="350848641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Posterama</vt:lpstr>
      <vt:lpstr>SplashVTI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PERAMIT PHROMAIN</dc:creator>
  <cp:lastModifiedBy>PERAMIT PHROMAIN</cp:lastModifiedBy>
  <cp:revision>1</cp:revision>
  <dcterms:created xsi:type="dcterms:W3CDTF">2025-03-01T10:25:44Z</dcterms:created>
  <dcterms:modified xsi:type="dcterms:W3CDTF">2025-03-01T10:41:05Z</dcterms:modified>
</cp:coreProperties>
</file>