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54"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55" r:id="rId1"/>
    <p:sldLayoutId id="2147483656" r:id="rId2"/>
    <p:sldLayoutId id="2147483657" r:id="rId3"/>
    <p:sldLayoutId id="2147483658" r:id="rId4"/>
    <p:sldLayoutId id="2147483659"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3881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615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orate </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r</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tary</a:t>
            </a:r>
            <a:r>
              <a:rPr sz="2400" lang="en-US">
                <a:solidFill>
                  <a:schemeClr val="dk1"/>
                </a:solidFill>
                <a:latin typeface="Calibri"/>
                <a:ea typeface="Calibri"/>
                <a:cs typeface="Calibri"/>
                <a:sym typeface="Calibri"/>
              </a:rPr>
              <a:t>s</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p</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st.annes </a:t>
            </a:r>
            <a:r>
              <a:rPr altLang="en-IN" sz="2400" lang="en-US">
                <a:solidFill>
                  <a:schemeClr val="dk1"/>
                </a:solidFill>
                <a:latin typeface="Calibri"/>
                <a:ea typeface="Calibri"/>
                <a:cs typeface="Calibri"/>
                <a:sym typeface="Calibri"/>
              </a:rPr>
              <a:t>Ar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nce </a:t>
            </a:r>
            <a:r>
              <a:rPr altLang="en-IN" sz="2400" lang="en-US">
                <a:solidFill>
                  <a:schemeClr val="dk1"/>
                </a:solidFill>
                <a:latin typeface="Calibri"/>
                <a:ea typeface="Calibri"/>
                <a:cs typeface="Calibri"/>
                <a:sym typeface="Calibri"/>
              </a:rPr>
              <a:t>college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323849"/>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5499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2325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180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232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46675"/>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6096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968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083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209001"/>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323849"/>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2325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364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083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192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083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225000"/>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048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46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8293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18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9277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4667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123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6096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231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2024-09-05T14:01:54Z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