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esh chowdary" userId="6c3108a2e0fd3823" providerId="LiveId" clId="{4F9815C4-0209-44B0-B589-1D528154DCCE}"/>
    <pc:docChg chg="custSel modSld">
      <pc:chgData name="deepesh chowdary" userId="6c3108a2e0fd3823" providerId="LiveId" clId="{4F9815C4-0209-44B0-B589-1D528154DCCE}" dt="2022-04-12T16:59:41.472" v="41" actId="1076"/>
      <pc:docMkLst>
        <pc:docMk/>
      </pc:docMkLst>
      <pc:sldChg chg="modSp">
        <pc:chgData name="deepesh chowdary" userId="6c3108a2e0fd3823" providerId="LiveId" clId="{4F9815C4-0209-44B0-B589-1D528154DCCE}" dt="2022-04-12T16:57:51.264" v="32"/>
        <pc:sldMkLst>
          <pc:docMk/>
          <pc:sldMk cId="2929929854" sldId="257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2929929854" sldId="257"/>
            <ac:spMk id="4" creationId="{370B8270-6F0B-4133-92DC-C158D0F88EF6}"/>
          </ac:spMkLst>
        </pc:spChg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2929929854" sldId="257"/>
            <ac:spMk id="5" creationId="{E46EDE6F-A206-4758-8E4F-B846FAF1BE25}"/>
          </ac:spMkLst>
        </pc:sp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2127709389" sldId="258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2127709389" sldId="258"/>
            <ac:spMk id="2" creationId="{12515449-4FFB-4C14-8352-57B7D55C380A}"/>
          </ac:spMkLst>
        </pc:spChg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2127709389" sldId="258"/>
            <ac:spMk id="3" creationId="{0B13D12C-F64B-4DA0-A4FF-069324DE91AC}"/>
          </ac:spMkLst>
        </pc:sp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3432775191" sldId="259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3432775191" sldId="259"/>
            <ac:spMk id="2" creationId="{54A4164A-F9A2-4EEB-B8B8-8B4BE61A8B2C}"/>
          </ac:spMkLst>
        </pc:spChg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3432775191" sldId="259"/>
            <ac:spMk id="3" creationId="{ACA296F0-F521-4632-916C-02B65643BF1E}"/>
          </ac:spMkLst>
        </pc:sp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3316935579" sldId="260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3316935579" sldId="260"/>
            <ac:spMk id="2" creationId="{883D160A-D46C-4BE7-8A5B-9E342698877B}"/>
          </ac:spMkLst>
        </pc:spChg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3316935579" sldId="260"/>
            <ac:spMk id="3" creationId="{D636CB3D-6B2A-414E-816F-06AB8C7BA151}"/>
          </ac:spMkLst>
        </pc:sp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1578828599" sldId="262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1578828599" sldId="262"/>
            <ac:spMk id="2" creationId="{FCAE9A2D-3227-4CF2-9CB9-371CE7C7C695}"/>
          </ac:spMkLst>
        </pc:sp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3930494299" sldId="263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3930494299" sldId="263"/>
            <ac:spMk id="2" creationId="{DDDF50D9-FCF9-4B69-960E-B234F04D351C}"/>
          </ac:spMkLst>
        </pc:spChg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3930494299" sldId="263"/>
            <ac:spMk id="3" creationId="{AA9A4384-7F57-4AC2-930B-938C3725FF03}"/>
          </ac:spMkLst>
        </pc:sp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1839666002" sldId="264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1839666002" sldId="264"/>
            <ac:spMk id="2" creationId="{5D75AD32-C9D6-4296-A1A5-E3222D2DEDBE}"/>
          </ac:spMkLst>
        </pc:spChg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1839666002" sldId="264"/>
            <ac:spMk id="3" creationId="{4EA6D8BF-FF3F-45F0-B6E1-23430A76A9FD}"/>
          </ac:spMkLst>
        </pc:spChg>
      </pc:sldChg>
      <pc:sldChg chg="delSp modSp mod">
        <pc:chgData name="deepesh chowdary" userId="6c3108a2e0fd3823" providerId="LiveId" clId="{4F9815C4-0209-44B0-B589-1D528154DCCE}" dt="2022-04-12T16:53:35.217" v="4" actId="1076"/>
        <pc:sldMkLst>
          <pc:docMk/>
          <pc:sldMk cId="1164825786" sldId="265"/>
        </pc:sldMkLst>
        <pc:spChg chg="del">
          <ac:chgData name="deepesh chowdary" userId="6c3108a2e0fd3823" providerId="LiveId" clId="{4F9815C4-0209-44B0-B589-1D528154DCCE}" dt="2022-04-12T16:53:04.629" v="0" actId="21"/>
          <ac:spMkLst>
            <pc:docMk/>
            <pc:sldMk cId="1164825786" sldId="265"/>
            <ac:spMk id="2" creationId="{941E6D98-F530-4257-9205-9AFE9444E92E}"/>
          </ac:spMkLst>
        </pc:spChg>
        <pc:spChg chg="mod">
          <ac:chgData name="deepesh chowdary" userId="6c3108a2e0fd3823" providerId="LiveId" clId="{4F9815C4-0209-44B0-B589-1D528154DCCE}" dt="2022-04-12T16:53:24.675" v="2" actId="14100"/>
          <ac:spMkLst>
            <pc:docMk/>
            <pc:sldMk cId="1164825786" sldId="265"/>
            <ac:spMk id="3" creationId="{58F9D3D2-7A28-42D1-9A3D-283E5EF435FB}"/>
          </ac:spMkLst>
        </pc:spChg>
        <pc:picChg chg="mod">
          <ac:chgData name="deepesh chowdary" userId="6c3108a2e0fd3823" providerId="LiveId" clId="{4F9815C4-0209-44B0-B589-1D528154DCCE}" dt="2022-04-12T16:53:35.217" v="4" actId="1076"/>
          <ac:picMkLst>
            <pc:docMk/>
            <pc:sldMk cId="1164825786" sldId="265"/>
            <ac:picMk id="5" creationId="{D81064DF-3219-4CA1-AC4E-C95C9095FE02}"/>
          </ac:picMkLst>
        </pc:picChg>
      </pc:sldChg>
      <pc:sldChg chg="modSp mod">
        <pc:chgData name="deepesh chowdary" userId="6c3108a2e0fd3823" providerId="LiveId" clId="{4F9815C4-0209-44B0-B589-1D528154DCCE}" dt="2022-04-12T16:59:02.077" v="35" actId="1076"/>
        <pc:sldMkLst>
          <pc:docMk/>
          <pc:sldMk cId="1284855325" sldId="266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1284855325" sldId="266"/>
            <ac:spMk id="2" creationId="{537ABBBC-B974-4212-96FD-A47E69147C65}"/>
          </ac:spMkLst>
        </pc:spChg>
        <pc:spChg chg="mod">
          <ac:chgData name="deepesh chowdary" userId="6c3108a2e0fd3823" providerId="LiveId" clId="{4F9815C4-0209-44B0-B589-1D528154DCCE}" dt="2022-04-12T16:58:56.456" v="34" actId="1076"/>
          <ac:spMkLst>
            <pc:docMk/>
            <pc:sldMk cId="1284855325" sldId="266"/>
            <ac:spMk id="3" creationId="{63C4901A-2D88-458B-A2EB-CB327A433E3F}"/>
          </ac:spMkLst>
        </pc:spChg>
        <pc:picChg chg="mod">
          <ac:chgData name="deepesh chowdary" userId="6c3108a2e0fd3823" providerId="LiveId" clId="{4F9815C4-0209-44B0-B589-1D528154DCCE}" dt="2022-04-12T16:59:02.077" v="35" actId="1076"/>
          <ac:picMkLst>
            <pc:docMk/>
            <pc:sldMk cId="1284855325" sldId="266"/>
            <ac:picMk id="5" creationId="{CCFE91D1-07D7-4E72-A551-2A921DF8E1BB}"/>
          </ac:picMkLst>
        </pc:picChg>
      </pc:sldChg>
      <pc:sldChg chg="delSp modSp mod">
        <pc:chgData name="deepesh chowdary" userId="6c3108a2e0fd3823" providerId="LiveId" clId="{4F9815C4-0209-44B0-B589-1D528154DCCE}" dt="2022-04-12T16:59:13.896" v="37" actId="1076"/>
        <pc:sldMkLst>
          <pc:docMk/>
          <pc:sldMk cId="3624806053" sldId="267"/>
        </pc:sldMkLst>
        <pc:spChg chg="del">
          <ac:chgData name="deepesh chowdary" userId="6c3108a2e0fd3823" providerId="LiveId" clId="{4F9815C4-0209-44B0-B589-1D528154DCCE}" dt="2022-04-12T16:56:26.368" v="24" actId="21"/>
          <ac:spMkLst>
            <pc:docMk/>
            <pc:sldMk cId="3624806053" sldId="267"/>
            <ac:spMk id="2" creationId="{86EB1D05-67F8-47CE-A211-ED574443888D}"/>
          </ac:spMkLst>
        </pc:spChg>
        <pc:spChg chg="mod">
          <ac:chgData name="deepesh chowdary" userId="6c3108a2e0fd3823" providerId="LiveId" clId="{4F9815C4-0209-44B0-B589-1D528154DCCE}" dt="2022-04-12T16:59:13.896" v="37" actId="1076"/>
          <ac:spMkLst>
            <pc:docMk/>
            <pc:sldMk cId="3624806053" sldId="267"/>
            <ac:spMk id="3" creationId="{D804407E-0190-40D5-8ED7-4B80E2F0F753}"/>
          </ac:spMkLst>
        </pc:spChg>
        <pc:picChg chg="mod">
          <ac:chgData name="deepesh chowdary" userId="6c3108a2e0fd3823" providerId="LiveId" clId="{4F9815C4-0209-44B0-B589-1D528154DCCE}" dt="2022-04-12T16:59:07.921" v="36" actId="1076"/>
          <ac:picMkLst>
            <pc:docMk/>
            <pc:sldMk cId="3624806053" sldId="267"/>
            <ac:picMk id="5" creationId="{B66C256F-C9D1-4BF4-B69A-39FEA5D34D44}"/>
          </ac:picMkLst>
        </pc:picChg>
      </pc:sldChg>
      <pc:sldChg chg="delSp modSp mod">
        <pc:chgData name="deepesh chowdary" userId="6c3108a2e0fd3823" providerId="LiveId" clId="{4F9815C4-0209-44B0-B589-1D528154DCCE}" dt="2022-04-12T16:59:28.678" v="39" actId="1076"/>
        <pc:sldMkLst>
          <pc:docMk/>
          <pc:sldMk cId="789354365" sldId="268"/>
        </pc:sldMkLst>
        <pc:spChg chg="del">
          <ac:chgData name="deepesh chowdary" userId="6c3108a2e0fd3823" providerId="LiveId" clId="{4F9815C4-0209-44B0-B589-1D528154DCCE}" dt="2022-04-12T16:55:08.918" v="17" actId="21"/>
          <ac:spMkLst>
            <pc:docMk/>
            <pc:sldMk cId="789354365" sldId="268"/>
            <ac:spMk id="2" creationId="{918B6CD4-B354-4475-934A-5D9A447EE9CF}"/>
          </ac:spMkLst>
        </pc:spChg>
        <pc:spChg chg="mod">
          <ac:chgData name="deepesh chowdary" userId="6c3108a2e0fd3823" providerId="LiveId" clId="{4F9815C4-0209-44B0-B589-1D528154DCCE}" dt="2022-04-12T16:59:22.937" v="38" actId="1076"/>
          <ac:spMkLst>
            <pc:docMk/>
            <pc:sldMk cId="789354365" sldId="268"/>
            <ac:spMk id="3" creationId="{35BE61B1-A5C0-4B1F-B902-7079F98E7562}"/>
          </ac:spMkLst>
        </pc:spChg>
        <pc:picChg chg="mod">
          <ac:chgData name="deepesh chowdary" userId="6c3108a2e0fd3823" providerId="LiveId" clId="{4F9815C4-0209-44B0-B589-1D528154DCCE}" dt="2022-04-12T16:59:28.678" v="39" actId="1076"/>
          <ac:picMkLst>
            <pc:docMk/>
            <pc:sldMk cId="789354365" sldId="268"/>
            <ac:picMk id="5" creationId="{2E14F607-DAD3-4091-8CFE-45D2733EFADC}"/>
          </ac:picMkLst>
        </pc:picChg>
      </pc:sldChg>
      <pc:sldChg chg="delSp modSp mod">
        <pc:chgData name="deepesh chowdary" userId="6c3108a2e0fd3823" providerId="LiveId" clId="{4F9815C4-0209-44B0-B589-1D528154DCCE}" dt="2022-04-12T16:59:41.472" v="41" actId="1076"/>
        <pc:sldMkLst>
          <pc:docMk/>
          <pc:sldMk cId="1321192725" sldId="269"/>
        </pc:sldMkLst>
        <pc:spChg chg="del">
          <ac:chgData name="deepesh chowdary" userId="6c3108a2e0fd3823" providerId="LiveId" clId="{4F9815C4-0209-44B0-B589-1D528154DCCE}" dt="2022-04-12T16:54:40.322" v="13" actId="21"/>
          <ac:spMkLst>
            <pc:docMk/>
            <pc:sldMk cId="1321192725" sldId="269"/>
            <ac:spMk id="2" creationId="{8753D486-396A-42E6-B041-63B84C108081}"/>
          </ac:spMkLst>
        </pc:spChg>
        <pc:spChg chg="mod">
          <ac:chgData name="deepesh chowdary" userId="6c3108a2e0fd3823" providerId="LiveId" clId="{4F9815C4-0209-44B0-B589-1D528154DCCE}" dt="2022-04-12T16:59:39.472" v="40" actId="1076"/>
          <ac:spMkLst>
            <pc:docMk/>
            <pc:sldMk cId="1321192725" sldId="269"/>
            <ac:spMk id="3" creationId="{17A8473D-10A4-41BE-AA38-BA4FF23CBF41}"/>
          </ac:spMkLst>
        </pc:spChg>
        <pc:picChg chg="mod">
          <ac:chgData name="deepesh chowdary" userId="6c3108a2e0fd3823" providerId="LiveId" clId="{4F9815C4-0209-44B0-B589-1D528154DCCE}" dt="2022-04-12T16:59:41.472" v="41" actId="1076"/>
          <ac:picMkLst>
            <pc:docMk/>
            <pc:sldMk cId="1321192725" sldId="269"/>
            <ac:picMk id="5" creationId="{ED832FA4-C75B-4BF3-BA45-0E429844C4C7}"/>
          </ac:picMkLst>
        </pc:picChg>
      </pc:sldChg>
      <pc:sldChg chg="delSp modSp mod">
        <pc:chgData name="deepesh chowdary" userId="6c3108a2e0fd3823" providerId="LiveId" clId="{4F9815C4-0209-44B0-B589-1D528154DCCE}" dt="2022-04-12T16:54:34.377" v="12" actId="1076"/>
        <pc:sldMkLst>
          <pc:docMk/>
          <pc:sldMk cId="2533542376" sldId="270"/>
        </pc:sldMkLst>
        <pc:spChg chg="del mod">
          <ac:chgData name="deepesh chowdary" userId="6c3108a2e0fd3823" providerId="LiveId" clId="{4F9815C4-0209-44B0-B589-1D528154DCCE}" dt="2022-04-12T16:53:54.820" v="6" actId="21"/>
          <ac:spMkLst>
            <pc:docMk/>
            <pc:sldMk cId="2533542376" sldId="270"/>
            <ac:spMk id="2" creationId="{7374D1C4-47C1-4EE7-8095-2702665B1E53}"/>
          </ac:spMkLst>
        </pc:spChg>
        <pc:spChg chg="mod">
          <ac:chgData name="deepesh chowdary" userId="6c3108a2e0fd3823" providerId="LiveId" clId="{4F9815C4-0209-44B0-B589-1D528154DCCE}" dt="2022-04-12T16:54:31.337" v="11" actId="1076"/>
          <ac:spMkLst>
            <pc:docMk/>
            <pc:sldMk cId="2533542376" sldId="270"/>
            <ac:spMk id="3" creationId="{45BD2E4B-E5B0-44A7-8B08-863D7D26932F}"/>
          </ac:spMkLst>
        </pc:spChg>
        <pc:picChg chg="mod">
          <ac:chgData name="deepesh chowdary" userId="6c3108a2e0fd3823" providerId="LiveId" clId="{4F9815C4-0209-44B0-B589-1D528154DCCE}" dt="2022-04-12T16:54:34.377" v="12" actId="1076"/>
          <ac:picMkLst>
            <pc:docMk/>
            <pc:sldMk cId="2533542376" sldId="270"/>
            <ac:picMk id="5" creationId="{F8DEBF4D-50BA-4DA8-BF45-A41A5E16B12F}"/>
          </ac:picMkLst>
        </pc:picChg>
      </pc:sldChg>
      <pc:sldChg chg="delSp modSp mod">
        <pc:chgData name="deepesh chowdary" userId="6c3108a2e0fd3823" providerId="LiveId" clId="{4F9815C4-0209-44B0-B589-1D528154DCCE}" dt="2022-04-12T16:57:01.950" v="31" actId="1076"/>
        <pc:sldMkLst>
          <pc:docMk/>
          <pc:sldMk cId="2000237143" sldId="271"/>
        </pc:sldMkLst>
        <pc:spChg chg="del">
          <ac:chgData name="deepesh chowdary" userId="6c3108a2e0fd3823" providerId="LiveId" clId="{4F9815C4-0209-44B0-B589-1D528154DCCE}" dt="2022-04-12T16:56:52.279" v="29" actId="21"/>
          <ac:spMkLst>
            <pc:docMk/>
            <pc:sldMk cId="2000237143" sldId="271"/>
            <ac:spMk id="2" creationId="{DE693F26-A504-49BD-9AD2-B40AF1CC22C3}"/>
          </ac:spMkLst>
        </pc:spChg>
        <pc:spChg chg="mod">
          <ac:chgData name="deepesh chowdary" userId="6c3108a2e0fd3823" providerId="LiveId" clId="{4F9815C4-0209-44B0-B589-1D528154DCCE}" dt="2022-04-12T16:56:58.525" v="30" actId="1076"/>
          <ac:spMkLst>
            <pc:docMk/>
            <pc:sldMk cId="2000237143" sldId="271"/>
            <ac:spMk id="3" creationId="{E12195FC-7A36-4224-8A46-658F8DD47122}"/>
          </ac:spMkLst>
        </pc:spChg>
        <pc:picChg chg="mod">
          <ac:chgData name="deepesh chowdary" userId="6c3108a2e0fd3823" providerId="LiveId" clId="{4F9815C4-0209-44B0-B589-1D528154DCCE}" dt="2022-04-12T16:57:01.950" v="31" actId="1076"/>
          <ac:picMkLst>
            <pc:docMk/>
            <pc:sldMk cId="2000237143" sldId="271"/>
            <ac:picMk id="5" creationId="{DFDD0536-D2FA-411D-BB5E-DF0F035F4159}"/>
          </ac:picMkLst>
        </pc:pic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2696330736" sldId="272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2696330736" sldId="272"/>
            <ac:spMk id="2" creationId="{BC4E3D22-6B4D-40F5-B60C-0F50EA7047D8}"/>
          </ac:spMkLst>
        </pc:sp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2358304778" sldId="273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2358304778" sldId="273"/>
            <ac:spMk id="2" creationId="{6F13C140-35AD-4458-9688-CD61CAFDE7B6}"/>
          </ac:spMkLst>
        </pc:spChg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2358304778" sldId="273"/>
            <ac:spMk id="3" creationId="{F039A6B1-8AD6-45F3-8B96-BF5EAE7CBE4E}"/>
          </ac:spMkLst>
        </pc:spChg>
      </pc:sldChg>
      <pc:sldChg chg="modSp">
        <pc:chgData name="deepesh chowdary" userId="6c3108a2e0fd3823" providerId="LiveId" clId="{4F9815C4-0209-44B0-B589-1D528154DCCE}" dt="2022-04-12T16:57:51.264" v="32"/>
        <pc:sldMkLst>
          <pc:docMk/>
          <pc:sldMk cId="3746741970" sldId="274"/>
        </pc:sldMkLst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3746741970" sldId="274"/>
            <ac:spMk id="2" creationId="{A358376D-D0D8-4165-B0F6-5BF816A975DA}"/>
          </ac:spMkLst>
        </pc:spChg>
        <pc:spChg chg="mod">
          <ac:chgData name="deepesh chowdary" userId="6c3108a2e0fd3823" providerId="LiveId" clId="{4F9815C4-0209-44B0-B589-1D528154DCCE}" dt="2022-04-12T16:57:51.264" v="32"/>
          <ac:spMkLst>
            <pc:docMk/>
            <pc:sldMk cId="3746741970" sldId="274"/>
            <ac:spMk id="3" creationId="{E6754782-0648-44AE-8F69-4B1037F71D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78EBD-3FF0-493B-B3BC-F50C01506E37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AE077-0DAE-4EA8-9410-1304CA5C8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6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9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3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17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6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8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3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2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7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7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5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0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8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BC81-25C4-41E4-8791-03D6C28FCA5B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2AB148-6D36-4291-87BF-69D8E996F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6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51447-2EE6-469A-B6E7-6CF2BDA1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82" y="105508"/>
            <a:ext cx="8944740" cy="173094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C14A4AA-4F8A-472E-BC4D-DA440212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57401"/>
            <a:ext cx="10255250" cy="108145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HCL TECHNOLOGIES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16446A-2A8E-4AAF-9853-1BD25072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818" y="3359803"/>
            <a:ext cx="10515600" cy="3323492"/>
          </a:xfrm>
        </p:spPr>
        <p:txBody>
          <a:bodyPr>
            <a:normAutofit/>
          </a:bodyPr>
          <a:lstStyle/>
          <a:p>
            <a:r>
              <a:rPr lang="en-IN" sz="2800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ATTRITION ANALYSIS AND PREDICTION IN AN IT ORGANISATION</a:t>
            </a:r>
          </a:p>
          <a:p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Project Supervisor    : 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Mr.Rajasekar.P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Name of the Student: 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Peravali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 Deepesh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Registration Number :  39110770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</a:rPr>
              <a:t>Branch                          : 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71364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BBBC-B974-4212-96FD-A47E6914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901A-2D88-458B-A2EB-CB327A43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75" y="1488613"/>
            <a:ext cx="8596668" cy="3880773"/>
          </a:xfrm>
        </p:spPr>
        <p:txBody>
          <a:bodyPr/>
          <a:lstStyle/>
          <a:p>
            <a:r>
              <a:rPr lang="en-IN" dirty="0"/>
              <a:t>Attrition vs Age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E91D1-07D7-4E72-A551-2A921DF8E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4" y="2101132"/>
            <a:ext cx="11470105" cy="42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5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D3D2-7A28-42D1-9A3D-283E5EF43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/>
          <a:lstStyle/>
          <a:p>
            <a:r>
              <a:rPr lang="en-IN" dirty="0"/>
              <a:t>Attrition vs </a:t>
            </a:r>
            <a:r>
              <a:rPr lang="en-IN" dirty="0" err="1"/>
              <a:t>WorkLife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064DF-3219-4CA1-AC4E-C95C9095F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" y="1762299"/>
            <a:ext cx="11742821" cy="39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2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407E-0190-40D5-8ED7-4B80E2F0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695637"/>
            <a:ext cx="10515600" cy="4351338"/>
          </a:xfrm>
        </p:spPr>
        <p:txBody>
          <a:bodyPr/>
          <a:lstStyle/>
          <a:p>
            <a:r>
              <a:rPr lang="en-IN" dirty="0" err="1"/>
              <a:t>Attriton</a:t>
            </a:r>
            <a:r>
              <a:rPr lang="en-IN" dirty="0"/>
              <a:t> vs Years At Company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C256F-C9D1-4BF4-B69A-39FEA5D34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" y="1483052"/>
            <a:ext cx="11903242" cy="39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0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61B1-A5C0-4B1F-B902-7079F98E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8" y="553832"/>
            <a:ext cx="10515600" cy="4351338"/>
          </a:xfrm>
        </p:spPr>
        <p:txBody>
          <a:bodyPr/>
          <a:lstStyle/>
          <a:p>
            <a:r>
              <a:rPr lang="en-IN" dirty="0"/>
              <a:t>Attrition vs </a:t>
            </a:r>
            <a:r>
              <a:rPr lang="en-IN" dirty="0" err="1"/>
              <a:t>distancefromhome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4F607-DAD3-4091-8CFE-45D2733EF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03" y="1798438"/>
            <a:ext cx="12192000" cy="38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473D-10A4-41BE-AA38-BA4FF23C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36" y="903450"/>
            <a:ext cx="10515600" cy="5696514"/>
          </a:xfrm>
        </p:spPr>
        <p:txBody>
          <a:bodyPr/>
          <a:lstStyle/>
          <a:p>
            <a:r>
              <a:rPr lang="en-IN" dirty="0"/>
              <a:t>Attrition vs </a:t>
            </a:r>
            <a:r>
              <a:rPr lang="en-IN" dirty="0" err="1"/>
              <a:t>JobSatisfaction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32FA4-C75B-4BF3-BA45-0E429844C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" y="1958657"/>
            <a:ext cx="11871158" cy="39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9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2E4B-E5B0-44A7-8B08-863D7D26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728345"/>
            <a:ext cx="10515600" cy="4351338"/>
          </a:xfrm>
        </p:spPr>
        <p:txBody>
          <a:bodyPr/>
          <a:lstStyle/>
          <a:p>
            <a:r>
              <a:rPr lang="en-IN" dirty="0"/>
              <a:t>Attrition vs Categorical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EBF4D-50BA-4DA8-BF45-A41A5E16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10" y="1470342"/>
            <a:ext cx="5741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4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95FC-7A36-4224-8A46-658F8DD4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087"/>
            <a:ext cx="10515600" cy="4351338"/>
          </a:xfrm>
        </p:spPr>
        <p:txBody>
          <a:bodyPr/>
          <a:lstStyle/>
          <a:p>
            <a:r>
              <a:rPr lang="en-IN" dirty="0"/>
              <a:t>Corelation between Attributes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D0536-D2FA-411D-BB5E-DF0F035F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5" y="1443996"/>
            <a:ext cx="7315200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3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D22-6B4D-40F5-B60C-0F50EA70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2F3DD2-3E21-4C60-8FF0-7BA8B6337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734645" cy="4293017"/>
          </a:xfrm>
        </p:spPr>
      </p:pic>
    </p:spTree>
    <p:extLst>
      <p:ext uri="{BB962C8B-B14F-4D97-AF65-F5344CB8AC3E}">
        <p14:creationId xmlns:p14="http://schemas.microsoft.com/office/powerpoint/2010/main" val="269633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C140-35AD-4458-9688-CD61CAFD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A6B1-8AD6-45F3-8B96-BF5EAE7C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err="1"/>
              <a:t>conclusion,we’ve</a:t>
            </a:r>
            <a:r>
              <a:rPr lang="en-IN" dirty="0"/>
              <a:t> done the analysis of attrition and prediction using several Machine Learning </a:t>
            </a:r>
            <a:r>
              <a:rPr lang="en-IN" dirty="0" err="1"/>
              <a:t>Algorithms.And</a:t>
            </a:r>
            <a:r>
              <a:rPr lang="en-IN" dirty="0"/>
              <a:t> we got the scores of the </a:t>
            </a:r>
            <a:r>
              <a:rPr lang="en-IN" dirty="0" err="1"/>
              <a:t>models.The</a:t>
            </a:r>
            <a:r>
              <a:rPr lang="en-IN" dirty="0"/>
              <a:t> highest score is the better model to predict.</a:t>
            </a:r>
          </a:p>
        </p:txBody>
      </p:sp>
    </p:spTree>
    <p:extLst>
      <p:ext uri="{BB962C8B-B14F-4D97-AF65-F5344CB8AC3E}">
        <p14:creationId xmlns:p14="http://schemas.microsoft.com/office/powerpoint/2010/main" val="235830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376D-D0D8-4165-B0F6-5BF816A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4782-0648-44AE-8F69-4B1037F7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Qiao</a:t>
            </a:r>
            <a:r>
              <a:rPr lang="en-IN" dirty="0"/>
              <a:t>, </a:t>
            </a:r>
            <a:r>
              <a:rPr lang="en-IN" dirty="0" err="1"/>
              <a:t>Zihan</a:t>
            </a:r>
            <a:r>
              <a:rPr lang="en-IN" dirty="0"/>
              <a:t>. (2020).Attrition analysis and prediction on machine </a:t>
            </a:r>
            <a:r>
              <a:rPr lang="en-IN" dirty="0" err="1"/>
              <a:t>learining</a:t>
            </a:r>
            <a:r>
              <a:rPr lang="en-IN" dirty="0"/>
              <a:t> algorithms. 76-79. 10.1109/MLBDBI51377.2020.00020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Xie</a:t>
            </a:r>
            <a:r>
              <a:rPr lang="en-IN" dirty="0"/>
              <a:t>, Han &amp; Li, </a:t>
            </a:r>
            <a:r>
              <a:rPr lang="en-IN" dirty="0" err="1"/>
              <a:t>Chaoyi</a:t>
            </a:r>
            <a:r>
              <a:rPr lang="en-IN" dirty="0"/>
              <a:t> &amp; Ding, Ning &amp; Gong, </a:t>
            </a:r>
            <a:r>
              <a:rPr lang="en-IN" dirty="0" err="1"/>
              <a:t>Changrui</a:t>
            </a:r>
            <a:r>
              <a:rPr lang="en-IN" dirty="0"/>
              <a:t>. (2021). Attrition analysis Based On Machine Learning model. 366-369. 10.1109/ICEKIM52309.2021.00087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Saraswathi, K. &amp; </a:t>
            </a:r>
            <a:r>
              <a:rPr lang="en-IN" dirty="0" err="1"/>
              <a:t>Renukadevi</a:t>
            </a:r>
            <a:r>
              <a:rPr lang="en-IN" dirty="0"/>
              <a:t>, N. &amp; </a:t>
            </a:r>
            <a:r>
              <a:rPr lang="en-IN" dirty="0" err="1"/>
              <a:t>Nandhinidevi</a:t>
            </a:r>
            <a:r>
              <a:rPr lang="en-IN" dirty="0"/>
              <a:t>, S. &amp; </a:t>
            </a:r>
            <a:r>
              <a:rPr lang="en-IN" dirty="0" err="1"/>
              <a:t>Gayathridevi</a:t>
            </a:r>
            <a:r>
              <a:rPr lang="en-IN" dirty="0"/>
              <a:t>, S. &amp; Naveen, P.. (2021). Attrition prediction using machine learning approaches. AIP Conference Proceedings. 2387. 140038. 10.1063/5.0068655.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https://www.kaggle.com/search?q=Attrition+Analysis+prediction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7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0B8270-6F0B-4133-92DC-C158D0F8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EDE6F-A206-4758-8E4F-B846FAF1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Course Certificate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System Architecture / Ideation 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Module / Project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Application Snapshots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Results and Discussions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2992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5449-4FFB-4C14-8352-57B7D55C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D12C-F64B-4DA0-A4FF-069324DE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7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64A-F9A2-4EEB-B8B8-8B4BE61A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96F0-F521-4632-916C-02B65643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is related to Machine </a:t>
            </a:r>
            <a:r>
              <a:rPr lang="en-IN" dirty="0" err="1"/>
              <a:t>learning.It</a:t>
            </a:r>
            <a:r>
              <a:rPr lang="en-IN" dirty="0"/>
              <a:t> mainly deals about </a:t>
            </a:r>
            <a:r>
              <a:rPr lang="en-IN" dirty="0" err="1"/>
              <a:t>analyzing</a:t>
            </a:r>
            <a:r>
              <a:rPr lang="en-IN" dirty="0"/>
              <a:t> the data and predicting.</a:t>
            </a:r>
          </a:p>
          <a:p>
            <a:r>
              <a:rPr lang="en-IN" dirty="0"/>
              <a:t>The project we are dealing is about </a:t>
            </a:r>
            <a:r>
              <a:rPr lang="en-IN" dirty="0" err="1"/>
              <a:t>Attriton</a:t>
            </a:r>
            <a:r>
              <a:rPr lang="en-IN" dirty="0"/>
              <a:t> analysis and Prediction in an IT organization.</a:t>
            </a:r>
          </a:p>
          <a:p>
            <a:r>
              <a:rPr lang="en-IN" dirty="0"/>
              <a:t>Employee attrition is specifically focussed on identifying why employees voluntarily </a:t>
            </a:r>
            <a:r>
              <a:rPr lang="en-IN" dirty="0" err="1"/>
              <a:t>leave,what</a:t>
            </a:r>
            <a:r>
              <a:rPr lang="en-IN" dirty="0"/>
              <a:t> might have prevented them from </a:t>
            </a:r>
            <a:r>
              <a:rPr lang="en-IN" dirty="0" err="1"/>
              <a:t>leaving,and</a:t>
            </a:r>
            <a:r>
              <a:rPr lang="en-IN" dirty="0"/>
              <a:t> how we can use data to predict attrition risk.</a:t>
            </a:r>
          </a:p>
          <a:p>
            <a:r>
              <a:rPr lang="en-IN" dirty="0"/>
              <a:t>Most </a:t>
            </a:r>
            <a:r>
              <a:rPr lang="en-IN" dirty="0" err="1"/>
              <a:t>importantly,this</a:t>
            </a:r>
            <a:r>
              <a:rPr lang="en-IN" dirty="0"/>
              <a:t> type of employee predictive analytics can be used to help organizations understand and design interventions that will be most effective in reducing unwanted risk.</a:t>
            </a:r>
          </a:p>
        </p:txBody>
      </p:sp>
    </p:spTree>
    <p:extLst>
      <p:ext uri="{BB962C8B-B14F-4D97-AF65-F5344CB8AC3E}">
        <p14:creationId xmlns:p14="http://schemas.microsoft.com/office/powerpoint/2010/main" val="34327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160A-D46C-4BE7-8A5B-9E342698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CB3D-6B2A-414E-816F-06AB8C7B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scope of the project is to </a:t>
            </a:r>
            <a:r>
              <a:rPr lang="en-IN" dirty="0" err="1"/>
              <a:t>analyze</a:t>
            </a:r>
            <a:r>
              <a:rPr lang="en-IN" dirty="0"/>
              <a:t> the attrition and prediction using Machine Learning algorithms.</a:t>
            </a:r>
          </a:p>
          <a:p>
            <a:r>
              <a:rPr lang="en-IN" dirty="0"/>
              <a:t>From this project we can gain maximum knowledge on Machine Learning models and we can increase accuracy of regression models.</a:t>
            </a:r>
          </a:p>
          <a:p>
            <a:r>
              <a:rPr lang="en-IN" dirty="0"/>
              <a:t>To gain complete knowledge on Python libraries and be able to use Jupiter notebook.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9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5783-A11B-4A5D-941A-4FEDBDAE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42217"/>
            <a:ext cx="10515600" cy="329467"/>
          </a:xfrm>
        </p:spPr>
        <p:txBody>
          <a:bodyPr>
            <a:normAutofit fontScale="90000"/>
          </a:bodyPr>
          <a:lstStyle/>
          <a:p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15ED2-F497-49C6-8F5B-408147F70521}"/>
              </a:ext>
            </a:extLst>
          </p:cNvPr>
          <p:cNvSpPr/>
          <p:nvPr/>
        </p:nvSpPr>
        <p:spPr>
          <a:xfrm flipH="1">
            <a:off x="3810001" y="914400"/>
            <a:ext cx="4097214" cy="680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Importing Libraries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E4329-38D6-4C5C-95DC-3ACB95CC456B}"/>
              </a:ext>
            </a:extLst>
          </p:cNvPr>
          <p:cNvSpPr/>
          <p:nvPr/>
        </p:nvSpPr>
        <p:spPr>
          <a:xfrm>
            <a:off x="3810001" y="2118458"/>
            <a:ext cx="4097214" cy="54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Elementary Data Analysis(EDA)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44F58-19DA-4C1B-84FD-D2E5547F1778}"/>
              </a:ext>
            </a:extLst>
          </p:cNvPr>
          <p:cNvSpPr/>
          <p:nvPr/>
        </p:nvSpPr>
        <p:spPr>
          <a:xfrm>
            <a:off x="8792308" y="1597758"/>
            <a:ext cx="2948350" cy="32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Loading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AE4C9-B090-40B4-8A4B-62BED3E2E072}"/>
              </a:ext>
            </a:extLst>
          </p:cNvPr>
          <p:cNvSpPr/>
          <p:nvPr/>
        </p:nvSpPr>
        <p:spPr>
          <a:xfrm>
            <a:off x="8792307" y="2154115"/>
            <a:ext cx="2948353" cy="54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Checking Missing and Null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221B0-6803-45A5-859D-25AB31D79384}"/>
              </a:ext>
            </a:extLst>
          </p:cNvPr>
          <p:cNvSpPr/>
          <p:nvPr/>
        </p:nvSpPr>
        <p:spPr>
          <a:xfrm>
            <a:off x="8792308" y="2866170"/>
            <a:ext cx="2948350" cy="37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Correlation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0B351B-5EAB-4666-AEE1-64213915A46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907215" y="1762492"/>
            <a:ext cx="885093" cy="62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DA8671-1157-4F35-9A09-CB7D9AF65C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58608" y="1594583"/>
            <a:ext cx="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3F6E74-D6C5-4233-80E6-C1F900D20F3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907215" y="2391020"/>
            <a:ext cx="885092" cy="3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ACC73-C031-40C4-BC59-4C2995B7C7F2}"/>
              </a:ext>
            </a:extLst>
          </p:cNvPr>
          <p:cNvSpPr/>
          <p:nvPr/>
        </p:nvSpPr>
        <p:spPr>
          <a:xfrm>
            <a:off x="3810002" y="3292965"/>
            <a:ext cx="4097214" cy="54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5D2BA5-F2CE-42C2-9299-EF57E545D8D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907215" y="2391020"/>
            <a:ext cx="885093" cy="66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C08CEC1-8C04-4EA0-892F-B55177E7E290}"/>
              </a:ext>
            </a:extLst>
          </p:cNvPr>
          <p:cNvSpPr/>
          <p:nvPr/>
        </p:nvSpPr>
        <p:spPr>
          <a:xfrm>
            <a:off x="451340" y="2699115"/>
            <a:ext cx="2476500" cy="54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Dropping Useless Columns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37D1F5-AD80-423C-B272-65907D659792}"/>
              </a:ext>
            </a:extLst>
          </p:cNvPr>
          <p:cNvSpPr/>
          <p:nvPr/>
        </p:nvSpPr>
        <p:spPr>
          <a:xfrm>
            <a:off x="451340" y="3417400"/>
            <a:ext cx="2476499" cy="32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Encoding and Scaling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174588-A266-49BE-8CD0-453005E094AF}"/>
              </a:ext>
            </a:extLst>
          </p:cNvPr>
          <p:cNvSpPr/>
          <p:nvPr/>
        </p:nvSpPr>
        <p:spPr>
          <a:xfrm>
            <a:off x="451340" y="3920028"/>
            <a:ext cx="2476499" cy="54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Splitting into Training Set and Testing 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3B00BA-8DE1-489A-96E4-32A4D4FB90A3}"/>
              </a:ext>
            </a:extLst>
          </p:cNvPr>
          <p:cNvCxnSpPr>
            <a:stCxn id="19" idx="1"/>
            <a:endCxn id="37" idx="3"/>
          </p:cNvCxnSpPr>
          <p:nvPr/>
        </p:nvCxnSpPr>
        <p:spPr>
          <a:xfrm flipH="1" flipV="1">
            <a:off x="2927840" y="2971677"/>
            <a:ext cx="882162" cy="59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EA8637-9628-425E-9632-775ED783350C}"/>
              </a:ext>
            </a:extLst>
          </p:cNvPr>
          <p:cNvCxnSpPr>
            <a:stCxn id="19" idx="1"/>
            <a:endCxn id="38" idx="3"/>
          </p:cNvCxnSpPr>
          <p:nvPr/>
        </p:nvCxnSpPr>
        <p:spPr>
          <a:xfrm flipH="1">
            <a:off x="2927839" y="3565527"/>
            <a:ext cx="882163" cy="1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77A1C-B5A8-4A0B-962D-3E905E2F9A9A}"/>
              </a:ext>
            </a:extLst>
          </p:cNvPr>
          <p:cNvCxnSpPr>
            <a:stCxn id="19" idx="1"/>
            <a:endCxn id="39" idx="3"/>
          </p:cNvCxnSpPr>
          <p:nvPr/>
        </p:nvCxnSpPr>
        <p:spPr>
          <a:xfrm flipH="1">
            <a:off x="2927839" y="3565527"/>
            <a:ext cx="882163" cy="62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02E9DB-961F-4721-832A-B9A9857D17E3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5858608" y="2663582"/>
            <a:ext cx="1" cy="62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A467D67-EB8F-49E7-B7B4-22BFEB892A09}"/>
              </a:ext>
            </a:extLst>
          </p:cNvPr>
          <p:cNvSpPr/>
          <p:nvPr/>
        </p:nvSpPr>
        <p:spPr>
          <a:xfrm>
            <a:off x="3810001" y="4395543"/>
            <a:ext cx="4097214" cy="54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Evaluation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E639A1-F18D-43AF-B156-1FE3F8B5B4BE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5858608" y="3838089"/>
            <a:ext cx="1" cy="5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B7A1D77-6404-4B44-B36B-A574EFE15767}"/>
              </a:ext>
            </a:extLst>
          </p:cNvPr>
          <p:cNvSpPr/>
          <p:nvPr/>
        </p:nvSpPr>
        <p:spPr>
          <a:xfrm>
            <a:off x="8789376" y="3993661"/>
            <a:ext cx="2948343" cy="531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Implementing Machine Algorithms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3E929F-9D6C-4759-8466-4DAEC587F387}"/>
              </a:ext>
            </a:extLst>
          </p:cNvPr>
          <p:cNvSpPr/>
          <p:nvPr/>
        </p:nvSpPr>
        <p:spPr>
          <a:xfrm>
            <a:off x="8789376" y="4803042"/>
            <a:ext cx="2948343" cy="531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Fitting The Training Data into model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21A8C8-EC6E-487A-A2E4-8BB93FD1B59E}"/>
              </a:ext>
            </a:extLst>
          </p:cNvPr>
          <p:cNvCxnSpPr>
            <a:stCxn id="49" idx="3"/>
            <a:endCxn id="57" idx="1"/>
          </p:cNvCxnSpPr>
          <p:nvPr/>
        </p:nvCxnSpPr>
        <p:spPr>
          <a:xfrm flipV="1">
            <a:off x="7907215" y="4259445"/>
            <a:ext cx="882161" cy="4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E99553-010A-4F8A-BF08-D07BE3F9E376}"/>
              </a:ext>
            </a:extLst>
          </p:cNvPr>
          <p:cNvCxnSpPr>
            <a:stCxn id="49" idx="3"/>
            <a:endCxn id="58" idx="1"/>
          </p:cNvCxnSpPr>
          <p:nvPr/>
        </p:nvCxnSpPr>
        <p:spPr>
          <a:xfrm>
            <a:off x="7907215" y="4668105"/>
            <a:ext cx="882161" cy="4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2CAD180-6483-4E44-94BA-43B538B2494B}"/>
              </a:ext>
            </a:extLst>
          </p:cNvPr>
          <p:cNvSpPr/>
          <p:nvPr/>
        </p:nvSpPr>
        <p:spPr>
          <a:xfrm>
            <a:off x="3843704" y="5570050"/>
            <a:ext cx="4029807" cy="54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Deployment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CC503B-F761-4430-80C6-57D645325B50}"/>
              </a:ext>
            </a:extLst>
          </p:cNvPr>
          <p:cNvCxnSpPr>
            <a:cxnSpLocks/>
            <a:stCxn id="49" idx="2"/>
            <a:endCxn id="64" idx="0"/>
          </p:cNvCxnSpPr>
          <p:nvPr/>
        </p:nvCxnSpPr>
        <p:spPr>
          <a:xfrm>
            <a:off x="5858608" y="4940667"/>
            <a:ext cx="0" cy="62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6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9A2D-3227-4CF2-9CB9-371CE7C7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FB20-17EC-41A6-B17B-B7B17B92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08" y="1690688"/>
            <a:ext cx="10515600" cy="4351338"/>
          </a:xfrm>
        </p:spPr>
        <p:txBody>
          <a:bodyPr/>
          <a:lstStyle/>
          <a:p>
            <a:r>
              <a:rPr lang="en-IN" dirty="0"/>
              <a:t>Import required Libraries and packages.</a:t>
            </a:r>
          </a:p>
          <a:p>
            <a:r>
              <a:rPr lang="en-IN" dirty="0"/>
              <a:t>Elementary Data Analysis(EDA)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Loading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Displaying Head of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Getting the shape of the dataset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Checking missing values or null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Finding corelation of attrition with some important attributes in the data using </a:t>
            </a:r>
            <a:r>
              <a:rPr lang="en-IN" dirty="0" err="1"/>
              <a:t>countplot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Dropping single values or useless </a:t>
            </a:r>
            <a:r>
              <a:rPr lang="en-IN" dirty="0" err="1"/>
              <a:t>coloumns</a:t>
            </a:r>
            <a:r>
              <a:rPr lang="en-IN" dirty="0"/>
              <a:t> and id values.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2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50D9-FCF9-4B69-960E-B234F04D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4384-7F57-4AC2-930B-938C3725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Creating dummy variables and concatenating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Using binary encoding converting categorical data into numerical data like gender and attrition.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Using ordinal encoding converting the categorical data of </a:t>
            </a:r>
            <a:r>
              <a:rPr lang="en-IN" dirty="0" err="1"/>
              <a:t>BusinessTravel</a:t>
            </a:r>
            <a:r>
              <a:rPr lang="en-IN" dirty="0"/>
              <a:t> into numerical data.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Using </a:t>
            </a:r>
            <a:r>
              <a:rPr lang="en-IN" dirty="0" err="1"/>
              <a:t>OneHotEncoding</a:t>
            </a:r>
            <a:r>
              <a:rPr lang="en-IN" dirty="0"/>
              <a:t> converting categorical data which are having more than three object data into numerical data.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Splitting the data into x and y.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Y as Attrition and X as other than Attrition </a:t>
            </a:r>
            <a:r>
              <a:rPr lang="en-IN" dirty="0" err="1"/>
              <a:t>coloumn</a:t>
            </a:r>
            <a:r>
              <a:rPr lang="en-IN" dirty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And training and testing the </a:t>
            </a:r>
            <a:r>
              <a:rPr lang="en-IN" dirty="0" err="1"/>
              <a:t>splitted</a:t>
            </a:r>
            <a:r>
              <a:rPr lang="en-IN" dirty="0"/>
              <a:t> data.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/>
              <a:t>Scaling the trained and tested data to check </a:t>
            </a:r>
            <a:r>
              <a:rPr lang="en-IN" dirty="0" err="1"/>
              <a:t>maginitude</a:t>
            </a:r>
            <a:r>
              <a:rPr lang="en-IN" dirty="0"/>
              <a:t> of the data. 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9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AD32-C9D6-4296-A1A5-E3222D2D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D8BF-FF3F-45F0-B6E1-23430A76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Implementing Machine Learning Models.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Fitting the trained data into the model and checking whether the model is trained.</a:t>
            </a:r>
          </a:p>
          <a:p>
            <a:r>
              <a:rPr lang="en-IN" dirty="0"/>
              <a:t>Model Deployment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Getting the model scores.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666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1499</TotalTime>
  <Words>616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HCL TECHNOLOGIES </vt:lpstr>
      <vt:lpstr>Presentation Outline</vt:lpstr>
      <vt:lpstr>Course Certificate</vt:lpstr>
      <vt:lpstr>Introduction</vt:lpstr>
      <vt:lpstr>Objectives</vt:lpstr>
      <vt:lpstr>Ideation map</vt:lpstr>
      <vt:lpstr>Project Implementation</vt:lpstr>
      <vt:lpstr>Project Implementation</vt:lpstr>
      <vt:lpstr>Project Implementation</vt:lpstr>
      <vt:lpstr>Application 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HCL TECHNOLOGIES</dc:title>
  <dc:creator>Venu Madhava Reddy</dc:creator>
  <cp:lastModifiedBy>deepesh chowdary</cp:lastModifiedBy>
  <cp:revision>21</cp:revision>
  <dcterms:created xsi:type="dcterms:W3CDTF">2022-04-09T05:26:52Z</dcterms:created>
  <dcterms:modified xsi:type="dcterms:W3CDTF">2022-04-12T17:39:24Z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