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b145b0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b145b0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145b04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145b04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b145b0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b145b0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b145b04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b145b04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2d6fe0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2d6fe0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 game based on using what you perceive to overcome challenges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056825" y="2959750"/>
            <a:ext cx="25341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Stephen MacDonald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Zach Curll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Laura Amoroso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Zack Reynolds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Perception?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915100" y="1466950"/>
            <a:ext cx="75234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Perception is a game based on a simple concept: What if the way you </a:t>
            </a:r>
            <a:r>
              <a:rPr b="1" lang="en" sz="1800"/>
              <a:t>perceived</a:t>
            </a:r>
            <a:r>
              <a:rPr b="1" lang="en" sz="1800"/>
              <a:t> an object had an effect on its size?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 this logic, you could hold a far off car between your </a:t>
            </a:r>
            <a:r>
              <a:rPr b="1" lang="en" sz="1800"/>
              <a:t>fingers or resize a nearby piece of cake to be triple the size!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This is the concept that inspired this game.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r>
              <a:rPr lang="en"/>
              <a:t> for picking up Objects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548135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42500" y="1476450"/>
            <a:ext cx="76842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W, A, S, D or arrow keys: to move forward, left, right, and backwards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E: to pick up and drop objects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Space: jump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Shift: run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P: pause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545100" y="1682450"/>
            <a:ext cx="5466300" cy="21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https://www.youtube.com/watch?v=qjLbULsqy-U&amp;t=3s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Issues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33500" y="1526375"/>
            <a:ext cx="83757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Unity </a:t>
            </a:r>
            <a:r>
              <a:rPr b="1" lang="en" sz="1800"/>
              <a:t>compatibility</a:t>
            </a:r>
            <a:r>
              <a:rPr b="1" lang="en" sz="1800"/>
              <a:t> with Github: It took many trials and errors to learn how to push unity game files to Github. We overcame this by using a gitignore file.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Player picking up objects: This aspect of the game had many factors. Not only did we struggle getting the objects to rescale properly, we </a:t>
            </a:r>
            <a:r>
              <a:rPr b="1" lang="en" sz="1800"/>
              <a:t>consistently</a:t>
            </a:r>
            <a:r>
              <a:rPr b="1" lang="en" sz="1800"/>
              <a:t> had to </a:t>
            </a:r>
            <a:r>
              <a:rPr b="1" lang="en" sz="1800"/>
              <a:t>improve</a:t>
            </a:r>
            <a:r>
              <a:rPr b="1" lang="en" sz="1800"/>
              <a:t> the code. For instance, we went back to this code to disable gravity on an </a:t>
            </a:r>
            <a:r>
              <a:rPr b="1" lang="en" sz="1800"/>
              <a:t>affected</a:t>
            </a:r>
            <a:r>
              <a:rPr b="1" lang="en" sz="1800"/>
              <a:t> object to stop it from clipping downwards. 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