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61" r:id="rId5"/>
    <p:sldId id="258" r:id="rId6"/>
    <p:sldId id="263" r:id="rId7"/>
    <p:sldId id="264" r:id="rId8"/>
    <p:sldId id="259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8" autoAdjust="0"/>
    <p:restoredTop sz="94660"/>
  </p:normalViewPr>
  <p:slideViewPr>
    <p:cSldViewPr>
      <p:cViewPr varScale="1">
        <p:scale>
          <a:sx n="91" d="100"/>
          <a:sy n="91" d="100"/>
        </p:scale>
        <p:origin x="-717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16-02-11T06:39:22.797"/>
    </inkml:context>
    <inkml:brush xml:id="br0">
      <inkml:brushProperty name="width" value="0.13333" units="cm"/>
      <inkml:brushProperty name="height" value="0.13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39A8628-510B-427A-AECE-EC65570A818A}" emma:medium="tactile" emma:mode="ink">
          <msink:context xmlns:msink="http://schemas.microsoft.com/ink/2010/main" type="inkDrawing" rotatedBoundingBox="2413,3504 6521,2206 6580,2395 2473,3693" semanticType="callout" shapeName="Other">
            <msink:sourceLink direction="with" ref="{58521AD6-AE0B-4640-B2E2-41075367BA2F}"/>
          </msink:context>
        </emma:interpretation>
      </emma:emma>
    </inkml:annotationXML>
    <inkml:trace contextRef="#ctx0" brushRef="#br0">-1 1279 116,'4'-7'52,"-4"7"-41,4 0-14,-4 0 7,0 0-4,8 3 58,0 1-45,1 0-10,-1-1 0,4 1 4,1 0-5,3-4 38,5 0-31,0 0 2,-1 0-7,5-4 36,4 0-31,0 1 2,0-1-7,4 0-8,0 1 3,-4-1 6,0-3-5,4-1 46,4-3-36,9 0-4,-1 0-2,5 0-4,4-3 0,4-1 25,8 4-20,-4 0-1,-8 3-2,0-6 3,-1-1-4,5 4-3,4-4 2,0 1 8,9-1-6,3 0 5,5-3-6,-9-1 9,-4 1-8,0-4 41,5-11-33,-1-4-4,-4 4-3,5 7-1,-1 1-1,-4 2 2,0 5-2,-8 0-3,0-1 1,0 1 6,4 0-4,0-1 3,-4-3-3,0 0 11,0 0-10,0 4 8,4-1-7,0 4 1,-4-3-3,0 0-1,4-1 1,12-10 7,-4 11-6,5-5 13,4-6-11,-5 3 9,-4-3-10,-4-4-1,1-4-1,-1 4-4,-4 4 2,-4 3 4,-9 4-3,-3 3 3,-9 5-2,0-1 2,-4 0-2,1 4-1,-1-4 1,0 1 1,0-1-1,4 0-12,-12 4 9,-4 0-58,-5 4 46,-8 0-64,-8-1 59,-8 5-126,-13 6 111,-28 8-198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16-02-11T07:28:03.268"/>
    </inkml:context>
    <inkml:brush xml:id="br0">
      <inkml:brushProperty name="width" value="0.13333" units="cm"/>
      <inkml:brushProperty name="height" value="0.13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0F8EE022-A13F-43EB-A773-D240BA8CF1F0}" emma:medium="tactile" emma:mode="ink">
          <msink:context xmlns:msink="http://schemas.microsoft.com/ink/2010/main" type="writingRegion" rotatedBoundingBox="2219,492 22252,449 22254,1647 2221,1690"/>
        </emma:interpretation>
      </emma:emma>
    </inkml:annotationXML>
    <inkml:traceGroup>
      <inkml:annotationXML>
        <emma:emma xmlns:emma="http://www.w3.org/2003/04/emma" version="1.0">
          <emma:interpretation id="{9F2AF2D0-6F9C-4EFB-9D8A-3E4DF84163CF}" emma:medium="tactile" emma:mode="ink">
            <msink:context xmlns:msink="http://schemas.microsoft.com/ink/2010/main" type="paragraph" rotatedBoundingBox="2219,492 22252,449 22254,1647 2221,16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125AB83-3770-49D5-921A-9230E66D575A}" emma:medium="tactile" emma:mode="ink">
              <msink:context xmlns:msink="http://schemas.microsoft.com/ink/2010/main" type="line" rotatedBoundingBox="2219,492 22252,449 22254,1647 2221,1690"/>
            </emma:interpretation>
          </emma:emma>
        </inkml:annotationXML>
        <inkml:traceGroup>
          <inkml:annotationXML>
            <emma:emma xmlns:emma="http://www.w3.org/2003/04/emma" version="1.0">
              <emma:interpretation id="{3F2ECE25-6884-4E9C-AF72-E718BB10D35D}" emma:medium="tactile" emma:mode="ink">
                <msink:context xmlns:msink="http://schemas.microsoft.com/ink/2010/main" type="inkWord" rotatedBoundingBox="2219,561 7862,549 7864,1490 2221,1502"/>
              </emma:interpretation>
              <emma:one-of disjunction-type="recognition" id="oneOf0">
                <emma:interpretation id="interp0" emma:lang="en-US" emma:confidence="0">
                  <emma:literal>Thoughts</emma:literal>
                </emma:interpretation>
                <emma:interpretation id="interp1" emma:lang="en-US" emma:confidence="0">
                  <emma:literal>thoughts</emma:literal>
                </emma:interpretation>
                <emma:interpretation id="interp2" emma:lang="en-US" emma:confidence="0">
                  <emma:literal>though-is</emma:literal>
                </emma:interpretation>
                <emma:interpretation id="interp3" emma:lang="en-US" emma:confidence="0">
                  <emma:literal>THOUGHTS</emma:literal>
                </emma:interpretation>
                <emma:interpretation id="interp4" emma:lang="en-US" emma:confidence="0">
                  <emma:literal>THOUGHT</emma:literal>
                </emma:interpretation>
              </emma:one-of>
            </emma:emma>
          </inkml:annotationXML>
          <inkml:trace contextRef="#ctx0" brushRef="#br0">-2 284 124,'0'-18'55,"0"18"-43,0-8-15,4-3 57,1 0-43,3-4 38,4 1-36,1-5 21,3 1-25,5 0-5,8-4-2,8 3 0,9 1-1,7-1-1,1 5 1,0-1-1,4 0 0,0 4 5,0 4-4,-5 7 3,10-11-3,-1 7-124,-9 4 97,5 4-132</inkml:trace>
          <inkml:trace contextRef="#ctx0" brushRef="#br0" timeOffset="-343.6992">532 133 144,'-8'-11'65,"8"11"-51,0-4-17,0 4 54,0 0-41,0 0 17,0 4-20,0 4 16,-4-1-18,4 4 9,0 7-10,0 12 17,0 3-16,0 4 4,0-1-7,0 12 36,0 4-30,0-8-3,0 7-2,0 8-3,0-7 0,0-5 5,0 5-4,0-1-3,0-7 2,0-7 8,0-7-6,0-8-1,0-4 0,0-3-13,0-4 10,0-8-109,0-28-117</inkml:trace>
          <inkml:trace contextRef="#ctx0" brushRef="#br0" timeOffset="700.2521">1082 578 140,'41'7'65,"-32"-10"-51,11-5-17,-3 5 37,4-5-27,8-6-3,4 3-1,0 0 2,0-4-4,8 4-22,-8-4 16,0 0-163</inkml:trace>
          <inkml:trace contextRef="#ctx0" brushRef="#br0" timeOffset="377.6632">1123 284 80,'0'-40'39,"0"43"-31,5 1-10,-5-4 58,0 18-14,0 1-28,0 6 17,0 1-24,0 4 4,0 14-7,-5 0-9,1 4 5,0 3 5,0-3-5,0-8 7,0-3-6,0-8 0,-5-3-124,14 0 13</inkml:trace>
          <inkml:trace contextRef="#ctx0" brushRef="#br0" timeOffset="778.4263">1508 207 160,'0'29'75,"4"8"-59,-4 3-20,0-18 39,0 8-28,-4 7 6,0 3-9,-4 8-6,-1 11 2,1-4 5,4 4-4,8 0 0,-4-12 0,0-6-111,4-8 87,9-11-99</inkml:trace>
          <inkml:trace contextRef="#ctx0" brushRef="#br0" timeOffset="1217.2596">1967 284 148,'-16'-33'65,"8"40"-51,-9 34-17,9-23 9,-5 8-5,-3 3 16,-5 19-13,5-8 1,-1 5-3,9 6-2,-1-3 1,9-4 4,5 4-4,7 3-11,5-21 8,11-19 12,1-8-9,0-6 4,13-12-4,-1-7-1,-4-7 1,-4-1-1,-4-3 0,-8-4 0,-9 0 0,-3-3 14,-13-4-11,-13 7 15,-4-3-13,-3 7 6,-1 3-8,0 12-2,0 14 0,-4 8-4,4 7 2,5 4-100,3 3 79,9 0-115</inkml:trace>
          <inkml:trace contextRef="#ctx0" brushRef="#br0" timeOffset="1671.075">2476 255 156,'-4'-56'69,"4"78"-55,-4-7-18,-4 15 34,-1-1 6,-3 8-26,-5 7 13,5 4-17,-5-4 5,9 4-8,4-1-2,0-2 0,8-9-1,4-6 0,5-8 2,3-8-1,5-6 2,4-12-2,4-7 2,4-7-2,4-8 2,4-3-2,1-12 2,-1 1-2,0-8-1,-7 7 1,-5 8-1,-9-3 0,-3 6 2,-5 8-1,-4 11-1,-8 11 1,0 15-1,-4 7 0,-4 15-6,0-4 5,-1 3 6,1 9-5,0 2 7,4-6-6,4-4 0,0-8 0,8-7 1,4-4-1,5-10-23,4-8 17,16-8-197,0-3 158,5-3-35</inkml:trace>
          <inkml:trace contextRef="#ctx0" brushRef="#br0" timeOffset="2118.9561">3506 159 208,'-4'-4'92,"-4"4"-73,-1 0-24,5 4 41,-8 7-29,-5 15 20,-12 7-20,0 7 16,1 4-18,-1 8 4,4 3-7,4-7-1,4 7 0,5-4-4,4-3 2,8-7 6,8-5-4,9 1 0,12-15 0,4 0 1,4-14-1,4-5-1,5-6 1,-5-5-1,1-6 0,-5-8 5,0 0-4,0-1-3,-4 1 2,-4 0-3,-4 4 2,-4-4 6,-9 4-4,-4-5 0,-3 5 0,-5 3-4,-9 1 2,1-1 4,-4 8-3,-5-1-2,1 5 1,-1-1 1,0 4 0,-3 7 0,-1 1 0,0-1-40,5-3 32,8 3-266</inkml:trace>
          <inkml:trace contextRef="#ctx0" brushRef="#br0" timeOffset="2434.6988">4189 166 200,'20'-7'92,"1"14"-73,-9-7-24,-7 8 44,-1 17-32,0 5 32,0 7-30,-4-1 24,-4 5-24,0 7-5,-5-1-2,1 5 3,-4-1-4,3-7 0,1-7 0,4-7-1,-4-5 0,0-6-45,-1-1 35,1-7-108,4-3 91,0-5-149</inkml:trace>
          <inkml:trace contextRef="#ctx0" brushRef="#br0" timeOffset="2766.3595">4234 479 88,'21'-4'42,"-5"4"-33,-3 0-11,-5 0 44,0 0-34,5 0 9,3-4-12,5-3-3,0 0-1,-1-4-144,1 3 112,0-3 8</inkml:trace>
          <inkml:trace contextRef="#ctx0" brushRef="#br0" timeOffset="2767.3595">4598 174 100,'0'0'46,"4"7"-37,-4 26-11,-4-7 83,-4 0-64,0 7 36,-1 0-38,1 7 13,-4 8-20,-1-11 1,5 3-7,0 1-1,4-5 0,-1-2-1,5-5 0,0-7-154,5-4 121,3-3-90</inkml:trace>
          <inkml:trace contextRef="#ctx0" brushRef="#br0" timeOffset="3182.6509">4764 225 184,'0'-4'85,"8"-10"-67,8 25-23,-3-8 5,16-10-1,4 0 0,8-1 1,5 1-17,3 0 13,1-1-175</inkml:trace>
          <inkml:trace contextRef="#ctx0" brushRef="#br0" timeOffset="3120.1447">5008 284 144,'0'29'65,"0"-14"-51,-4 11-17,4-11 91,-5 7-70,-3 7 22,0 8-28,0 0 6,-1 7-13,1-11-1,0 0-2,4-7-4,0-4 1,-5-8-142,5-6-25</inkml:trace>
          <inkml:trace contextRef="#ctx0" brushRef="#br0" timeOffset="3536.4946">5641 89 148,'-9'-4'69,"5"12"-55,-12 3-18,7-4 84,-7 4-64,-9 4 40,0 18-41,0-4-6,1 1-5,7-4-9,5 3 4,3-7 0,1 4 1,4-4 0,8 0 0,4-4 0,9 1 0,4 3 2,-1 0-1,1 7-1,-5-3 1,1 0-38,-5-4 29,1 0 6,-5 0 0,0-4 2,-3-3 1,-5 0 1,-5-1-1,-3-3 8,-8 4-7,-13-11-4,-13 3 2,-16 0-233,-12-3 183,4-4-5</inkml:trace>
        </inkml:traceGroup>
        <inkml:traceGroup>
          <inkml:annotationXML>
            <emma:emma xmlns:emma="http://www.w3.org/2003/04/emma" version="1.0">
              <emma:interpretation id="{71E8158A-E41D-44C5-AA3B-B74680E0169F}" emma:medium="tactile" emma:mode="ink">
                <msink:context xmlns:msink="http://schemas.microsoft.com/ink/2010/main" type="inkWord" rotatedBoundingBox="8664,762 10215,758 10217,1389 8665,1392"/>
              </emma:interpretation>
              <emma:one-of disjunction-type="recognition" id="oneOf1">
                <emma:interpretation id="interp5" emma:lang="en-US" emma:confidence="1">
                  <emma:literal>on</emma:literal>
                </emma:interpretation>
                <emma:interpretation id="interp6" emma:lang="en-US" emma:confidence="0">
                  <emma:literal>ON</emma:literal>
                </emma:interpretation>
                <emma:interpretation id="interp7" emma:lang="en-US" emma:confidence="0">
                  <emma:literal>or</emma:literal>
                </emma:interpretation>
                <emma:interpretation id="interp8" emma:lang="en-US" emma:confidence="0">
                  <emma:literal>oN</emma:literal>
                </emma:interpretation>
                <emma:interpretation id="interp9" emma:lang="en-US" emma:confidence="0">
                  <emma:literal>0N</emma:literal>
                </emma:interpretation>
              </emma:one-of>
            </emma:emma>
          </inkml:annotationXML>
          <inkml:trace contextRef="#ctx0" brushRef="#br0" timeOffset="4508.2951">6687 328 172,'-8'-11'78,"8"11"-61,-4 0-21,4 0 25,-4 4-17,-1-1 15,1 1-14,-4 3 9,-4 4-11,-1 4 4,-12 7-5,-4 15 2,1 0-3,-1 0-1,0 10 1,8-3 1,4 1-1,9-5-3,12 4 1,21-7 1,12-4 0,13-22 0,8-7 0,0-12 11,4-14-9,0-7 0,-8-4-1,-9-4 32,-8-3-26,-12 3 18,-12 0-19,-13 4 8,-9-4-10,-3 8 1,-5-1-4,-3 8-3,-1-7 1,-4 14 1,-4 8 0,0 7 2,0 11-1,4 4-6,9 7 4,4-4-126,3 0 100,9 4-176</inkml:trace>
          <inkml:trace contextRef="#ctx0" brushRef="#br0" timeOffset="4875.0037">7366 372 120,'4'-3'55,"16"10"-43,-11 8-15,-5-4 71,-4 7-54,-4 0 29,-5 12-32,1 7 19,0 7-22,-5 4 1,1-4-6,-5 7 4,5-14-6,0 3 3,3-10-3,1-16-6,4 1 4,4-30-115,4-3-54</inkml:trace>
          <inkml:trace contextRef="#ctx0" brushRef="#br0" timeOffset="5075.0038">7411 313 116,'0'-3'52,"4"17"-41,0 8-14,5-7 65,-1 7-49,0 8 9,5 6-14,-1 1 2,5 4-7,7-1 4,5 1-6,4-5-3,0-3 2,5-3 5,7-4-4,-3-12 25,-1-3-20,-4-7 23,-4-8-22,-4-7 14,-4-7-16,-4-8 17,-1-3-17,5-12 18,-12 1-18,-5-8 4,0-3-7,-4-5-1,-4 1 0,0 7 1,0 4-1,0 8-90,0 6 70,-4 1-232</inkml:trace>
        </inkml:traceGroup>
        <inkml:traceGroup>
          <inkml:annotationXML>
            <emma:emma xmlns:emma="http://www.w3.org/2003/04/emma" version="1.0">
              <emma:interpretation id="{141B40D5-E588-4BC1-B4BD-84F0180333E8}" emma:medium="tactile" emma:mode="ink">
                <msink:context xmlns:msink="http://schemas.microsoft.com/ink/2010/main" type="inkWord" rotatedBoundingBox="11214,556 16474,545 16476,1660 11217,1671"/>
              </emma:interpretation>
              <emma:one-of disjunction-type="recognition" id="oneOf2">
                <emma:interpretation id="interp10" emma:lang="en-US" emma:confidence="0">
                  <emma:literal>Return</emma:literal>
                </emma:interpretation>
                <emma:interpretation id="interp11" emma:lang="en-US" emma:confidence="1">
                  <emma:literal>RE TURN</emma:literal>
                </emma:interpretation>
                <emma:interpretation id="interp12" emma:lang="en-US" emma:confidence="0">
                  <emma:literal>RET U RN</emma:literal>
                </emma:interpretation>
                <emma:interpretation id="interp13" emma:lang="en-US" emma:confidence="0">
                  <emma:literal>RET URN</emma:literal>
                </emma:interpretation>
                <emma:interpretation id="interp14" emma:lang="en-US" emma:confidence="0">
                  <emma:literal>RETURN</emma:literal>
                </emma:interpretation>
              </emma:one-of>
            </emma:emma>
          </inkml:annotationXML>
          <inkml:trace contextRef="#ctx0" brushRef="#br0" timeOffset="21292.628">9231 49 92,'-4'-4'42,"8"4"-33,0 0-11,-4 0 44,0 0-34,0 0 6,0 0-9,0 0 2,0 7-6,0 4 20,0 4-17,-4 3 5,0 4-7,0 8 27,0-1-22,-5 4-1,5-3-3,-4-1 25,0 4-21,0 0-1,-5 4-3,5-4-3,-5 0 1,5 0 1,-4-3-1,3 7-1,-3-12 1,0 5-1,3-4 0,1-1 2,0 1-1,4 0-1,0 0 1,-1-4-4,1 0 2,0-4 1,0 0 0,4 1 0,0 3 0,-4-4 0,4-3 5,0 0-4,0-4-3,-4 3 2,0-3 0,-1-3 0,5-1 2,-4 0-1,4-7-1,-4 4 1,4 0 4,0 0-4,0-1-5,-4 1 3,4-4 0,0 0 1,0 0 2,0 0-1,0 0-3,0 0 1,0 0 4,0 0-3,0 0 3,0 0-2,0 0-1,0 0 1,0 0-1,0 0 0,0 0 0,0 0 0,0 0 2,0 0-1,-4 0-1,4 0 1,0 0-1,0 0 0,0 0 0,0 0 0,0 0 0,0 0 0,-4 0 2,4 0-1,0 0-6,0 0 4,0 0 6,0 0-5,0 0 1,0 0 0,0 0-4,0 0 2,0-4 4,0 4-3,0 0-2,-4 0 1,4-3 1,0 3 0,0 0 0,0 0 0,0 0 2,-4 0-1,4 0-1,0 0 1,0 0-4,0 0 2,0 0-2,0 0 2,0 0 6,0 0-4,0 0-17,-5 0 13,5 0-92,0 0 74,0-4-140</inkml:trace>
          <inkml:trace contextRef="#ctx0" brushRef="#br0" timeOffset="21893.4626">9368 1 64,'12'-8'29,"0"8"-23,9 0-7,-8 0 50,3 4-39,5 11 0,-1-4-6,1 11-1,4 7-2,-8 8-1,-5 7 1,-4 0-1,-4-3 0,-4-4 5,-8-4-4,-4-4 9,-9-3-8,-12-4-1,0 0 0,-9-4-1,-3-3 0,-1-4 0,5-7 0,8-4 2,4-4-1,8 0 30,5 4-24,8 8-5,8 6-6,12 9 2,13 13 40,4 8-30,0 4 1,4 7-6,0 4 3,4-7-5,0-4-5,-4-8 3,-4-3 3,0-8-2,-4-3 3,-4-4-2,-5-4 5,-3-3-5,-5-4-84,0-4 66,-4 4-124</inkml:trace>
          <inkml:trace contextRef="#ctx0" brushRef="#br0" timeOffset="22363.0225">10096 587 44,'-9'0'19,"5"12"-15,-4 2-5,4-3 64,0 4-50,-5 7 47,1 0-45,0 4 20,0-4-25,-1 11 10,1 7-14,0 1 8,4-4-11,0-1-1,-1-3-1,-3-3-1,0-4 0,4-4 0,8 3 2,0 1-1,4-11 36,9-4-29,8-11 14,8-4-16,4-3 5,4 0-8,9-4-2,0-1 0,-5-2 4,1-1-4,-5 0 3,-8 1-3,-4-1-1,-8 4 1,-5 0-57,-3 4 44,-9-1-226</inkml:trace>
          <inkml:trace contextRef="#ctx0" brushRef="#br0" timeOffset="22779.3102">9996 584 144,'9'-11'65,"3"-11"-51,17-15-17,-25 33 46,21-7-35,12-3-2,17-1-3,4 4-1,0 3-1,4 5-194,0 3 152,0 0 11</inkml:trace>
          <inkml:trace contextRef="#ctx0" brushRef="#br0" timeOffset="22695.2035">10038 907 156,'25'-29'72,"-5"3"-57,9 8-19,-12 14 23,3-3-16,1-4 4,4 0-5,0 0-1,-5 0 0,-3 3-189</inkml:trace>
          <inkml:trace contextRef="#ctx0" brushRef="#br0" timeOffset="23243.0141">10787 426 164,'-17'-19'75,"17"19"-59,12-3-20,1 3 62,3 0-47,9-11 39,12 0-37,9 0-5,8-1-4,4 5 2,-1 3-5,1 4-75,0 4 58,0 7-199</inkml:trace>
          <inkml:trace contextRef="#ctx0" brushRef="#br0" timeOffset="23110.9375">11155 422 152,'-4'4'69,"4"-1"-55,4 8-18,-4-3 79,0 6-60,0 1 39,0 4-39,4 3 25,-4 11-30,0 0 4,0 7-10,-4 4-3,0 12 0,-1-1 4,1-4-4,0-18 3,0-7-3,0-4-48,0-7 37,0-12-255,-1-14 207,-3-18-1</inkml:trace>
          <inkml:trace contextRef="#ctx0" brushRef="#br0" timeOffset="23680.7001">11812 477 160,'-24'15'72,"19"3"-57,-7 12-19,8-19 67,-4 3-50,-1 1 26,-3 7-28,0 4 7,-1 3-12,1 1-7,8-1 1,4 1 0,4-5 0,12-3 2,1-7-1,12-4 2,0-15-2,0-3 2,4-8-2,4-10 2,4-5-2,5-3 2,-5-11-2,1 0-3,-1-4 1,-4-3 1,-4 6 0,-4 9 0,-8 10 0,-5 8-6,-7 21 38,-5 12-25,-4 11 14,-8 3-15,-5 8 2,1 11-6,3-4 2,9 0-3,9-7-57,7 3 45,1-10-241,4-8 196,3-22-15</inkml:trace>
          <inkml:trace contextRef="#ctx0" brushRef="#br0" timeOffset="24212.5097">12565 602 176,'-8'22'78,"8"-3"-61,0 10-21,0-14 48,4 3-36,0 1 9,0-1-12,5 0 14,-1-3-15,0 7 4,-4-15-6,0 1 36,-4-8-30,0 0 8,5-8-11,-1-3-3,4-11-1,4-7-4,5-4 2,4-4 6,-1-11-4,5 4-3,0-4 2,4 1 3,0-1-3,8 7-5,-4 1 4,0 7 3,-4 7-2,0 8-5,4 10 4,-4 5-3,-4 14 3,-4 0 1,-1 0 0,-3 3 5,-5-3-4,-12 0 3,0 4-3,-12 4-1,-9-1 1,-4 4-1,1 4 0,-5-4 0,4 0 0,4 0-3,9-7 2,4 7-5,3-4 5,1 11 22,4 5-16,9 2 20,-1 1-18,8 0 2,1 7-7,-1-7-1,9 0 0,4-8 10,0-3-9,0-12-165,0-3 128,0-7-185</inkml:trace>
          <inkml:trace contextRef="#ctx0" brushRef="#br0" timeOffset="24565.8947">13575 455 260,'0'7'115,"0"8"-91,0 11-30,-5-11 60,1 7-44,0 0 39,-4 3-36,-5 5 4,5-4-12,0-4-3,-4 7-1,-5 8 4,5 7-4,-1-11 6,5-11-6,4-3-31,0-12 24,-1-14-77,5-8 64,5-7-107,7-15 96,5-3-151</inkml:trace>
          <inkml:trace contextRef="#ctx0" brushRef="#br0" timeOffset="24828.5838">13690 227 148,'5'0'65,"-5"11"-51,0 30-17,0-19 54,0 7-41,4 4 22,4 11-23,0-3 0,9 3-6,-1 4-5,1-8 2,8 1 5,4-5-4,0 1 0,4-15 0,4-3 24,-12-12-20,-5 0 24,13-10-22,13-8 25,-5-12-24,-3-2 10,-5-12-13,-4-11 11,-5-7-12,-3-11 0,-8 7-2,-5-4-2,-4 16 1,-4 3-1,0 7 0,0 11-292,-4 4 230,0 0-36</inkml:trace>
        </inkml:traceGroup>
        <inkml:traceGroup>
          <inkml:annotationXML>
            <emma:emma xmlns:emma="http://www.w3.org/2003/04/emma" version="1.0">
              <emma:interpretation id="{C06C5452-B299-45A1-8D91-3A126EFEA5B9}" emma:medium="tactile" emma:mode="ink">
                <msink:context xmlns:msink="http://schemas.microsoft.com/ink/2010/main" type="inkWord" rotatedBoundingBox="17330,460 22252,449 22254,1536 17333,1546"/>
              </emma:interpretation>
              <emma:one-of disjunction-type="recognition" id="oneOf3">
                <emma:interpretation id="interp15" emma:lang="en-US" emma:confidence="1">
                  <emma:literal>VALUES</emma:literal>
                </emma:interpretation>
                <emma:interpretation id="interp16" emma:lang="en-US" emma:confidence="0">
                  <emma:literal>VALUE S</emma:literal>
                </emma:interpretation>
                <emma:interpretation id="interp17" emma:lang="en-US" emma:confidence="0">
                  <emma:literal>VAL UES</emma:literal>
                </emma:interpretation>
                <emma:interpretation id="interp18" emma:lang="en-US" emma:confidence="0">
                  <emma:literal>VALUE s</emma:literal>
                </emma:interpretation>
                <emma:interpretation id="interp19" emma:lang="en-US" emma:confidence="0">
                  <emma:literal>VAL UEs</emma:literal>
                </emma:interpretation>
              </emma:one-of>
            </emma:emma>
          </inkml:annotationXML>
          <inkml:trace contextRef="#ctx0" brushRef="#br0" timeOffset="25941.3096">15109 25 128,'9'-7'59,"-5"7"-47,4 3-15,-4 8 54,4 0-41,1 15 22,3 18-23,0 11 6,5 4-11,0 4-2,-1-1-1,1-3 1,-5 0-1,0 0-1,9-8 1,4-10 4,-4-8-4,-1-4 23,-3-7-19,-1-7 9,1-8-10,-1-10 23,1-9-21,0-2 23,-1-8-22,5-8 14,-1-10-16,5-8 3,4-37-6,-8 27-1,8-31 0,0 9 1,0-5-1,-4 11-1,-5 12 1,1 14 4,-9 4-4,1 15-75,-9 21-183,0 27 195,0 10-6</inkml:trace>
          <inkml:trace contextRef="#ctx0" brushRef="#br0" timeOffset="26325.3965">16222 124 204,'0'-26'92,"0"26"-73,4 0-24,-4 0 41,0 0-29,0 8 20,0 3-20,-4 7 16,-4 19-18,-5 3 4,1 8-7,-5 4 2,1-1-3,-5 1 2,0-1-2,-3 1 2,-1-1-2,0-7 2,4-7-2,5-8-6,3-7 4,5-11-98,8-11 78,12-11-128,5-11 113,0-7-53</inkml:trace>
          <inkml:trace contextRef="#ctx0" brushRef="#br0" timeOffset="26793.4538">16119 466 148,'12'-4'65,"5"1"-51,11-5-17,-7 5 18,8-5-13,4-3 3,4-7-4,5 0 5,3-8-5,-3 4-131,-1 0 102,5 0-36</inkml:trace>
          <inkml:trace contextRef="#ctx0" brushRef="#br0" timeOffset="26456.0976">16280 21 192,'21'-26'85,"-17"26"-67,0-7-23,-4 7 22,4 7-15,4 1 28,1 14-23,-5 11 30,4 11-28,-4 22 13,4-3-16,-4 10-4,5-3 0,-1-4 3,0-3-4,1-4 6,-1-11-6,0-12-137,0-6 107,-3-8-159</inkml:trace>
          <inkml:trace contextRef="#ctx0" brushRef="#br0" timeOffset="26990.4217">16822 87 148,'4'8'69,"-4"-1"-55,0 4-18,0-4 56,0 5-42,0 10 28,-4 11-28,0 3 22,-5 1-23,1 7 3,-4 0-8,3 1-3,1-5 0,4-3-4,4-4 2,4 4 4,4-12-3,1 1-2,-1-7 1,4-5 4,13 1-3,-4-8 3,4-3-2,0-8-1,8-3 1,4 0-1,0-4 0,0 3 8,-4-6-6,-4 2-15,0-6 11,0 7-185,4-7 146,-8-4-72</inkml:trace>
          <inkml:trace contextRef="#ctx0" brushRef="#br0" timeOffset="27493.7741">17575 143 240,'0'0'108,"4"7"-85,-4-7-29,4 11 49,-4 11 1,4 11-31,-4-3 12,0 3-19,0 0 2,0 0-6,0 4 2,0 3-3,0-3-3,0-4 1,4 4 1,0-8 0,5-7 8,3-3-6,5-5-1,3-3 0,9-7 4,0-4-4,4-7 0,0-4 0,9-12-1,-13 1 0,-5 4 2,14-30-1,15-22-1,-3 4 1,-9 4 1,-3 7-1,-9 10-3,-9 12 1,-3 8-2,-5 6 2,-3 15-5,-5 16 5,-17 10 3,1 22-2,-9 11 0,1 4 1,-1-4 1,4 0-1,5-11-3,4 0 1,3-3-66,14-16 52,3-6-230,21-8 190,4-4-40</inkml:trace>
          <inkml:trace contextRef="#ctx0" brushRef="#br0" timeOffset="27872.6798">18634 139 176,'-9'4'82,"5"7"-65,-8 29-21,8-18 73,-5 4-55,-3 7 34,0 4-35,-1-4 18,5-4-23,0 1 4,-5-1-8,-3 19-6,3 0 2,1-8 0,4-3 0,3-4 0,1-4 0,4-3 5,0-4-4,4-3-3,1-5 2,7-3 3,4-3-3,9-8 3,4-4-2,4-3-1,9-1 1,-5-3-1,0 0 0,-4 0 14,-4 0-11,-4 4-1,0 3-1,-4-7 1,-1 4-1,1-1-51,-5-3 39,-3 0-136,-5 0 114</inkml:trace>
          <inkml:trace contextRef="#ctx0" brushRef="#br0" timeOffset="28209.6914">18638 462 232,'12'-3'105,"9"3"-83,0-8-28,-9 8 52,13-3-38,0-5 17,-1-3-18,1 4 2,4-8-7,0 1-1,-4 3 0,-4 0-175,-5-1 137</inkml:trace>
          <inkml:trace contextRef="#ctx0" brushRef="#br0" timeOffset="28225.281">18658 51 208,'0'-8'95,"13"8"-75,8 0-25,-9 0 47,13 0-34,4 0 17,8-3-19,8-1 0,13 0-4,0-3-72,8 0 56,-4 7-209</inkml:trace>
          <inkml:trace contextRef="#ctx0" brushRef="#br0" timeOffset="28757.9523">19920 14 228,'0'-7'105,"4"7"-83,-12 0-28,4 0 60,-4 0-44,-5 0 34,-8 7-33,-3-7 30,-1 0-30,-4 7 2,0 4-8,0 0-10,8 0 5,1 4-1,3 0 1,5 3 0,3 0 0,5 1-3,4-4 2,8 10 9,5 5-6,3-1-7,1 1 5,4-12-1,3 4 1,5 0 5,0 0-4,0-3 0,-4-1 0,0 4-7,-4 4 5,-1-1 3,1 1-2,0 4 3,-5 3-2,-3-4-3,-1 4 1,-4 0-2,1 0 2,-5 8 6,-8-8-4,-1 4 37,-3-4-30,-4 0 22,-9-4-22,-4-3 29,-4-4-28,-4-7 27,0 0-27,-4-8 15,-9-3-18,-3-4-11,-1-8 4,5-14-81,-9-15 64,0-3-425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16-02-11T06:52:41.958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368E0629-0CC6-40BA-9CDB-7D88C32188D4}" emma:medium="tactile" emma:mode="ink">
          <msink:context xmlns:msink="http://schemas.microsoft.com/ink/2010/main" type="writingRegion" rotatedBoundingBox="7071,16820 5190,14377 5657,14018 7538,16461"/>
        </emma:interpretation>
      </emma:emma>
    </inkml:annotationXML>
    <inkml:traceGroup>
      <inkml:annotationXML>
        <emma:emma xmlns:emma="http://www.w3.org/2003/04/emma" version="1.0">
          <emma:interpretation id="{1310A656-56D0-4A70-9E18-87C7635231F2}" emma:medium="tactile" emma:mode="ink">
            <msink:context xmlns:msink="http://schemas.microsoft.com/ink/2010/main" type="paragraph" rotatedBoundingBox="7071,16820 5190,14377 5657,14018 7538,164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6E267C7-55D5-4741-BED5-2A61A3B216F5}" emma:medium="tactile" emma:mode="ink">
              <msink:context xmlns:msink="http://schemas.microsoft.com/ink/2010/main" type="line" rotatedBoundingBox="7071,16820 5190,14377 5657,14018 7538,16461"/>
            </emma:interpretation>
          </emma:emma>
        </inkml:annotationXML>
        <inkml:traceGroup>
          <inkml:annotationXML>
            <emma:emma xmlns:emma="http://www.w3.org/2003/04/emma" version="1.0">
              <emma:interpretation id="{74130AB5-2EAA-4161-9143-06C32BAAF886}" emma:medium="tactile" emma:mode="ink">
                <msink:context xmlns:msink="http://schemas.microsoft.com/ink/2010/main" type="inkWord" rotatedBoundingBox="5657,14018 7538,16461 7071,16820 5190,14377"/>
              </emma:interpretation>
              <emma:one-of disjunction-type="recognition" id="oneOf0">
                <emma:interpretation id="interp0" emma:lang="en-US" emma:confidence="0">
                  <emma:literal>Far</emma:literal>
                </emma:interpretation>
                <emma:interpretation id="interp1" emma:lang="en-US" emma:confidence="0">
                  <emma:literal>Frat</emma:literal>
                </emma:interpretation>
                <emma:interpretation id="interp2" emma:lang="en-US" emma:confidence="0">
                  <emma:literal>soar</emma:literal>
                </emma:interpretation>
                <emma:interpretation id="interp3" emma:lang="en-US" emma:confidence="0">
                  <emma:literal>aurar</emma:literal>
                </emma:interpretation>
                <emma:interpretation id="interp4" emma:lang="en-US" emma:confidence="0">
                  <emma:literal>Qajar</emma:literal>
                </emma:interpretation>
              </emma:one-of>
            </emma:emma>
          </inkml:annotationXML>
          <inkml:trace contextRef="#ctx0" brushRef="#br0">4810 2750 200,'-4'0'92,"4"0"-73,0 0-24,0 0 75,0 0-56,0 0 59,-4 0-54,0 0 46,0 0-48,0-3 35,0-1-38,-5 0 26,-3-3-30,4 0 23,-5-4-24,-3 0 9,3 0-13,5 0 13,-4-8-13,-1 4 11,-3-3-11,3 3 8,-3-7-10,-1 4 4,-4-4-5,5 4 2,-13-12-3,4 8 22,0-11-18,1 7-2,-1-11-1,4 4-5,-4 0 2,5 8 6,-5-9-4,4 9 0,-4-1 0,5 4 1,-1 0-1,4 3-1,1-3 1,-1 4 15,1-8-12,3 4-4,-3-7 0,3 3 3,-3 0-3,3 4 0,-3 0 1,3 4-1,1 3 0,0 4 2,-1 0-1,5 0-3,0 4 1,-1-1 4,5 1-3,0 0-5,0 3 4,0 0 0,0 1 1,0-1 0,-1 4 0,5 0 2,-4 0-1,4 0-3,0 0 1,0 0-5,0 0 5,0 0-17,0 0 14,0 0-18,0-11 17,0 0-26,0 14 24,0 1-28,0-11 26,0-1-51,0 1 46,0 0-134,0 10 114,4 5-303</inkml:trace>
          <inkml:trace contextRef="#ctx0" brushRef="#br0" timeOffset="3968.8023">4091 1581 176,'-4'-15'82,"4"15"-65,0 26-21,0-22 84,0 0-64,0-1 34,0 1-36,0-4 28,0 0-31,0 0 14,0 0-19,0 0 8,0 0-10,0 0 3,-5 0-5,5 0-1,-4 0 0,4 0 13,-4 0-11,4 0 15,0 0-13,0 0 11,0-4-11,0 1 13,-4 3-13,4 0 11,-4 0-11,4 0 13,-4 0-13,0 0 6,-1 0-8,5 0 12,-4 3-11,0 1-5,0 3 1,0 1 3,0 14-3,4-8 9,-4 12-7,4-4-4,-4 4 2,-1-4 5,1 7-4,0-3-3,0 15 2,0-8 5,-4 7-4,3-7-3,1 0 2,0-3 3,0 3-3,0-4-2,0-3 1,0-4-2,4-4 2,0 1 1,0-8 0,0 0-3,0-4 2,0 1 4,0-5-3,0 1-2,0 0 1,0-1 4,4-3-3,0 0-2,0-7 1,0 3 6,0-3-4,0 0 0,5-4 0,-5 3-4,4-3 2,0 4 1,1-4 0,-1 0 2,0-4-1,0 4-6,1-4 4,-1 4 3,0-3-2,1-1 3,-1-7-2,0 3-1,5-3 1,-5 4-1,4-4 0,1 3 2,3-6-1,-3 3-3,3 0 1,-3 3 6,-1 1-4,0 3-3,1 0 2,-5 4 0,0-3 0,1 3 5,-1 0-4,0 0 3,-4 3-3,0 1 5,1 3-5,-1 1 0,-4-1 0,0 0-4,0 1 2,0-1-5,-4 4 5,4 0 8,-5 0-5,1 0 2,0 0-3,0 0-3,0 0 1,0 0 1,0 0 0,-1 0-9,-3-4 7,4 0 12,-4 1-8,-1-1 0,1-3-1,0 3-1,0-3 0,-1 3 0,1-3 0,4-1 0,0 1 0,0 3-3,0-7 2,-1 8-2,1-5 2,0 1 4,0 3-3,4 1 0,0 3 1,0 0-1,-4 3 0,4 1 0,-4 11 0,0-1 2,-1 12-1,1-4-1,0 4 1,0-4-7,-4 7 5,4-7 6,-5 8-5,1-4 1,0-1 0,4-3-1,0-3 0,-1-1-6,1-3 5,0-4-3,4-4 3,0 1 6,0-8-4,0 0-3,4-11 2,0 3 0,1-7 0,-1 4 0,0-3 0,0-1 2,0-7-1,0 4-3,0-8 1,1 4-2,-1 0 2,0 0 4,0 3-3,-4 5 6,0 3-5,0 0 3,0 3-3,0 1-3,0 3 1,0 0 4,0 12-3,0-1 0,-4 12 1,0-5-4,-9 8 2,5-3 1,-4 10 0,3-3-3,-3 11 2,4-8 4,-5 4-3,5-3-2,0-5 1,-1-3 1,5-3 0,0-1 2,0-3-1,0-4-6,4-7 4,0-1-3,0-10 3,0 3 6,4-11-4,-4 1 3,0-8-3,0 3-3,4-3 1,-4 4 1,0-4 0,0 3-3,0 1 2,0 3 6,0 1-4,0-1 3,0 4-3,0 0-6,0 7 4,0 0 0,0 8 1,0 0 0,0 14 0,0-3-3,-4 11 2,4-4 6,0 7-4,0-7-3,0 4 2,0-4-3,0-4 2,0 1 4,0-5-3,0-2-2,0-1 1,0-4 1,0 0 0,0 1 2,0-5-1,0 1-1,0 0 1,0-4-1,-4 0 0,0 0 0,0 0 0,-1 0 2,1 0-1,4 0-9,-4-4 6,4 4 7,0-4-5,0 1-4,0-1 3,0 0 0,0 1 1,0-1 5,0 0-4,0 1-3,0 3 2,0 0-3,0 3 2,0-3 1,0 8 0,0-1 0,4 0 0,0 1 0,1 3 0,-1-4 5,0 0-4,0-3-5,-4 0 3,0-1-3,4-3 3,-4 0 9,4-3-6,-4-1-7,0-7 5,0 4 5,0-15-5,0 3-4,0-10 3,0 3 0,0-3 1,0 3-3,0-7 2,0 7 6,0-3-4,0 3-5,0 0 3,0 4 3,0 0-2,0 4-2,0 3 1,0 0 6,-4 4-4,4 0-3,0 0 2,0 4 0,0 3 0,0 0 2,0 4-1,0 0 2,0 8-2,0-1-3,0 12 1,0-5-2,-4 8 2,4-3 1,0 6 0,0-2 2,-4 2-1,4-3 2,0 4-2,0-4-1,0-3 1,0-1-1,0-3 0,0-4 2,0 0-1,0 0-6,-4-4 4,4 0 0,-4-7 1,4 0 0,-5-11 0,1 4 5,0-11-4,0 3-8,0-7 5,0 3 1,0-3 1,-1 4 0,1-8 0,0 4 0,0 4 0,0 3 2,0 4-1,4 0-3,0 11 1,0 0 4,0 7-3,0 1 3,4 10-2,0-3-1,0 14 1,0-3-7,0 7 5,1-3 0,-1-1 1,0-3 5,0-4-4,0-4-5,0 1 3,0-5 6,-4-3-5,0 0-7,0-3 5,0-1 7,0-7-5,0 0-2,-4-15 2,0 1 3,-4-16-3,4 4-2,0-7 1,-1 8 6,1-1-4,0 4-5,0 3 3,0 5 0,0-1 1,0 4 0,0 0 0,4 4 8,-5 3-6,5 0-9,0 4 5,0 0 4,0 11-2,0-3-5,0 17 4,0-3 3,5 8-2,-1-4-2,0-1 1,0-3 6,0 0-4,0-3 3,-4-4-3,0-1 2,4-3-2,-4 0-9,4-7 6,-4 0 1,5-15 1,-5 3 0,0-17 0,0 2 0,0-10 0,0 8 0,0-8 0,0 7-3,-5-7 2,1 7 4,0-3-3,0 3 6,0-4-5,4 8-3,-4-3 2,0 3 5,0-1-4,4 5-8,0 11 5,0-1 4,4 23-2,0-4 0,0 11 1,0-3-1,0 6 0,0-3 0,0 0 0,1 0 5,-1-3-4,0-1 0,-4-3 0,0-4-4,4 0 2,-4-4 1,0-3 0,0-4-3,0-7 2,0 3 1,-4-7 0,4 0 2,-4-4-1,0 4 2,-1-3-2,1-1-1,0 0 1,0 4-1,4 0 0,0 0-6,-4-4 5,4 4 0,0-3 1,0 3 0,0 0 0,0-1-3,0 1 2,0 4 1,0 0 0,0-1 0,0 5 0,0-1 0,0-3 0,0 3-6,4 0 5,0 1 6,0-5-5,0 5-2,1-1 2,-1 0 0,0 4 0,0 0-6,4 0 5,-4 0 6,5-3-5,-5 3-2,0-4 2,0 4 3,0-4-3,0 4-2,5 4 1,-5-4 4,4 4-3,0-4-2,1 3 1,-1 1 4,0 3-3,0 1 0,1-1 1,-1 0 1,0 1-1,1-1-3,3 0 1,-4 1 1,5-1 0,-5 0 0,4-3 0,-3 0 2,-1 0-1,0-4-1,0 0 1,1 0-43,-1 0 33,0 0-249,0-4 201,5 0-201</inkml:trace>
          <inkml:trace contextRef="#ctx0" brushRef="#br0" timeOffset="14188.8836">2920 316 204,'-4'4'92,"4"-4"-73,-4 0-24,4 0 92,0 4-70,0-4 62,0 3-59,0 1 12,4 3-22,-4 1 27,8 10-29,0-7 20,9 4-21,-5 0 16,9 3-18,0-3 18,-1 7-18,1-4 15,8-3-15,-4 0 3,4 3-6,-4 0 5,8 12-6,-8-8 3,4 11-3,-5-4-1,5 4 1,-4-7-4,0 0 2,-4-4 6,-5-4-4,1-3 3,-5 0-3,1-1 2,-5-3-2,0 0-3,0-3 1,-3-1 6,-1 1-4,0-5 3,0 1-3,0 0 2,0-4-2,-4 0 5,0 3-5,0 1 0,0 0 0,0-4-1,0 7 0,0 0 0,-4-7 0,0 0 2,-4 4-1,4 0-1,-5-1 1,1 1-4,0 0 2,-1-4 4,-3 0-3,4 0-2,-1 7 1,1 0 1,0 1 0,0-1 2,-1-7-1,1 0-3,-4 4 1,3-1 1,-7-3 0,3 0 2,-7 4-1,3 0-1,-3-1 1,-1-3-1,-4-3 0,4-1 0,-3-3 0,3 3 0,-4 0 0,4 1 2,1-1-1,3 0-3,1-3 1,-1 0-2,5 7 2,-1 0-2,5-4 2,0 0 1,-1 1 0,5-1-3,0 0 2,0 1-2,0-1 2,4 0 1,0-3 0,0 3 0,0-3 0,0 0 2,0-5-1,0 1-1,0-3 1,0-1-4,0-3 2,0 3 4,0-3-3,0-1 0,0-3 1,0 4 4,-4-4-4,0 3-5,-1-10 3,1 3 0,0-7 1,4 7 0,-4-3 0,0 3 2,4-3-1,0 3-1,-4 4 1,0-4-4,4 11 2,0 4 4,0 0-3,0-3 0,0 6 1,0 1-7,0 3 5,4 4 3,0 8-2,0-5 0,4 19 1,-4-7-4,5 11 2,-1-4 1,4 7 0,-3-3 5,3 4-4,1-5-3,3 12 2,-4-8-3,1 5 2,-1-9 1,1 1 0,-1-4 5,-4-4-4,1-3-3,-1-4 2,0 0 0,-4-7 0,0 0 2,1-12-1,-1 1 2,-4-12-2,0 5 2,-4-8-2,4 3-6,-5-3 4,5 4 3,0 3-2,0 0-2,0 4 1,0 4-5,0 7 5,0 0 0,5 7 1,-1 1 2,8 18-1,-4-4-1,5 14 1,3 12-1,-3-22 0,-5-4 0,0 0 0,1-4-6,-1-3 5,0-4 6,0-4-5,-3 1 1,-1-12 0,0 0 10,0-18-9,0 4-3,-8-15 1,4 4-3,-4-1 2,0 4 4,-5 4-3,5 4 6,4 7-5,0 0-8,0 22 5,0-4 4,4 23-2,1-5 0,3 9 1,-4-5-7,4 4 5,-4-4 6,1 1-5,-1-8 7,0-4-6,0-3 3,-4-8-3,0 1-3,-8-12 1,4 0 6,-13-10-4,0 3-3,-3-15 2,3 4 0,-8-8 0,5 5 0,-1 3 0,4 3 2,1 12-1,4 0-9,3 18 6,1-4 4,4 11-2,4-3-2,0 0 1,0-1 1,4 5 0,0-5 0,4-6 0,1-1-3,3-3 2,0 0 4,9-4-3,-4 0-2,-1-8 1,-3 1 4,-1-4-3,-4 3 6,1 1-5,-1 0 0,-4 3 0,0 0-4,0 1 2,0 3-2,5 3 2,-5 1 1,8 3 0,-3-3-3,3 3 2,0 1 1,5-5 0,-5 1 0,9-4 0,-4 0 0,-1 0 0,1 0 0,-1 0 0,-3 0 0,-1 0 0,-4 0 2,1 0-1,-1 0 2,-4 0-2,0 0-3,0 0 1,0 0-19,0 0 16,1 0-97,-1-4 79,0 1-368,8-5 303,-12 1-17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16-02-11T06:52:51.077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2A9C7B40-503C-4FD5-A476-AA9031A023F7}" emma:medium="tactile" emma:mode="ink">
          <msink:context xmlns:msink="http://schemas.microsoft.com/ink/2010/main" type="inkDrawing" rotatedBoundingBox="1996,16994 3350,15746 3392,15791 2038,17038" semanticType="callout" shapeName="Other">
            <msink:sourceLink direction="with" ref="{E59E140C-ED67-4424-9C08-82085800FB36}"/>
          </msink:context>
        </emma:interpretation>
      </emma:emma>
    </inkml:annotationXML>
    <inkml:trace contextRef="#ctx0" brushRef="#br0">0 1218 140,'0'0'62,"0"0"-49,8 0-16,-4 0 60,0 0-46,0 0 36,1 0-35,-1 0 8,0 0-14,0 0 38,0 0-34,0 0 18,5-4-20,-1 0 6,0 0-10,-4 1 29,4-5-26,1 5 31,-1-5-29,0 1 27,1 0-27,-1-1 1,8 5-7,-3-1 18,-1-7-17,1 4 2,-1-12-4,-4 5 1,9-12-2,-5 4-1,9 0 1,-5 0 1,13 0-1,-4-1 33,4-2-27,-4 3 7,16-11-10,-8 7-11,9-11 5,-9 8 4,4-8-2,-4 7 6,4 1-5,-3 3 0,-1-14 0,-4 7 1,4-8-1,-4 8 2,8-7-2,-8 7-1,8-4 1,-8 4 1,4-4-1,-4 11-1,0 1 1,-4 3-1,4-1 0,-4 5-3,-1 0 2,-3 3 4,8-3-3,-8 3 0,-1 0 1,-3 0-1,0 1 0,-1 3 2,1 0-1,-5 0-3,0 0 1,-3 3 4,-1 1-3,-4 0 0,4-1 1,1 5-1,-1-5 0,-4 5-3,0-1 2,0 0 4,1 1-3,-1-1 3,0 0-2,0 0 2,0 4-2,-4 0-1,0 0 1,0 0-1,0 0 0,0 0-3,0-3 2,0 3-2,0 0 2,0 0 4,4 0-3,-4 0 0,0 0 1,0 0 1,4-4-1,-4 0-1,0 4 1,0 0 7,0 0-6,0 0-1,0 0 0,0 0-15,-4 0 11,4 0-83,-4 0 67,0 0-187,-4 4 159,-1 0-216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16-02-11T06:53:18.352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16E2D2BE-277D-4A76-BF8C-B2CE69A140C6}" emma:medium="tactile" emma:mode="ink">
          <msink:context xmlns:msink="http://schemas.microsoft.com/ink/2010/main" type="writingRegion" rotatedBoundingBox="5074,12823 5142,17978 2588,18011 2520,12856"/>
        </emma:interpretation>
      </emma:emma>
    </inkml:annotationXML>
    <inkml:traceGroup>
      <inkml:annotationXML>
        <emma:emma xmlns:emma="http://www.w3.org/2003/04/emma" version="1.0">
          <emma:interpretation id="{A01EEBE6-CBBD-4B35-B917-64108978B89B}" emma:medium="tactile" emma:mode="ink">
            <msink:context xmlns:msink="http://schemas.microsoft.com/ink/2010/main" type="paragraph" rotatedBoundingBox="5074,12823 5142,17978 4402,17988 4334,128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4A83194-75EE-44C6-AB51-63EC0A1893FE}" emma:medium="tactile" emma:mode="ink">
              <msink:context xmlns:msink="http://schemas.microsoft.com/ink/2010/main" type="line" rotatedBoundingBox="5074,12823 5142,17978 4402,17988 4334,12833"/>
            </emma:interpretation>
          </emma:emma>
        </inkml:annotationXML>
        <inkml:traceGroup>
          <inkml:annotationXML>
            <emma:emma xmlns:emma="http://www.w3.org/2003/04/emma" version="1.0">
              <emma:interpretation id="{AF41BC8E-985C-4D02-8491-1303DE323DFB}" emma:medium="tactile" emma:mode="ink">
                <msink:context xmlns:msink="http://schemas.microsoft.com/ink/2010/main" type="inkWord" rotatedBoundingBox="5074,12823 5142,17978 4402,17988 4334,12833"/>
              </emma:interpretation>
              <emma:one-of disjunction-type="recognition" id="oneOf0">
                <emma:interpretation id="interp0" emma:lang="en-US" emma:confidence="0">
                  <emma:literal>b;</emma:literal>
                </emma:interpretation>
                <emma:interpretation id="interp1" emma:lang="en-US" emma:confidence="0">
                  <emma:literal>t;</emma:literal>
                </emma:interpretation>
                <emma:interpretation id="interp2" emma:lang="en-US" emma:confidence="0">
                  <emma:literal>s;</emma:literal>
                </emma:interpretation>
                <emma:interpretation id="interp3" emma:lang="en-US" emma:confidence="0">
                  <emma:literal>¥9*</emma:literal>
                </emma:interpretation>
                <emma:interpretation id="interp4" emma:lang="en-US" emma:confidence="0">
                  <emma:literal>b:</emma:literal>
                </emma:interpretation>
              </emma:one-of>
            </emma:emma>
          </inkml:annotationXML>
          <inkml:trace contextRef="#ctx0" brushRef="#br0">1857-890 112,'0'-33'52,"16"29"-41,-3-18-14,-9 15 60,13 0-46,-5-4 5,-4 0-10,1 0 43,-5 0-39,4 3 28,-8 5-28,4-1 11,-4 0-15,0 4 10,0 8-11,4 3 16,-4 0-16,0 3 21,0 1-20,4-4 25,-4-4-23,0 4 4,0 12-8,0-9 11,5 5-11,-5 14 20,4-4-18,-4-3 5,4 7-7,0-4 8,0 15-9,-4-7 2,4 11-4,0-7-3,0 6 1,1-6 4,3 14-3,0-11 3,0 8-2,1-5-1,-1 5 1,0-8 1,1 7-1,-1-6-1,0 6 1,0-11-4,1 5 2,-1-5 1,0 4 0,0-3-3,5 3 2,-5-8 6,0 5-4,1-4-3,-1 3 2,-4-7 3,0 0-3,0-7 0,0 3 1,1-3 1,-1 0-1,0-4-3,0 4 1,0-4 4,0 0-3,-4-4 0,0 1 1,0-1-1,4 0 0,1-3 0,-1 0 0,-4-4 5,0 4-4,0-4 0,4 3 0,-4-3-1,4 0 0,-4 0 0,0-3 0,0-1-3,0 0 2,0-3 4,0 0-3,0-1 6,0 1-5,0-4 0,0 0 0,0 0-1,0 0 0,0 0 0,0-4 0,0 4-3,0-3 2,0-1 4,-4-3-3,0-1 0,-9-3 1,5 4-4,-4-4 2,-1 0 4,-3-4-3,3 4-2,-7-3 1,3 3 1,-8-4 0,0 4 0,-4 0 0,5 0 5,-1 0-4,4 0 0,0 0 0,5 3-4,-1 1 2,5 0 1,-1 3 0,5 0-3,0 1 2,0-1-2,4 0 2,-1 0-2,5 1 2,0-1 1,9-3 0,-5 3-3,12-11 2,1 1-2,8-5 2,0 5 4,8-1-3,-9 0-2,14-7 1,-9 4 1,8-4 0,-8 3 0,8 1 0,-4 3 0,4 0 0,-8 1 0,4 3 0,-8-4 2,0 8-1,-4-1-1,-1 1 1,-3 3-1,0 1 0,-5-1-3,4 4 2,-3 0 6,-5-4-4,0 1-3,-3-1 2,-1 4-3,0 0 2,0 0 6,0 0-4,0 0 3,-4 0-3,0 0-1,0 0 1,0 0-4,0 0 2,0 0 1,0 0 0,0 0 2,0 4-1,0-1-1,0 5 1,0-1 1,0 0-1,0-3-6,0 0 4,0-1 3,0-3-2,0 0-2,0 4 1,0-4-2,0 4 2,0-1 1,0-6 0,0-1 5,4 0-4,1 4-3,-1 0 2,0 0 0,0 0 0,0 0-3,4 0 2,-4 0 1,1 0 0,-1 0 0,-4 0 0,0 0 5,0 4-4,0 0-3,0-4 2,0 0 5,-4 3-4,-1 5-3,1 3 2,0-4 0,-4 4 0,0 0 0,-5 11 0,5-3-3,-9 3 2,5-4 4,-5 4-3,1 0 3,-1 4-2,1-4-1,-1 7 1,5-7 1,-5 4-1,5-4-3,0 0 1,3-3 1,1-1 0,0-3 0,-1 0 0,5-4 2,0-4-1,0 0-3,0 1 1,0-1-2,0-3 2,4-1 4,0-6-3,0-1 0,0-7 1,0 4-4,0-12 2,0 5 1,0-1 0,0 0 0,0 0 0,0 4 0,0 0 0,0 0 5,0 0-4,0 4 0,-5-4 0,1 4-1,0-1 0,0 1 2,-4-4-1,0 0-3,-5 7 1,5 0-2,-5 1 2,1-1 4,0 0-3,-1 1-2,1 3 1,-1 0 4,5 0-3,4 0-8,0 0 6,0 0-2,4 0 3,0 0 1,12-4 0,-4 0-3,9-7 2,-5 4 4,5 0-3,-1 3 0,5-7 1,-4 0 1,-1 4-1,-3-1 2,-1-3-2,0 4-3,-3-1 1,-1 1 4,0 3-3,-4 1 6,-4-1-5,0 0-3,-4 4 2,0 0 3,-4 4-3,0 0 0,-5 7 1,5 0-4,-5-4 2,1 0 1,4 1 0,0-4-3,-1-1 2,5 1-2,0 0 2,0-1-2,4-14 2,0 4 1,8 3 0,0 0-3,9-3 2,-5 0 4,9-4-3,-4 3 0,-1 1 1,1 0 1,-5 3-1,0 0 5,-3 1-5,-5-1 0,-8-11 0,0 4 4,-5 22-4,1-3-3,-4-1 2,-1 0 5,1 1-4,-1-1-3,1-11 2,0 4 0,3 8 0,1-1 0,4 0 0,0-3-9,0 3 7,0 1-2,8-12 3,-4 4 6,8 11-4,0-3 0,5-8 0,-5 0-4,4 3 2,-3 1 6,-1 0-4,0-1 6,-4-6-6,0-1 0,-4 0 0,0 1 1,-8 3-1,0 0-6,-5 7 4,5 0 8,-4-10-5,3-1-7,-7 15 5,4-4 2,-5-3-2,0-4-2,-3 7 1,3 1-2,1-5 2,3 1 4,1-4-3,-1 0-5,5 0 4,0 0 0,4 7 1,0-3 0,4 0 0,0-1-3,4 1 2,-4 0-2,4-1 2,-4 1 1,4 0 0,-4-1 2,4-3-1,0 0-1,5 0 1,-5 0-1,12-7 0,-3 0-3,7 7 2,-3 0 6,4-11-4,-1 0-5,1 0 3,0 0 0,-1 0 1,-3 0 5,-5 3-4,1 1-3,-5 3 2,0 0 5,0 1-4,1-1 6,-5 4-6,0 0 0,-8 4 0,4-1 29,-8 5-23,-1-1 0,-3 4-4,0 0 0,-5 0-2,5 0 2,-5 0-2,0-3 2,-3-1-2,3-3-1,1-1 1,3 1-4,1 0 2,4-1 1,-1 1 0,1-4 0,4 0 0,0 0-3,8 4 2,0-4-2,4 0 2,1 0 1,3 0 0,-4 0 0,9-4 0,-5 0 2,5-7-1,-5 4-3,1 0 1,-1-1 6,0 1-4,-3 0 3,-5 3-3,0 0-1,-8 1 1,0 3-1,-5 0 0,1 0 0,-4 7 0,-1-3 0,-7-1 0,3 1 0,-8 0 0,5-1 2,-1 1-1,4 0-3,5-1 1,0 1 1,3-4 0,1 0-3,0 4 2,4-4-2,-1 0 2,5 0-2,0 3 2,0 1 4,0-4-3,0 0 0,0 0 1,0 0 1,0 0-1,0 0-3,0 0 1,0 0 4,5 0-3,-1 0-2,0 0 1,0 0 4,0 0-3,-4 0 0,4 0 1,0 0-74,1 0 57,-1 0-227,8-11 188,-8 0-168</inkml:trace>
          <inkml:trace contextRef="#ctx0" brushRef="#br0" timeOffset="3806.737">2097 519 140,'-17'25'62,"17"-25"-49,-8 11-16,8-7 46,-4 0-35,4-1 31,-4 1-29,4 0 23,0-1-24,0 1 11,0-4-14,0 0-4,-4 4 0,4-1-5,0 1 2,0 0 46,0-1-36,0 1 0,0 3-5,0 1-4,0-1 1,0 1-4,4-1 2,0 0 4,4 1-3,0-1-8,9 0 6,-5 1 4,5-1-2,0-3 0,-1-1 1,-4 1 1,5 0-1,-5-4-1,1 0 1,-5 0-1,0 3 0,1 1 8,-5-4-6,0 0 47,-4-4-39,0 1 0,-4-5-6,0 5 2,-5-5-5,5 5 0,-12-8 0,3 0-1,-3 0 0,-1 0 5,-3-1-4,3 5-5,0 0 3,1 3 3,-1-3-2,5-1-5,4 1 4,-1 3 0,1 4 1,4 0-3,0 0 2,0 0-2,0 0 2,-1 0 1,5-3 0,0 3 0,0 0 0,0 0 2,0 0-1,0 0 50,0 0-40,0 0 2,-4-4-9,4 0 0,-4 4-3,4 0 5,-4 0-5,0 0 0,4 0 0,0 0-4,0 0 2,0 0 1,0 0 0,0 0-6,4 0 5,0 0 3,4 0-2,-3 0-2,7 0 1,-4 0-2,13-3 2,-5-1 4,5-7-3,-4 4 0,3-8 1,-3 0-1,4-7 0,-1 4 2,1-4-1,-4 3-3,3 5 1,-3 3 4,3 0-3,-3-1-2,4 5 1,-5 0 4,1-1-3,-1 5 3,1-8-2,-1 3-3,1 1 1,-5 3-5,5 1 5,-5-1 0,1 0 1,-5 1 8,0-1-6,1 4-1,-1 0 0,-4 0 1,0 0-1,0 0 2,-4 0-2,0 0 33,-4 0-27,0 0 4,-4 0-8,-1 0-2,-3 4 0,0-1 1,-5 1-1,0-4-3,-3 7 1,3-3 4,-3 7-3,3-4-2,-4 12 1,5-8 4,-1 0-3,1 0 0,-1 0 1,1-4-1,-1 1 0,1-5 0,-1 1 0,5 0 5,-1-1-4,5 1-3,0-4 2,-1 0-3,1 4 2,0-1 4,0 1-3,-1 0-2,1-1 1,0 1 4,-1 0-3,1-1 0,0 1 1,0 0-4,-1-1 2,5-3 4,-4 11-3,4 1 0,-4-12 1,-1 0-4,1 11 2,4-4 1,-4-3 0,-1-1 0,1 1 0,0 0 2,-1-1-1,5 1-1,0 0 1,0-1-4,0-3 2,0 0-27,4 0 22,0 0-77,0 0 64,0 0-135,8 0 118,0 0-211</inkml:trace>
          <inkml:trace contextRef="#ctx0" brushRef="#br0" timeOffset="1872.4938">2084 544 108,'0'-11'49,"0"11"-39,-4-37-12,4 34 52,0-5-40,0 1 28,-4 0-28,0-1 20,0 5-23,0-1 19,4 4-19,0 0-7,0 15 1,0-1-1,0-6 0,0-5 0,4 1 0,0 0 0,4 3 0,1 1 0,-1-5 0,0 1 0,5 0 0,-1-1-3,0-3 2,1 0 4,-1 4-3,1 0 0,-1-4 1,0 0-1,1 0 0,-5 0 0,0 3 0,1 1 50,-5 0-39,0-1 63,-4 1-56,0 0-8,0-1-5,0-3-3,-4 4-1,0 0-1,-9-4 1,5 0-1,-4 3 0,-1 1-6,1-4 5,-1 0 6,1 0-5,4 0-2,-1 0 2,1 0-3,4 4 2,0-1-5,4-3 5,0 0 0,4 0 1,0 0-3,4 4 2,1 0 4,3-1-3,-4 1-2,1 0 1,-1-1 6,0 1-4,-4-4 0,0 0 0,1 0 7,-5 0-6,0 0-1,-9-4 0,5 1 1,-8-1-1,-1 0-1,-3 1 1,-1-1 1,-3 4-1,3 0-6,0-4 4,5 1-3,0 3 3,-1 0 4,5 0-3,4 0-5,0 0 4,0 0 0,8 0 1,0 0-3,4 0 2,0 0 1,5 0 0,-1 0 2,5 3-1,-5 1-3,1 0 1,-1-1 1,-4 1 0,1 0 5,-1-4-4,-4 0 59,0 0-47,0 0 1,-8 0-9,0 0-4,-4-4 0,4 4-1,-5 0 0,5 0 0,0 0 0,0 0 0,0 0 0,0 0-6,4 0 5,0 0 0,4 0 1,0 0-40,12 4 32,-3-1-194,12 5 158,-5-1-164</inkml:trace>
          <inkml:trace contextRef="#ctx0" brushRef="#br0" timeOffset="-7358.0208">2258 4107 128,'-4'19'59,"4"-19"-47,0-30-15,0 23 54,0-1-41,0 1 31,0-8-31,0 4 23,0-3-24,0 3 20,0-8-22,0 5 14,-4-12-16,4 4 11,0-11-11,0 7 27,-4-22-24,4 15 2,-4-11-7,4 3 23,-4-3-20,4 0-2,-5-4-2,1 4 3,0-7-4,0 7 6,0-11-6,0 7 3,4-15-3,0 12 61,0-19-49,0 11-4,0 0-4,0 8-5,0-8 0,0 7 2,0 1-1,0 7-3,0-4 1,0 8 4,0 7-3,0 3-2,0 4 1,0 4 4,0 0-3,0 4-2,0-4 1,0 3 4,0-6-3,0 3 0,0-8 1,0 8-1,0-4 0,0 4 0,0-3 0,0 3 2,0 3-1,0 4 2,0 8-2,0 3-3,0-10 1,0-1 4,0 8-3,0-1-2,0 1 1,0 3 4,0 1-3,0-1 3,0 0-2,0 1 5,0-1-5,0 0-3,0-3 2,0 3 3,-4 4-3,-1 0-2,1 0 1,0 0 1,-4 4 0,0 0 0,-1-1 0,1 1 0,-4-4 0,-1 0 2,1 7-1,-1-3-1,-3-4 1,3 0-4,-7 11 2,3 0 4,-8 0-3,5 0-5,-1 0 4,5 0 6,-1 4-5,0-4-2,1-4 2,3 1 0,1-1 0,0-3-3,3-19 2,1 4 4,0 18-3,4 1-2,0-1 1,-1 0-5,5 1 5,0-1-3,5 4 3,-5-4 1,8 4 0,-4 0 0,8-3 0,-3-1-3,7-3 2,-3-1 1,7 1 0,-3 0-6,8-1 5,-5 1 6,9 0-5,-4 0 4,4-1-3,-4 1-6,4 0 4,-4-1 0,4-3 1,-5 0-3,5 0 2,-4 0 6,4 0-4,-4 0 0,0 0 0,0 0-4,-1 4 2,-3-4 6,0 0-4,-1 0 0,1 0 0,0 0-1,-5 0 0,-3 0 0,-1 0 0,1 0 2,-5 0-1,0 0 2,0 0-2,-3 0 5,-1 0-5,0 0 0,-4 0 0,0 0 1,-4 0-1,0 0-1,-5 0 1,1 0-1,0 0 0,-1 0-3,-3-4 2,4 1 4,-5-8-3,1 3-5,-5-7 4,5 4 3,-5-3-2,5-1 0,-4-3 1,3-1-1,-3-6 0,3 2 2,1 1-1,-1 4-6,5 3 4,0 1 3,0-1-2,3 4 0,1 0 1,0 0-4,0-4 2,0 4 4,0-11-3,0 4-2,4 3 1,0 0-2,0 4 2,0 0 6,0 4-4,0-1 0,-5 5 0,5-1-10,-4 8 7,4-4 10,-4 7-7,4 0 0,-4 4 0,0 0-1,0 4 0,0-4-3,-1 11 2,1-3 1,-4 6 0,4-3 5,-4 8-4,-1-4-3,-7 3 2,3-3 0,-3-4 0,3-4 0,1-3 0,0 0 2,-1-4-1,5 0-3,0-4 1,-1 0 1,5 1 0,0-1-6,0-3 5,4-1-3,4-3 3,0 0-5,9-3 5,-5-1 6,4-7-5,1 4 1,-1-4 0,-4 0-1,1 0 0,-1 0 5,0 0-4,-4 3 0,1 5 0,-1-1-1,-4 0 0,0 1 5,-4-1-4,-1 0-3,-7 4 2,0 0 0,-9 0 0,4 0 2,1 8-1,-1-1-6,5-3 4,-1-1 0,5 5 1,0-5-6,8 5 5,0-5 0,12 8 1,-3-3 0,11-1 0,-3 0-3,4-7 2,-5 0 4,5 0-3,-5 0-2,1 0 1,-1 0-2,1 0 2,-5 0 4,1 0-3,-5 0 3,0 0-2,1 0 5,-5-3-5,-4-1 6,-4 0-6,-1 1-5,1-1 3,0 0 3,0-18-2,0 4-2,0 18 1,0 0-2,-1 0 2,1 0-2,4 4 2,0-4-2,4 3 2,1 1 1,7 0 0,-4-1 0,9-3 0,-5 0-3,5 0 2,-5 0 6,1 0-4,-1 0-3,-4 0 2,1 0 8,-1 0-6,-4 0 7,0 0-6,0 0-8,-4 0 5,0 0 2,0 0-2,0 0 3,0 0-2,0 0-3,0 0 1,0 0-13,0 0 11,0 0-134,0-14 107,0 3-297</inkml:trace>
          <inkml:trace contextRef="#ctx0" brushRef="#br0" timeOffset="8138.4896">2002 2221 112,'-9'7'52,"9"-7"-41,0 4-14,0-4 26,0 4-19,0-4 8,0 7-9,0-3-5,-4 7 2,0-4-3,0 8 2,4-4 4,0 0-3,0 0 37,-4 4-29,4-4 0,0-8-5,0 1 14,0 0-13,0-1 4,0-3-6,0 0-6,0 0 3,0 0 39,0 4-30,0-4 9,0 0-12,0 0-3,0-4-1,0 1 1,0-1-1,0 0-1,4-3 1,0 0-1,4-4 0,-3 0 0,3 0 0,0-1 2,5 1-1,-5-3-3,4 3 1,1 3 60,-1-3-47,0 0-4,9-3-3,-4-1-5,-1 0 0,-3 4 0,-1 0 0,-4 0 0,1 0 0,-1 0 0,0 0 0,0 0 2,1 0-1,-5 0-1,4-4 1,-4 4 4,0-4-4,1 1 0,-1-1 0,0 4-1,0 0 0,0 0 0,0 4 0,0-1 0,0 1 0,-4 3 0,0 1 0,0-1 0,0 0 0,0 0 2,0 1-1,0-1-3,0 4 1,0 0 4,0 0-3,0 0 3,0 4-2,0-1 5,0 5-5,0-1 0,0 1 0,0-1 1,-4 4-1,0 0-1,0 4 1,0-1-4,0 5 2,0-5 4,0 5-3,-1-4 0,1 3 1,0-3 1,-4-1-1,0-3 2,-1 0-2,1 0-1,0 0 1,4 1-1,-1-5 0,1 0-3,0 1 2,0-1 1,0 0 0,0 1 0,4-5 0,0 1 0,0-4 0,0 0-3,0-4 2,0 4-2,0-3 2,0-1 4,4-3-3,0-1-2,4-3 1,1 4 1,-1-4 0,0 3 2,0-3-1,-3 0-1,-1 0 1,0 4-4,0-4 2,0 4 1,0-4 0,0 3 2,1 1-1,-1 0 2,-4 3-2,0 0 5,0 1-5,0-1 3,0 0-3,0 4 41,-4 0-32,-1 0-13,1 8 4,0-5 4,-8 8-5,-1-3 4,-3 3-3,3 0-3,-3 0 1,-1 0 1,1 0 0,-1-4 0,1 0 0,3 1 2,-3-1-1,3-3-3,1 3 1,-1 1-2,1 10 2,4-3 4,-1-15-3,5 0 0,0 0 1,0 0-4,0 11 2,0 0-2,4-4 2,0 0 4,4-14-3,0 0-5,4-4 4,1 3 0,7-3 1,-3 0 0,3-3 0,1 3 0,3-4 0,-3 0 2,-1-7-1,1 4-1,0-8 1,-5 4-1,4-4 0,-3 4-3,-1 0 2,5-4 4,-5 4-3,1 4-5,-5 3 4,0 4 0,0 0 1,-3 4 2,-1 3-1,0 0-1,-4 1 1,0-1 4,0 0-4,0 4 0,0 0 0,-4 4 1,0 3-1,-1 4 2,-3 0-2,0 4-1,0 3 1,-1 5-1,5-5 0,0-3 2,-8 7-1,-5 7-3,5-11 1,-1-3 1,1 4 0,0-5 0,-5 1 0,5-4 2,-5 0-1,5 0-6,-1-4 4,1 1 6,-1-1-5,5-3-2,0 0 2,0-1 0,3 1 0,1 0 5,0-4-4,0 0-3,0 3 2,0-3-3,4 0 2,0 0 1,0 4 0,0-4-6,0 0 5,0 0 0,4 0 1,0 0 0,8-4 0,-3 1 0,3-5 0,1 5 2,3-9-1,1-6-3,3 0 1,-3-1 1,-1 1 0,1 0 0,-1-5 0,-3 1 2,-1 0-1,1 4-3,-1 0 1,1-1-2,-5 5 2,0 2 1,0 5 0,-4 0 0,1 3 0,-1 0 2,-4 1-1,0 3-1,0 0 1,0 0-1,0 0 0,4 7 0,0 0 0,0 4-3,0 1 2,0-5 1,1 11 0,-1-3 0,4 3 0,0 8-3,1-8 2,-5-3 4,4 4-3,0-1 0,0-3 1,-3-4-4,3 7 2,0-3 9,5 3-6,-1 4-7,0-3 5,1-5-1,-1 1 1,-4-4 0,1 0 0,-5 0 0,0-4 0,-4-7 0,0 0 0,0 0 8,0 0-6,0 0 5,0 0-6,-4-3 0,0-5 0,-5-3-1,1-3 0,0-1 0,0 4 0,-5 0-6,1 0 5,4 0 0,3 4 1,1 3 5,0 0-4,0-3 3,0 3-3,0 4-9,4 0 6,0 0 1,0 4 1,0-1 2,-4 5-1,4-1-6,-5 4 4,1 4 6,0-4-5,0 0 1,0-4 0,0-3 1,0 0-1,0-1-1,-1 1 1,1 0-4,0-8 2,0 0 9,0 1-6,0 3-54,4-4 41,0 4-223,4 0 181,0 0-100</inkml:trace>
        </inkml:traceGroup>
      </inkml:traceGroup>
    </inkml:traceGroup>
    <inkml:traceGroup>
      <inkml:annotationXML>
        <emma:emma xmlns:emma="http://www.w3.org/2003/04/emma" version="1.0">
          <emma:interpretation id="{027403C0-92A1-4D92-8AA0-8CB113C114FB}" emma:medium="tactile" emma:mode="ink">
            <msink:context xmlns:msink="http://schemas.microsoft.com/ink/2010/main" type="paragraph" rotatedBoundingBox="3274,13664 3884,16060 3143,16248 2534,1385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061ECE1-4AD7-46CF-B58E-60489FAC007B}" emma:medium="tactile" emma:mode="ink">
              <msink:context xmlns:msink="http://schemas.microsoft.com/ink/2010/main" type="line" rotatedBoundingBox="3274,13664 3884,16060 3143,16248 2534,13853"/>
            </emma:interpretation>
          </emma:emma>
        </inkml:annotationXML>
        <inkml:traceGroup>
          <inkml:annotationXML>
            <emma:emma xmlns:emma="http://www.w3.org/2003/04/emma" version="1.0">
              <emma:interpretation id="{E59E140C-ED67-4424-9C08-82085800FB36}" emma:medium="tactile" emma:mode="ink">
                <msink:context xmlns:msink="http://schemas.microsoft.com/ink/2010/main" type="inkWord" rotatedBoundingBox="3274,13664 3884,16060 3143,16248 2534,13853">
                  <msink:destinationLink direction="with" ref="{2A9C7B40-503C-4FD5-A476-AA9031A023F7}"/>
                </msink:context>
              </emma:interpretation>
              <emma:one-of disjunction-type="recognition" id="oneOf1">
                <emma:interpretation id="interp5" emma:lang="en-US" emma:confidence="0.5">
                  <emma:literal>Bog?</emma:literal>
                </emma:interpretation>
                <emma:interpretation id="interp6" emma:lang="en-US" emma:confidence="0">
                  <emma:literal>Bogie?</emma:literal>
                </emma:interpretation>
                <emma:interpretation id="interp7" emma:lang="en-US" emma:confidence="0">
                  <emma:literal>Dog?</emma:literal>
                </emma:interpretation>
                <emma:interpretation id="interp8" emma:lang="en-US" emma:confidence="0">
                  <emma:literal>Fog?</emma:literal>
                </emma:interpretation>
                <emma:interpretation id="interp9" emma:lang="en-US" emma:confidence="0">
                  <emma:literal>Bog:</emma:literal>
                </emma:interpretation>
              </emma:one-of>
            </emma:emma>
          </inkml:annotationXML>
          <inkml:trace contextRef="#ctx0" brushRef="#br0" timeOffset="-29506.6702">29 15 188,'-29'-11'85,"29"11"-67,-5-8-23,5 8 72,0 0-54,0 0 47,0 0-45,0 0 28,5 0-31,-5 0 21,4 0-24,0 0 28,4 0-28,-4 0 19,5 4-21,-1 0 16,0 3-18,0 0 12,5 4-12,-1 1 8,5 10-10,-1-4 4,5 11-5,-4-3 5,7 4-6,-3-8 14,4 14-11,-4-6 3,3 10-5,-3-7-1,4 8 0,-4-8-1,8 0 0,-5-4 2,9 4-1,-4-3-1,9 7 1,-9-4-1,8 4 0,-8-4 2,4 0-1,-8-8 2,-1 1-2,-3-4-3,0-3 1,-5-1 4,1-3-3,-5-1-2,1-3 1,-1 0 1,-4 1 0,1-5 2,-1 0-1,0 1-1,1-1 1,-1 0 1,0 1-1,-4-1 2,0 0-2,0 1-6,1-1 4,-1-3 6,0 3-5,0-3 4,0-1-3,0 1-3,0 3 1,1-3-5,-5 0 5,0 0 6,0-1-5,0 5-2,0-8 2,0 0 0,0 0 0,0 0 0,0 0 0,0 0-3,0 0 2,0 0 6,0 0-4,0 0 6,0 0-6,0 0-3,-5-8 2,1 8 3,-8-3-3,4-1 0,-9 4 1,5 0 1,-9-4-1,4 0-1,-12 1 1,5-1-4,-5 0 2,4 4 1,-8 0 0,4 0-3,-4 0 2,8 0-2,0-3 2,0 3 4,5-4-3,3 0-2,1 1 1,3-1-2,5-3 2,0 3-5,3-3 5,1-1-3,8 1 3,1 0 1,7-4 0,0 3 0,9-6 0,-4-1 5,7-7-4,-3 3-3,12-10 2,-8 3-6,12 0 5,-8 4 6,4 0-5,-4 4 7,0 3-6,-4 1-5,0 3 3,-4-1 3,-5 5-2,1 0-2,-1 3 1,-3 0 4,-1 1-3,-4-1 3,1 0-2,-1 1-3,-4-1 1,0 0 4,0 1-3,0-1 6,-4 4-5,0 0 3,0 0-3,0 0-3,0 7 1,0 1 1,-8 3 0,4 0 2,-4 11-1,4-4-6,-5 12 4,1-5 3,0 8-2,-1-3 3,1 3-2,0-7-1,4 3 1,0-3-4,-1-4 2,1-4-2,0 1 2,0-5-5,4-6 5,0-5-3,8-6 3,-4-1 6,9-14-4,-5 3-3,5-14 2,-1 3 3,0-7-3,-3 3-2,-1 1 1,0 3 9,0 4-6,-3 4 2,-1-15-3,-4 7-1,0 19 1,0-1-1,-9 1 0,1 3 2,-4 0-1,4 1-3,-9 14 1,5-4 1,-9 12 0,4-5 2,-7 5-1,3-1-3,-4 0 1,0-3 4,0 4-3,5-5-2,-1-3 1,4 0 1,1 0 0,-1-3-3,5-1 2,-5 0-5,9-3 5,4 0-6,4-1 6,0-3-3,8 0 3,1 0 4,15-7-3,-7 0 0,4-8 1,-1 4-1,1-4 0,-4 4 0,-1 0 0,-4 0 8,1 4-6,-5-1 2,0 5-3,-3-1 2,-10 4-2,5 0-1,-12 7 1,4 1-1,-13 3 0,5 0 2,-5 0-1,4 0-1,1 0 1,-1-4-4,5 1 2,-1-1 1,5-3 0,0-1-12,0 1 10,3 0-2,5-4 2,0 0 7,5 0-4,3 0 0,0 0 0,-4 0-1,5-4 0,-1 4-54,4-7 43,-4 3-207,5-11 170,8-3-240</inkml:trace>
          <inkml:trace contextRef="#ctx0" brushRef="#br0" timeOffset="-20358.4081">624 669 60,'-4'8'29,"4"-8"-23,-21 25-7,21-17 8,-4 3-6,0 0 0,0 0 0,4 0 21,0 0-17,0-4 46,0 1-40,0-1 27,0 0-28,0 1 11,0-1-15,0 0-1,0 1-3,0-1 26,0 0-21,0 1-3,0-5-2,0 1-5,0 0 2,0-1 48,8 1-37,-4 0-6,13 0-1,-5-1 0,9 1-3,-4 0 48,3-4-38,-3 0 0,4-4-6,-5 0-6,5 1 1,-5-1 1,1 0 0,-5 0 2,1 1-1,-5-1 5,0 0-5,0 4 37,1 0-30,-5 0 42,0 0-38,0 0 0,-8 0-8,4 0 17,-8 0-17,-1 0-1,-3 4-1,0 0-5,-5-1 2,5 1 6,-5 0-4,5 0-5,-5-1 3,5-3 6,-1 4-5,5-4-7,8 4 5,0-1 4,8-3-2,1 0-84,7-3 67,-3-1-309,7 0 253,-3 1 3</inkml:trace>
          <inkml:trace contextRef="#ctx0" brushRef="#br0" timeOffset="-11511.0857">653 780 132,'-20'3'62,"20"-3"-49,-21 8-16,21-5 51,-8 1-38,3 0 19,1-1-21,0 1 57,0 3-51,0 1-8,0-1-2,0-3-1,-1 3-3,1-3 31,0 3-24,0-3-3,0-1-1,0 1-3,0 0 0,0 0 0,-1-1 0,5 1-3,0 0 2,0-1-5,9 1 5,-5-4-3,8 0 3,1 0-2,7 0 2,1 0 4,4 0-3,-5 0-2,5 0 1,-4 0 4,0 0-3,-1 0 3,1 0-2,-4 0-1,3-4 1,-3 4-1,-1-3 0,1-1 0,-5 0 0,1 1 2,-5-1-1,0 0 5,1 4-5,-5 0 65,0-4-52,-4 1 6,-4-1-13,0 0-2,-9-3-4,5 3-1,-13 1 1,5-1-1,-5 0 0,4 1 0,1 3 0,3 0 0,1 0 0,0 0-3,3 0 2,5 0-10,4 0 8,0 0 1,4 0 2,9-4 0,-1 4 0,-4 0 5,9-4-4,-5 1 6,13 3-6,-4 0-207,8 0 162,12 0-156</inkml:trace>
          <inkml:trace contextRef="#ctx0" brushRef="#br0" timeOffset="-25641.5257">537 1684 140,'-4'0'62,"4"0"-49,4 0-16,-4 0 49,0-4-37,0-3 27,5 3-26,-1 4 39,0 8-6,0-1-30,0 0 22,0 5-26,0-5 23,5 8-24,-5-4 4,8 0-8,-4 0 17,13 0-17,-4 0 2,3 3-4,-3-3-2,4 8 1,-5-1 4,5 8-4,-1-4 0,1 7 0,0-3 1,0 4-1,-1-5-3,1 12 1,-5-7-2,-3-5 2,-1-3 4,1 0-3,-1-3 3,-4-5-2,1-2-3,-1 2 1,0-3 4,0 8-3,1-5 0,-1-3 1,-4 0 1,0 0-1,0-3 8,1-1-7,-1-3 41,-4-4-33,0 0-4,0-15-3,0 0 2,-4-3-4,-1 0-3,1-8 2,0 4 0,0-11 0,4 3 0,0-6 0,0 6 0,0-3 0,0 7-3,0-7 2,0 4 4,0-4-3,0 3 0,0-3 1,0 7-4,4 1 2,-4 3 4,4 3-3,-4 5-2,0-8 1,0-8 6,0 23 5,0-8-8,0-3-3,0 18 4,0 0-3,0 0 26,-4 0-21,0 0 2,-4 0-5,4 0 4,-13 0-5,5 0-3,-9 0 2,4 0 0,-7 3 0,-1 1 2,-4 0-1,4-1-3,-4 1 1,4 0 6,0-1-4,5-3-3,3 0 2,5 0-3,-1 8 2,1-5-2,4-3 2,-1 0-2,9 4 2,0-4-5,13 11 5,-5 0 3,13 0-2,-5 0 0,9 4 1,-4 0-4,8-1 2,-4 1-2,-1 3 2,-3-3 4,0 7-3,-1-3 0,-3 3 1,0-4-4,-5 0 2,0-3 6,-3 0-4,-1-4 6,0-4-6,-4 1 6,0-1-6,1-3 0,-5-4 0,0 0 1,-5-11-1,1 3-1,0-10 1,0 3 1,-8-7-1,-1 4 2,1-4-2,4 3-6,-1 5 4,1 2 0,4 1 1,0 0-3,4 11 2,0 0 1,4 4 0,0 0-6,4 3 5,1 0 3,-1 1-2,0-4 0,0 3 1,-4-3 1,1-1-1,-1 1-3,0 0 1,0-4 9,0 0-6,-4 0-1,0-11 0,0 3 4,0-7-4,0 4-5,0-7 3,0 3 6,0 4-5,0 0 1,0 4 0,0 0-4,-4-1 2,0 5-78,4-1 62,0 4-338,4-4 275,0 4-47</inkml:trace>
          <inkml:trace contextRef="#ctx0" brushRef="#br0" timeOffset="-19399.2067">930 1680 124,'0'-3'55,"0"3"-43,0 29-15,0-21 26,4-16-19,1 1 13,-1 3-12,0 0 22,0 1-21,-4-1 15,0 11-16,0-3 28,0-8-25,0 1 10,0 3-12,0 0 4,4 7-7,-4 1 1,4 14-3,-4-4-3,4-3 1,1-4 1,-1 3 0,-4-3-3,0 0 2,0-3 4,0-1-3,0 1-2,0-1 1,0-3 1,4-1 0,-4 1 2,4-8-1,0 1 25,0-8-21,-4-1 2,4 9-5,-4-1 24,0-3-21,0-1 27,0-10-24,0 3 21,0 4-22,0 0 0,0 8-5,0-1-2,0 11 1,0-3-1,0 14 0,0-3 0,0 3 0,0-3 2,0 7-1,0-3-3,0 3 1,0-4 1,0 0 0,0-3 0,0-4 0,0 0 5,0-3-4,0-1-5,0-7 3,0 0 6,0-7-5,0-1-4,0-3 3,0 0-3,0 0 3,0 4 4,0-1-3,0 5 3,-4 3-2,4 0-1,-4 11 1,4 0-15,0 3 11,0 1-44,0 4 36,0-5-79,0 1 69,0-4-221</inkml:trace>
          <inkml:trace contextRef="#ctx0" brushRef="#br0" timeOffset="-12845.4112">968 1802 96,'-5'0'42,"5"0"-33,-4-19-11,4 19 35,0-7-26,0 0 14,0-1-15,0 1 16,0 11-17,0-1 46,0-6-40,0-1 16,0 0-20,0 1 21,-4 3-21,0 0 2,0 11-6,0-4-7,4 0 3,0 1 0,0 6 1,0-3 2,0 12-1,0-5-3,4 11 1,-4-3 6,4 3-4,0-3 0,0 0 0,0-4-1,-4-4 0,0-3 0,5-4 0,-5 0 2,0-3-1,0-1-3,0-3 1,0-1 1,0-10 0,0 3 2,0-14-1,0 3 5,0-14-5,0 7 3,0-4-3,0 4-1,0-8 1,0 5 18,0-1-15,0 4 8,0 3-9,0 5-5,0-5 2,0 5 0,0 10 0,0 0 0,0 12 0,0-1 2,0 8-1,0-4-3,0 7 1,0 1 6,0 3-4,0-4 0,0 0 0,0-3-1,0 0 0,0-4 2,0 0-1,0-4 2,0-3-2,0 0-3,-5-8 1,5 0-2,0-7 2,0 0 1,-4-7 0,0 3 2,-4-11-1,0 4-3,-1-3 1,1 2 37,4 16-28,0 3-3,0 4-2,0 0-6,8 11 2,0 0 4,0 12-3,0-5-5,0 8 4,0-4 8,0 3-5,1-2-1,-1-5 0,-4 0-1,0-3 0,0-4 0,0 0 0,0-4 0,0-3 0,0-4 0,0-7 0,0-1-3,-4-10 2,-1 3 1,-3-10 0,4 3 2,0-4-1,0 4-1,-4-8 1,3 5-4,-3-1 2,4 4 37,0 14-28,0 1 0,0-4-5,-1 0-11,5 18 6,0 1 4,5 6-2,-1-3-2,4 15 1,0-4 1,1 4 0,-1-4 2,-4 0-1,0-4 2,0-3-2,0 0 2,0-4-2,-4-4-3,0-7 1,0 0 1,0-14 0,0 3-3,0-8 2,0 4 6,0-3-4,0 3 0,-4-3 0,0 3-4,0 1 2,0-1 6,0 0-4,0 4 3,0 4-3,-1-1-6,5 12 4,0 0 0,5 3 1,-1-3-3,0 10 2,0-2 4,0 2-3,0-3-2,0 0 1,0 0 1,1-3 0,-5-1 0,0-3 0,0-1 0,0-3 0,0 0 2,0-7-1,0 3-1,0-7 1,0 0 1,-9 0-1,5 4-3,-4-11 1,0-1 4,-1 4-3,5 4 0,0 8 1,0-1-4,0 8 2,4-1 4,4 12-3,0-4-2,4 15 1,1-4 1,-1 4 0,-4-4 2,0 0-1,0-4-1,0-3 1,1 0-1,-5-4 0,0 0 0,0-4 0,0-3 0,0-12 0,0 1 2,0-11-1,0 3-3,-9-11 1,5 4 4,0 4-3,0 3-2,-4-11 1,-1 4 1,1 4 0,0 3 2,4 4-1,0 0-1,-1 7 1,1 1-4,4 6 2,0 1 1,0 0 0,0-4-6,4 7 5,-4-3 0,5 3 1,-1 0 2,4 1-1,-4-1-6,0 1 4,0-1 0,1-3 1,-1-1 2,0 1-1,0 0-1,0-4 1,0 0 7,0 0-6,0 0-1,-4-4 0,0 0-1,-4-3 0,0 0-3,-4-1 2,4 1 1,-9-12 0,1 5 2,-5-5-1,5 5-1,0-1 1,-1 4-1,5 4 0,0-1 0,4 5 0,-1 3-6,5 11 5,0-4-3,5 8 3,-1-4 1,4-11 0,-4 0 0,4 7 0,-4-3-3,9 3 2,-5-3-2,0-1 2,1 1 1,-1 0 0,0-1 2,-4 1-1,1 0 2,-1-4-2,0 0-1,0 0 1,0 0 1,0 0-1,0 0 2,0 0-2,1 0-113,3-8 89,0 1-268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16-02-11T06:52:53.916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354A5A73-E40A-4D1D-97C1-6CB7CD64C54A}" emma:medium="tactile" emma:mode="ink">
          <msink:context xmlns:msink="http://schemas.microsoft.com/ink/2010/main" type="writingRegion" rotatedBoundingBox="5587,13633 6535,13633 6535,14592 5587,14592"/>
        </emma:interpretation>
      </emma:emma>
    </inkml:annotationXML>
    <inkml:traceGroup>
      <inkml:annotationXML>
        <emma:emma xmlns:emma="http://www.w3.org/2003/04/emma" version="1.0">
          <emma:interpretation id="{B055DCE5-3B81-4D91-A1B1-B8277CBDA952}" emma:medium="tactile" emma:mode="ink">
            <msink:context xmlns:msink="http://schemas.microsoft.com/ink/2010/main" type="paragraph" rotatedBoundingBox="5587,13633 6535,13633 6535,14592 5587,145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D7C5DA3-75A6-45A9-B5E8-70343742BCDC}" emma:medium="tactile" emma:mode="ink">
              <msink:context xmlns:msink="http://schemas.microsoft.com/ink/2010/main" type="line" rotatedBoundingBox="5587,13633 6535,13633 6535,14592 5587,14592"/>
            </emma:interpretation>
          </emma:emma>
        </inkml:annotationXML>
        <inkml:traceGroup>
          <inkml:annotationXML>
            <emma:emma xmlns:emma="http://www.w3.org/2003/04/emma" version="1.0">
              <emma:interpretation id="{DB5B3047-1CA9-4095-AD39-CA826DE810D6}" emma:medium="tactile" emma:mode="ink">
                <msink:context xmlns:msink="http://schemas.microsoft.com/ink/2010/main" type="inkWord" rotatedBoundingBox="5587,13633 6535,13633 6535,14592 5587,14592"/>
              </emma:interpretation>
              <emma:one-of disjunction-type="recognition" id="oneOf0">
                <emma:interpretation id="interp0" emma:lang="en-US" emma:confidence="0">
                  <emma:literal>/</emma:literal>
                </emma:interpretation>
                <emma:interpretation id="interp1" emma:lang="en-US" emma:confidence="0">
                  <emma:literal>I</emma:literal>
                </emma:interpretation>
                <emma:interpretation id="interp2" emma:lang="en-US" emma:confidence="0">
                  <emma:literal>'</emma:literal>
                </emma:interpretation>
                <emma:interpretation id="interp3" emma:lang="en-US" emma:confidence="0">
                  <emma:literal>,</emma:literal>
                </emma:interpretation>
                <emma:interpretation id="interp4" emma:lang="en-US" emma:confidence="0">
                  <emma:literal>s</emma:literal>
                </emma:interpretation>
              </emma:one-of>
            </emma:emma>
          </inkml:annotationXML>
          <inkml:trace contextRef="#ctx0" brushRef="#br0">3996-221 188,'0'-3'85,"0"6"-67,0-6-23,0 3 69,0 3-51,-5 1 46,1 0-44,0 3 45,0-3-45,0 0 26,0 3-30,0 0 25,-5 1-27,1-1 12,0 0-15,-5 4 13,1 4-14,-9 3 9,-4-3-11,5 4 7,-1-1-7,-4 0 9,0 4-9,1 0 7,-1 4-7,-4 0-2,0 3 0,0 1 1,0-1-1,4 1-1,0-5 1,1 1-1,-1-4 0,-4 4-3,0 0 2,0 3 6,8-11-4,5 4-3,-5 0 2,0 1 0,-4 2 0,5-3-3,-5 4 2,4-4 4,-4 4-3,5-4 0,-5 4 1,4-4-4,1 0 2,3-4 4,5 1-3,-1-5 0,1-3 1,4 0-1,-1-3 0,5-1 0,0 0 0,0 1-3,0-5 2,0 1-2,-1 0 2,5-1 4,0-3-3,0 0-2,0 0 1,-4 0 4,4 0-3,0-3 0,0 3 1,0 0-35,0-4 27,4-3-88,1 3 74,-1 0-174,0 1 150,0-1-177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16-02-11T06:39:27.263"/>
    </inkml:context>
    <inkml:brush xml:id="br0">
      <inkml:brushProperty name="width" value="0.13333" units="cm"/>
      <inkml:brushProperty name="height" value="0.13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554AAE8-F969-4450-A4DB-442127945806}" emma:medium="tactile" emma:mode="ink">
          <msink:context xmlns:msink="http://schemas.microsoft.com/ink/2010/main" type="writingRegion" rotatedBoundingBox="3312,3238 23558,2199 23977,10374 3732,11414"/>
        </emma:interpretation>
      </emma:emma>
    </inkml:annotationXML>
    <inkml:traceGroup>
      <inkml:annotationXML>
        <emma:emma xmlns:emma="http://www.w3.org/2003/04/emma" version="1.0">
          <emma:interpretation id="{9EB15533-338B-41F3-BC88-A3B784D1A8E1}" emma:medium="tactile" emma:mode="ink">
            <msink:context xmlns:msink="http://schemas.microsoft.com/ink/2010/main" type="paragraph" rotatedBoundingBox="3312,3238 10777,2855 10936,5962 3472,63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58EC453-142D-4339-95DA-E068EDE09613}" emma:medium="tactile" emma:mode="ink">
              <msink:context xmlns:msink="http://schemas.microsoft.com/ink/2010/main" type="line" rotatedBoundingBox="3312,3238 10777,2855 10936,5962 3472,6345"/>
            </emma:interpretation>
          </emma:emma>
        </inkml:annotationXML>
        <inkml:traceGroup>
          <inkml:annotationXML>
            <emma:emma xmlns:emma="http://www.w3.org/2003/04/emma" version="1.0">
              <emma:interpretation id="{3FFFF426-A434-4B1C-8916-6DCE2A90BC57}" emma:medium="tactile" emma:mode="ink">
                <msink:context xmlns:msink="http://schemas.microsoft.com/ink/2010/main" type="inkWord" rotatedBoundingBox="3312,3238 10777,2855 10936,5962 3472,6345"/>
              </emma:interpretation>
              <emma:one-of disjunction-type="recognition" id="oneOf0">
                <emma:interpretation id="interp0" emma:lang="en-US" emma:confidence="0">
                  <emma:literal>James</emma:literal>
                </emma:interpretation>
                <emma:interpretation id="interp1" emma:lang="en-US" emma:confidence="0">
                  <emma:literal>J A mat's</emma:literal>
                </emma:interpretation>
                <emma:interpretation id="interp2" emma:lang="en-US" emma:confidence="0">
                  <emma:literal>J A mat's'</emma:literal>
                </emma:interpretation>
                <emma:interpretation id="interp3" emma:lang="en-US" emma:confidence="0">
                  <emma:literal>James'</emma:literal>
                </emma:interpretation>
                <emma:interpretation id="interp4" emma:lang="en-US" emma:confidence="0">
                  <emma:literal>J Ames</emma:literal>
                </emma:interpretation>
              </emma:one-of>
            </emma:emma>
          </inkml:annotationXML>
          <inkml:trace contextRef="#ctx0" brushRef="#br0">3825 1815 172,'13'0'78,"-13"0"-61,4-3-21,-4 3 51,0 0-38,4 0 22,4 3-23,0 5 29,1-1-28,-1 8 21,-4-1-22,0 16 10,-4-1-13,0 4 8,0 11-10,-4 4 2,0 15-4,0 3-1,0 4 1,0-4 4,-1 8-4,1-16-3,0-6 2,0-12 0,0-7 0,4-7 2,-4-7-1,4-8 2,0-15-2,4-7-3,0-11 1,4-11 1,1-15 0,-1-11 2,4-11-1,5-3-1,3-16 1,5 1-7,0-15 5,0 11 0,0 11 1,4 8 2,8 10-1,-12 12-3,0 10 1,-1 12 1,-3 11 0,0 10 0,-5 19 0,1 15 0,-5 18 0,1 8 2,-5 10-1,-4 1 2,0 3-2,-4 0 2,0 0-2,4-3-1,-4 3 1,0-15-1,0 1 0,4-8-3,-4-7 2,5-8 1,-1-7 0,0 0 2,-4-7-1,4-8-1,0-10 1,4-8-1,1-19 0,-1-7 0,13-14 0,-5-8 2,9-18-1,-4-11-1,3-8 1,1 4-4,0 4 2,0 14 4,0 12-3,0 10 23,-5 12-18,1 7 1,-5 7-4,1 8-4,0 7 1,-1 7 32,1 11-25,-5 12 26,1 10-23,3 19 3,-4 3-8,-3 8 5,-1 7-6,0 1 1,-8 3-3,0-1 2,4 1-2,-8 11-1,0-11 1,0-4-1,4-7 0,0-11 2,0 0-1,4-12-1,-8-3 1,8-7-1,0-4 0,-4-7-112,0-15 88,0 0-236,17-11 200,-5-7-79</inkml:trace>
          <inkml:trace contextRef="#ctx0" brushRef="#br0" timeOffset="638.1721">5277 2051 164,'0'3'75,"0"1"-59,-4 11-20,4-8 67,-4 4-50,0 7 37,0 1-36,-1-1 31,1 1-34,0 3 20,0-4-23,0 8 10,0 3-13,0-3 11,4 0-12,0-1 17,0 1-16,0 0 9,0-4-10,0 0 1,4-4-4,0 1 2,0-4-2,4-4 19,1 0-16,-1 7 8,4-11-9,1 4 4,-1 0-6,0-3 11,1-1-9,8-3 7,3-1-7,1 1 4,-4-4-6,4 0 17,-1-4-14,1 1 7,0-1-8,0 0-2,0-3 0,0 0 4,4-1-4,-9-3 3,1 0-3,-5 4-3,1 0 1,-5-1 6,1 1-4,-1 0 0,-3-1 0,-1 1-10,-4-1 7,0-3-69,0 0 56,-4-11-113,0-11 98,-4 4-144,-8 3 132,-9 4-129</inkml:trace>
          <inkml:trace contextRef="#ctx0" brushRef="#br0" timeOffset="978.2372">5219 2172 228,'-8'-4'105,"12"1"-83,0-1-28,-4 4 49,4 0-35,0-4 36,5 1-33,-1-1 45,4 0-42,5 1 27,4-1-31,-1-3 32,13-1-32,5-3 15,-1-4-19,0 4 11,0 0-12,-4 0-1,1 4-2,-6 0 1,1-1-2,-4 5 5,-4-1-5,0-7 0,-5 4 0,-3-1-41,-5-7 32,0 1-84,-4-1 70,-8 4-133,-12 0 118,-5 4-202</inkml:trace>
          <inkml:trace contextRef="#ctx0" brushRef="#br0" timeOffset="1786.0154">5112 1790 184,'-5'3'85,"5"-6"-67,5-1-23,-5 4 53,4 0-39,0 0 50,0-4-45,4 1 33,1-12-35,-1 4 27,4-8-29,-3 5 9,3 3-13,0 0 7,1 3-10,-1 1 21,1 0-18,-1 3 5,-4 0-7,1 1-3,-5-1 0,0 4-1,0-4 0,-4 4 5,0 0-4,0-3 6,0-1-6,0 0 0,0 0 0,-4 1-1,4 3 0,0 0-3,0 0 2,-4-4-38,4 4 30,0 0-41,0 0 37,0 0-10,0 0 16,0 0 2,0 0 3,0 0 10,0 0-6,0 0-9,0 0 5,0 0 1,0 0 1,0 0 2,0 0-1,0 0-3,0 0 1,0 0-2,0 0 2,0 0 34,4 0-26,4 0 18,0 0-19,1 0 8,-1 0-10,0 0 12,0 0-12,1 0 14,3 0-13,5-4 11,3 1-11,5-5 8,0 1-10,0-4 13,4 0-12,4 0 12,4-4-12,-8 1 3,4 3-5,-8 0-4,-4-1 2,-1 5 5,-3 0-4,-5-1 6,-3 5-6,-1-1-36,0 0 27,-4 1-103,-4 3 85,-20 3-160,-5 1-31</inkml:trace>
          <inkml:trace contextRef="#ctx0" brushRef="#br0" timeOffset="2070.791">5153 1642 232,'-4'0'105,"4"4"-83,4 26-28,-4-8 63,8 0-46,1 3 35,-1 1-34,0 0 39,0 11-39,-4 3 0,1 1-8,-5-1 8,0 4-9,0-3-1,4-1-1,0-3 4,0-11-4,0-4-176,4-11 137,1-8-216</inkml:trace>
          <inkml:trace contextRef="#ctx0" brushRef="#br0" timeOffset="2913.8921">6547 1466 160,'-8'-15'72,"8"12"-57,0-5-19,0 8 79,0-3-60,0-1 42,-4 4-42,-1 0 31,-3 0-34,-4 4 11,-1 7-17,-3 11 2,-1 3-6,-3 5 19,3 7-17,-4 3 13,-3-3-12,3-4 13,4-4-13,5 1-5,8-5 0,4 1-3,8 0 2,4-4 1,9 7 0,4-3-3,8 0 2,4 0 4,1-4-3,11 0 0,-3 0 1,-5 0 1,-4 4-1,-4-1-1,-4 8 1,-4-3 1,-4-1-1,-5 1-3,-3 3 1,-5 0 6,-4-4-4,-8 4 45,-4 0-36,-5-3 16,-11-1-19,-5-3 13,-5 3-15,-3-3 0,-4 0-3,0 0 1,-1-4-2,5-4-3,-9-7 1,5-3 4,0-8-3,3-8-182,5-10 144,0-15-296</inkml:trace>
          <inkml:trace contextRef="#ctx0" brushRef="#br0" timeOffset="6147.8887">7279 815 172,'17'-4'78,"-17"4"-61,20-7-21,-11 7 59,-1 0-44,4 0 21,-3 0-23,-1 0 31,0 0-30,-4 4 17,0 3-19,1 8 26,-5 0-26,0 7 19,0 3-20,-5 5 21,1-4-21,0 3 2,-4 4-6,0 0-2,-1-3 0,-7-1-1,3-3 0,1 3 5,4-7-4,-1-3-31,1-1 24,4-3-203</inkml:trace>
          <inkml:trace contextRef="#ctx0" brushRef="#br0" timeOffset="-3387.4289">946-1 132,'4'0'62,"-4"4"-49,4-1-16,-4-3 49,4 8 16,1 3-45,-5 7 33,0 4-38,0 0 16,4 0-20,0 0 15,4 4-18,0 7 18,1 0-18,3 4 40,-4 0-34,1 7 23,3 7-25,-4 8 3,5 4-8,3-1 0,5 4-3,0 8 19,4-1-16,3 12 8,1-4-9,-4-4 4,4 0-6,0 1 6,-4 2-6,0 1 3,0 11-3,-5 0-3,-3 4 1,-1-12 4,-3-6-3,-5-1 3,0 0-2,-4-3 2,-4 3-2,-4 0-1,-4-3 1,-4 3-1,-1-4 0,-3-3 2,-5 0-1,0 0 2,-3-8-2,-1-3-1,-4 0 1,0-4 1,-8-3-1,-1-5-3,-3-6 1,0-4 4,-1-4-3,-3-4 3,-5-10-2,0-8 22,5-4-18,-5-3 1,-8-4-4,5-4-2,-5 0 1,-4-3 1,0-4-1,4 0 2,0 0-2,0-4 2,8-7-2,5-4 2,8 4-2,3 0-3,5-4 1,5 1 1,3-5 0,4 1 2,5 3-1,0 4-1,3 0 1,1 4-1,0-1 0,-1 1 2,5 3-1,-4 0-1,4 1 1,4 3-4,0 0 2,0 3 1,-4-3 0,0 4-26,0 3 21,8-3-102,0 3 83,8-10-215,9-1 184,-13-4-140</inkml:trace>
          <inkml:trace contextRef="#ctx0" brushRef="#br0" timeOffset="-1899.9481">2472 1466 132,'0'-7'59,"0"7"-47,5-4-15,-5 4 49,0 0-37,0 0 16,0 0-18,0 0 16,0 0-18,0 0 12,0 0-12,0 0 8,0 0-10,0 0 10,0 0-10,0 0 16,0 0-15,0 0 1,4 4-3,-4 7 1,0-4-2,0 0-1,0 1 1,0-1-1,0 4 0,0-4 0,0 1 0,0-1 0,0-7 0,0 8 0,0-8 0,0 0-3,0 3 2,0-3 6,0 4-4,0-4 0,0 0 0,0 0-7,0 4 5,0-4 36,0 7-27,4 0 3,-4 1-8,0-1-5,0 0 2,0 1 3,0-1-3,0 0 0,0 4 1,0 0 1,-4 4-1,4 7-1,0 4 1,0 7-4,-4 4 2,-1 11 4,1 3-3,-4 8 3,-4 11-2,-1 0-1,-3 11 1,-1-4 4,1-4-4,-9 1 0,12-26 0,1-8-1,-5 12 0,-7 17 2,11-24-1,1-9-1,-1 1 1,5-7-1,0 3 0,0 0 0,3-11 0,1-4-62,0-7 49,0-3-122,0-12 104,0 4-133</inkml:trace>
          <inkml:trace contextRef="#ctx0" brushRef="#br0" timeOffset="-1384.6996">2464 1591 160,'13'-33'75,"-1"18"-59,9 1-20,-13 10 17,4 0-11,-3 4 16,-1 0-14,0 4 43,0 3-36,5 4 23,-1 4-24,1 0 2,-1 3-8,1-3 25,3 7-22,1-4 30,-1 8-28,5-4-4,0 4-2,-1 3 27,1 1-23,0 3 9,-5 7-12,9 1 3,4-1-5,0 8 5,-4 3-6,0 1 0,3 3 0,6 0 4,-10-3-4,1-1 0,-4 0 0,4-6-4,-9-1 2,1-4 4,-5-3-3,-4-4 3,1-4-2,-1-3-1,-4-4 1,0-3 4,0-5-4,1-3 0,-5 0 0,0-3 7,0-8-6,0 0-82,-9-4 63,9 0-107,-8-3 95</inkml:trace>
          <inkml:trace contextRef="#ctx0" brushRef="#br0" timeOffset="-1014.9343">2452 2334 156,'-17'-19'69,"17"19"-55,0 0-18,0 0 65,0 0-49,0 0 24,0 0-26,0 0 13,0 0-17,9-3 28,-1-1-26,0 0 36,13-3-6,-1 0-26,5-1 6,4 1-14,0 3-2,4 1-1,4-1 7,1 0-6,3 1-4,9-5 2,3-3-65,-3-4 51,0 1-210,8-1 173,-13 4-84</inkml:trace>
        </inkml:traceGroup>
      </inkml:traceGroup>
    </inkml:traceGroup>
    <inkml:traceGroup>
      <inkml:annotationXML>
        <emma:emma xmlns:emma="http://www.w3.org/2003/04/emma" version="1.0">
          <emma:interpretation id="{C9DC5331-37FE-4A20-856E-4B0579485972}" emma:medium="tactile" emma:mode="ink">
            <msink:context xmlns:msink="http://schemas.microsoft.com/ink/2010/main" type="paragraph" rotatedBoundingBox="7513,6598 23680,4631 23939,6761 7772,872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D2E43D5-3843-4A8E-B6F1-92910FCB7044}" emma:medium="tactile" emma:mode="ink">
              <msink:context xmlns:msink="http://schemas.microsoft.com/ink/2010/main" type="line" rotatedBoundingBox="7513,6598 23680,4631 23939,6761 7772,8728"/>
            </emma:interpretation>
          </emma:emma>
        </inkml:annotationXML>
        <inkml:traceGroup>
          <inkml:annotationXML>
            <emma:emma xmlns:emma="http://www.w3.org/2003/04/emma" version="1.0">
              <emma:interpretation id="{71FD9328-AF6D-4698-8E5F-02495A471590}" emma:medium="tactile" emma:mode="ink">
                <msink:context xmlns:msink="http://schemas.microsoft.com/ink/2010/main" type="inkWord" rotatedBoundingBox="7513,6598 14803,5711 15062,7841 7772,8728"/>
              </emma:interpretation>
              <emma:one-of disjunction-type="recognition" id="oneOf1">
                <emma:interpretation id="interp5" emma:lang="en-US" emma:confidence="0">
                  <emma:literal>weekly</emma:literal>
                </emma:interpretation>
                <emma:interpretation id="interp6" emma:lang="en-US" emma:confidence="0">
                  <emma:literal>Weekly</emma:literal>
                </emma:interpretation>
                <emma:interpretation id="interp7" emma:lang="en-US" emma:confidence="0">
                  <emma:literal>WEEKLY</emma:literal>
                </emma:interpretation>
                <emma:interpretation id="interp8" emma:lang="en-US" emma:confidence="0">
                  <emma:literal>WEEKly</emma:literal>
                </emma:interpretation>
                <emma:interpretation id="interp9" emma:lang="en-US" emma:confidence="0">
                  <emma:literal>WEEKLy</emma:literal>
                </emma:interpretation>
              </emma:one-of>
            </emma:emma>
          </inkml:annotationXML>
          <inkml:trace contextRef="#ctx0" brushRef="#br0" timeOffset="9882.3633">7594 3742 332,'-9'-18'148,"13"18"-117,13-19-39,-9 12 123,5-8-92,3-7 12,13-4-24,8 4-5,5 4-4,16 3-2,-5 4 1,5 0 4,-4 4-4,-4-1-36,-1 1 27,-3 0-131,-5-1 107,-4 1-306</inkml:trace>
          <inkml:trace contextRef="#ctx0" brushRef="#br0" timeOffset="9432.201">7660 3665 288,'-17'15'128,"17"-12"-101,0 8-34,0-3 76,0 3-56,0 0 35,4 0-35,-4 7 32,4 8-34,1-4 31,-1 4-31,-4 3 8,0 8-13,0 3 7,0 4-10,0 4 4,0 11-5,0-4-1,0-18 0,0-4 1,0 11-1,0-7 2,0 0-2,4 10 2,0-6-2,0-4-1,0-4 1,5-4-1,-1-3 0,0-4 0,5-4 0,-1-3 0,0-8 0,-3 1 22,7-8-17,9-4 6,0-3-7,8-4-3,0-4 0,0 4-1,-8 0 0,-4 4 0,3-4 0,14-8 8,-5-3-6,-8-4-23,-5 1 16,-3-5-68,-9 12 57,0-1-78,-8-3 71,-4-11-101,-8 4 94,-5 3-115,-16 0 109,-8 15-128</inkml:trace>
          <inkml:trace contextRef="#ctx0" brushRef="#br0" timeOffset="9657.5038">7680 4135 256,'-4'4'115,"8"-4"-91,1 4-30,-1-4 77,4 3-57,-4 1 65,13-4-59,-5 0 51,13-4-53,-4 4 42,16-7-45,12-8-2,-15 4-9,-6 4 0,1-8-3,9-3-1,-5 0 1,-8 3-49,-5-4 38,-7-3-115,-5 8 97,-8-1-303,-4 4 256,0 4-20</inkml:trace>
          <inkml:trace contextRef="#ctx0" brushRef="#br0" timeOffset="10488.8693">8520 3981 236,'8'-18'108,"17"3"-85,17-14-29,-22 17 85,5-10-63,8-7 64,9-8-59,-1-3 39,0-4-44,1 0-3,-1 3-9,5 8-6,-5 0 2,0 4 3,-8-1-3,5 4 6,-1 4-5,-17 4-17,-3 3 13,-5 4-72,-3 7 58,-13 8-114,-5 4 100,-7 6-235</inkml:trace>
          <inkml:trace contextRef="#ctx0" brushRef="#br0" timeOffset="10235.3591">8586 3474 240,'0'0'108,"0"0"-85,21 7-29,-13-3 43,1 3-30,-1 0 23,-4 1-23,0 3 39,0 0-35,0-4 39,1 8-37,-1-4 27,0 18-13,-4 8-18,0 3 12,0 5-16,0 2 11,-4 5-11,4 3 2,-4 0-5,4-3 2,-5-5-3,1-2 2,4-5-2,0-3-3,0-8 1,0-3-13,0-8 11,0-3-106,0-8 85,0-7-128,0-3 115,0-8-215</inkml:trace>
          <inkml:trace contextRef="#ctx0" brushRef="#br0" timeOffset="10719.7448">8863 3805 260,'0'18'118,"17"-11"-93,-5 23-32,-3-19 85,-1 3-63,4 8 25,9 8-28,0 7 9,4-1-15,-1 5-4,1-1 0,0-3 0,-4-7-1,-1-8 8,1-8-7,4-6-68,-4-16 52,-1-6-220,-3-5 182,-5-7-98</inkml:trace>
          <inkml:trace contextRef="#ctx0" brushRef="#br0" timeOffset="11172.3813">9645 3286 344,'-4'0'154,"8"7"-121,-4 4-42,4-3 89,1 3-65,-1 7 14,0 4-20,0 8 11,0 3-15,0 7 14,-4 8-14,0 4 11,-4 3-11,0 4-6,0-1 1,0 1 5,0 0-4,-1-8 3,5-6-3,0-9-3,5 1 1,-1-11 1,4-8 0,4-3 16,5-4-12,4-4 15,-1 1-14,13-1 6,-4-7-8,4-4 6,1-3-6,-1 0 4,0-4-6,-4-4 0,4-3 0,0-1-4,-4 1 2,0-4-94,-4 3 74,-1 5-180,-3-12 154,4-4-260</inkml:trace>
          <inkml:trace contextRef="#ctx0" brushRef="#br0" timeOffset="11905.753">10750 3150 372,'0'-4'167,"0"4"-131,-4 4-46,-1 0 60,-3 3-42,0 4 17,0 7-18,-1 5 7,1 2-10,-4 8 3,3 12-5,1 2 8,4 8-8,4-3 5,4-4-6,4-4-3,9-7 2,4-8 3,3-7-3,1-7 3,4-12-2,4-3 2,5-11-2,-1-7 8,-4-8-7,4 1 5,5-1-6,-5-7 0,-4-4 0,0-3 4,-4 3-4,-4-4 0,-9 8 0,1 4 7,-5 3-6,-4 4 21,1 4-17,-1 10-3,-4 5-1,0 6-2,5 5-3,-5 6 2,4 8 4,0 8-3,1 7 6,3 7-5,0 4 20,9 10-17,4 16 24,0 7-21,-1-4 14,5 4-16,0 3 6,-4 5-8,0-1-2,-4-7 0,-5-4 15,-3-11-12,-9-3 12,-4-4-11,-4-8 5,-5-7-7,-3-3 4,-5-8-6,-7-4-3,-14-3 2,-7 0 3,-21-8-3,-13-7 3,-8-7-2,0-8-26,-4-11 20,4-7-74,5-11 61,-1 4-186,4-1 157,5-10-356</inkml:trace>
          <inkml:trace contextRef="#ctx0" brushRef="#br0" timeOffset="7753.0053">4086 3474 148,'0'7'65,"0"-7"-51,4 7-17,-4-3 60,4 0-46,-4-1 39,0 5-37,0-5 43,0 5-42,0-1 21,0 15-25,0-3 5,0 10-11,0-7 1,4 15-4,-4-4 64,4 15-51,0-8-2,1 15-7,-1-11-2,8 8-2,1-8 22,-1 30-18,0-12 1,1 4-4,-1-11-2,1 19 1,-5-12-4,4 16 2,1-16 4,3 15-3,-3-10 0,3 2 1,1-10-4,8 4 2,-5-8 4,5-4-3,-4-6-2,4-9 1,-5-3 6,5-11-4,-4-3 0,4-8 0,-5 0 1,5-11-1,-4 0 5,4-15-5,-5 4 0,17-26 0,-8 4 1,9-33-1,-9 11 2,8-41-2,-4 15-1,4-33 1,-8 23-1,4-23 0,-8 18 0,0-7 0,-4 18 2,-5 12-1,-4 7 2,1 14-2,-5 8-1,0 26 1,1-1-4,-1 27 2,-4-1 4,0 26-3,0-3 0,5 21 1,-1-3-1,4 18 0,1-7 0,3 11 0,1-11 0,12 10 0,-9-10 0,14 11 0,-5-11-3,12 0 2,-4-4 1,9-22 0,-9-4 11,4 1-9,-4-4 3,1-12-4,-5-3 11,0-18-10,-4 0 8,4-15-7,-4 3 9,4-14-9,-4 4 7,0-19-7,-4 11 6,0-25-6,-1 10 1,1-14-3,-4 11 5,-5-19-5,-3 12 3,-1-19-3,-4 11 11,-3-18-10,-5 18 3,-9-18-4,5 14-3,-12-7 1,-13-36-2,4 25 2,4 18 6,1 12-4,3 17 3,0 9-3,5 10-26,8 19 20,0-1-91,4 23 74,0 14-178,8 12 153,4-1-224</inkml:trace>
          <inkml:trace contextRef="#ctx0" brushRef="#br0" timeOffset="8417.5209">6510 3904 264,'-4'-4'118,"4"4"-93,0 0-32,0 0 62,0 4-45,0-1 17,4 5-20,0-1 30,0 12-29,0 6 20,0-3-21,0-3 21,1 14-21,-5-11 5,0 22-8,0-7 0,0 18-3,0-11 2,-5 11-2,5-11-1,0 12 1,0-12-4,0 0 2,0-4-2,0-3 2,0-8 1,5 1 0,-1-8 2,0 4-1,0-8-6,8-3 4,-3-1 6,11-3-5,-3-3 15,12-5-11,-4 1 9,12-8-10,-8 1 10,12-8-10,-8 0 4,0-4-5,-4 4-1,0-4 0,-4 4 1,-4-7-1,0 7 2,-5 0-2,1 0-1,-5 0 1,0 0-77,-3 0 60,-1 0-155,-4-4 132,-4 4-239</inkml:trace>
          <inkml:trace contextRef="#ctx0" brushRef="#br0" timeOffset="8718.4546">6489 4283 264,'-21'0'121,"21"0"-95,13 0-33,-5-4 71,5 4-52,-5 0 57,17-11-52,-1 3 20,14-6-26,-5 3 1,8-4-8,-8 4-3,9-7 0,11-8 7,-20 11-6,-4 0 2,-4-3-3,-4 0-48,0-4 37,-5 3-134,-3 1 111,-5 3-253</inkml:trace>
          <inkml:trace contextRef="#ctx0" brushRef="#br0" timeOffset="8897.8527">6415 3933 296,'-13'-7'134,"13"7"-105,8-15-37,-3 15 75,7-7-54,0 3 32,17-14-33,-4 3-1,25 0-8,20-7 4,5 0-6,-13-4 6,0 4-6,-8 0-61,-1 0 47,-7 4-130,-1 3 109,-3 4-220</inkml:trace>
        </inkml:traceGroup>
        <inkml:traceGroup>
          <inkml:annotationXML>
            <emma:emma xmlns:emma="http://www.w3.org/2003/04/emma" version="1.0">
              <emma:interpretation id="{88A714FC-8D3D-4108-AD37-8150BD4D3890}" emma:medium="tactile" emma:mode="ink">
                <msink:context xmlns:msink="http://schemas.microsoft.com/ink/2010/main" type="inkWord" rotatedBoundingBox="15961,5611 23685,4671 23910,6526 16186,7466"/>
              </emma:interpretation>
              <emma:one-of disjunction-type="recognition" id="oneOf2">
                <emma:interpretation id="interp10" emma:lang="en-US" emma:confidence="0">
                  <emma:literal>up on the</emma:literal>
                </emma:interpretation>
                <emma:interpretation id="interp11" emma:lang="en-US" emma:confidence="0">
                  <emma:literal>upoATE</emma:literal>
                </emma:interpretation>
                <emma:interpretation id="interp12" emma:lang="en-US" emma:confidence="0">
                  <emma:literal>up0ATE</emma:literal>
                </emma:interpretation>
                <emma:interpretation id="interp13" emma:lang="en-US" emma:confidence="0">
                  <emma:literal>update</emma:literal>
                </emma:interpretation>
                <emma:interpretation id="interp14" emma:lang="en-US" emma:confidence="0">
                  <emma:literal>uprate</emma:literal>
                </emma:interpretation>
              </emma:one-of>
            </emma:emma>
          </inkml:annotationXML>
          <inkml:trace contextRef="#ctx0" brushRef="#br0" timeOffset="15495.3082">12582 3043 108,'0'-3'52,"0"3"-41,4-33-14,-4 29 35,5 8-26,-1-4 56,-4 0-47,0 0 44,4 0-44,0 0 45,-4-4-45,0 0 35,0 4-37,0 0 23,0 4-26,0-4 25,0 18-26,0-3 18,0 25-20,0-6 16,0 21-18,0-7 7,8 18-9,0-11 4,1 29-6,-1-17 0,4 10 0,-3-11-4,7 4 2,-3-11 4,11-4-3,1-7-2,13-1 1,-9-6 1,24-15 0,-11-4 0,7-15 0,-3-3 5,3-12-4,-7 1 0,-1-11 0,-8 3 1,0-14-1,-4 3-1,0-4 1,-4 5 4,4-12-4,-4 7 0,0-21 0,-5 7-1,5-11 0,-4 7 0,0-15 0,-5 12 5,-4-4-4,5-22 11,-9 32-9,1 9 7,-5 6-7,0 5-5,-4-1 2,0 4 3,0-15-3,0 8-2,0-1 1,0 4 4,-4-3-3,4 7-2,-4 0 1,-1 0 1,1 3 0,4 1 0,-4 3 0,0 1 2,0 3-1,4 0 2,-4 3-2,4 1 2,-4-1-2,-1 1-6,1 0 4,4-1 0,-4-3 1,4 4 2,-4 0-1,4-1-3,0 5 1,0-1 1,0 0 0,0 1 5,-4-1-4,4 0-3,0 1 2,0-1 0,0-3 0,-4 3-3,0 0 2,0 1 1,4-1 0,0 4-3,0-4 2,0 4 1,0 0 0,-5-4 0,5 4 0,0 0 2,0 0-1,0 0-1,0 0 1,0 0-1,0 0 0,0 0 0,0 0 0,0 0 0,0 0 0,0 0 0,0 0 0,0 0-3,0 0 2,0 0 4,0 0-3,0 0 0,0 0 1,0 0-1,0 0 0,0 0 2,0 0-1,0 0-6,0 4 4,0-4 0,-4 4 1,4 0 2,0 3-1,0-3-6,0 7 4,0-4 0,0 4 1,0 0-3,0 4 2,0 7 4,4 0-3,-4-4 3,5 8-2,-1-4-3,4 11 1,-4-3 1,4 14 0,-4-8 2,5 16-1,-5-12 2,4 15-2,0-7-3,5 22 1,-5-11 1,13 3 0,-5-10 2,9 3-1,-4-7-3,8-4 1,-4-7 4,-1 3-3,1-3 0,0-4 1,-4-7-4,4 0 2,-5-4-47,1-4 38,-4-3-103,3-12 86,1 1-139,0-11 126,-1 3-178</inkml:trace>
          <inkml:trace contextRef="#ctx0" brushRef="#br0" timeOffset="16295.4547">14142 2679 240,'-4'0'108,"4"0"-85,8 8-29,-4-5 46,4 8-33,1-3-16,7 14 9,-3 0 14,7 15-11,-3-4 47,3 11-39,-3-4 41,4 27-39,-5-12 38,5 37-38,0-15 13,-1 22-19,-3-11-1,8 12-4,-5-16 1,5 8-2,-4-15 8,-5-10-7,1-12 2,-5 0-3,1-7 2,-5-23-2,0-3 11,-4-11-10,1-7 0,-5-22-1,0 3-1,-9-29 0,1 7 0,0-33 0,-1 11 2,-3-40-1,4 18-1,-1-29 1,-3-59-4,8 77 2,0 11-2,4 0 2,8-33-2,9 15 2,3 18-2,1 7 2,0 16 4,4 10-3,3 11-2,6 15 1,-1 7 4,0 15-3,-4 15-2,4 7 1,4 7 1,-8 5 0,-4 6 2,-9 4-1,-3 8-1,-9-1 1,-4-3 1,-8-4-1,-1 0-3,1-14 1,4-5 6,-13 8-4,-16 15 3,8-18-3,5-5-1,-9 1 1,-17 7-4,13-18 2,4 0-97,4-8 77,5-3-352,7-15 289,13-11 8</inkml:trace>
          <inkml:trace contextRef="#ctx0" brushRef="#br0" timeOffset="17049.1868">15403 2698 264,'5'-8'118,"-1"5"-93,0 3-32,-4 0 82,8 0-61,0 0 66,1 7-60,-1 8 48,0 7-50,-4 11 21,0 7-28,1 12 13,-1 7-18,-4 14 14,0-21-15,0-8 6,0 29-8,0 45-8,0 11 5,0-19 5,0-11-5,4-10 1,0-16 0,4-10-1,1-27 0,-1-6 0,4-8 0,9-7 5,4-19-4,8-7 6,-8-8-6,-5 5 0,18-19 0,15-30-4,1-3 2,0 0 4,0 0-3,-5-4 3,9-4-2,-8-7-1,-1 4 1,-11-7-1,-5 6 0,-8 1 5,-9 0-4,-12 3 6,-4 12-6,-12 3 6,-13 4-6,-8 14 14,-8 12-11,-13 3 6,0 12-7,-8 6-8,-4 5 5,4 3-1,4 0 1,4 7-9,9 0 7,12 1-97,28-1-127,18 8 168,3-1-269</inkml:trace>
          <inkml:trace contextRef="#ctx0" brushRef="#br0" timeOffset="17697.1449">16661 2437 416,'-17'-8'187,"22"5"-147,-1 6-51,-4-3 48,8 19-15,-4 14-15,0 4 9,0 10-13,0 12 13,-4 7-12,0 15 23,-4 4-21,-4 7 15,0 3-16,-5 1 3,1-4-6,0-4 5,-1 0-6,1-18 0,3-11 0,1-11-1,0-8 0,4-14-17,0-4 13,4-7-40,0-15 34,4-11-38,4-22 36,0-15-73,5-18 65,3-30-66,1-33 64,4-7-45,-1-7 50,9 11 9,-4 14 4,4 0 54,-8 26-39,-5 19 86,-3 18-75,-1 14 33,5 12-39,-1 10 9,1 16-18,-1 17 21,1 16-21,3 14 16,1 11-17,0 15 20,8 15-20,0 14 5,-5 8-7,1 3-3,-4-4 0,0-10-1,-1-8 0,1-10 0,-4-9 0,3-17 2,-7-15-1,-1-4-43,-4-11 34,1-19-46,-5-14 41,-4-7-156,0-11 130,0-4-269</inkml:trace>
          <inkml:trace contextRef="#ctx0" brushRef="#br0" timeOffset="17981.5169">16657 2996 412,'4'-4'184,"4"-22"-145,13 11-50,-9 4 34,9 4-21,8-4 8,8 0-7,5-7-5,3-1 2,9-3-48,0-4 38,-1 1-173,1 3 141,0 0-218</inkml:trace>
          <inkml:trace contextRef="#ctx0" brushRef="#br0" timeOffset="18497.2987">17290 2194 460,'0'-11'203,"20"0"-159,9-7-56,-8 10 41,12-6-25,8-5 12,17-10-11,4-4 11,9 0-12,7-1-5,9 1 1,4 0 5,-4 4-4,0 3-42,-8 4 33,-9-7-74,0 7 63,-8 3-166,-8 4 143,-8 23-232</inkml:trace>
          <inkml:trace contextRef="#ctx0" brushRef="#br0" timeOffset="18219.4426">17774 2234 304,'0'4'134,"4"4"-105,0 28-37,0-10 98,0 3-73,4 8 62,1 22-59,3 4 46,1 10-49,-1 19 19,0 7-26,-3 1-1,-1-5-6,0-7-5,-4-10 2,0-9 3,-4-13-3,0-12-2,0-11 1,0-11-86,5-15 68,-1-10-198,0-12 167,-4-26-248</inkml:trace>
          <inkml:trace contextRef="#ctx0" brushRef="#br0" timeOffset="18950.5613">18862 2411 384,'-13'22'171,"13"4"-135,4 0-46,-4-4 79,0 7-56,0 8 18,-4 11-22,0 14 0,-4 12-7,-5-1 5,1 1-6,0-4 3,3-1-3,1 1-1,4-4 1,0-7-4,0-7 2,4-8 4,0-11-3,4-4 9,8-7-7,1-7 10,7-7-9,5-8 4,12-8-5,0-7-1,5-3 0,7-8 1,1 4-1,4 0 8,4-7-7,-9-1-4,-3 1 2,-5 3-37,1-3 29,-5-1-81,-8 1 69,-8 0-174,-5-8 149,-3-7-219</inkml:trace>
          <inkml:trace contextRef="#ctx0" brushRef="#br0" timeOffset="19235.8405">18845 2830 520,'-4'-4'233,"29"1"-183,24-8-64,-24 7 48,8-7-30,13-4-4,8-3 1,3-4 2,6-4-3,-6 0-16,-3-3 12,-4 0-71,-1-1 58,-3 1-122,-13-1 106,-4 1-173,-17 3 157,-7 0-152</inkml:trace>
          <inkml:trace contextRef="#ctx0" brushRef="#br0" timeOffset="19436.0563">18853 2205 464,'0'-4'207,"13"1"-163,20-8-56,-4 3 100,16-3-72,17-7 20,25-4-25,8-11 1,13-4-8,8-7-3,0-4 0,-1-14-24,-3-5 18,-4-2-93,-5-1 76,-8 11-456,-16-18 371,-17 3 16</inkml:trace>
        </inkml:traceGroup>
      </inkml:traceGroup>
    </inkml:traceGroup>
    <inkml:traceGroup>
      <inkml:annotationXML>
        <emma:emma xmlns:emma="http://www.w3.org/2003/04/emma" version="1.0">
          <emma:interpretation id="{6E75F27E-A58D-4306-98D7-B39953EF4DD6}" emma:medium="tactile" emma:mode="ink">
            <msink:context xmlns:msink="http://schemas.microsoft.com/ink/2010/main" type="paragraph" rotatedBoundingBox="6459,9473 16346,9076 16415,10800 6528,1119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63DB0E1-D996-4BC2-A472-DA4B0BDDCBB9}" emma:medium="tactile" emma:mode="ink">
              <msink:context xmlns:msink="http://schemas.microsoft.com/ink/2010/main" type="line" rotatedBoundingBox="6459,9473 16346,9076 16415,10800 6528,11197"/>
            </emma:interpretation>
          </emma:emma>
        </inkml:annotationXML>
        <inkml:traceGroup>
          <inkml:annotationXML>
            <emma:emma xmlns:emma="http://www.w3.org/2003/04/emma" version="1.0">
              <emma:interpretation id="{B4D9C897-1195-47CA-A51B-E697C7AB7469}" emma:medium="tactile" emma:mode="ink">
                <msink:context xmlns:msink="http://schemas.microsoft.com/ink/2010/main" type="inkWord" rotatedBoundingBox="6459,9473 16346,9076 16415,10800 6528,11197"/>
              </emma:interpretation>
              <emma:one-of disjunction-type="recognition" id="oneOf3">
                <emma:interpretation id="interp15" emma:lang="en-US" emma:confidence="0">
                  <emma:literal>2/1116044</emma:literal>
                </emma:interpretation>
                <emma:interpretation id="interp16" emma:lang="en-US" emma:confidence="0">
                  <emma:literal>211116644</emma:literal>
                </emma:interpretation>
                <emma:interpretation id="interp17" emma:lang="en-US" emma:confidence="0">
                  <emma:literal>211/16044</emma:literal>
                </emma:interpretation>
                <emma:interpretation id="interp18" emma:lang="en-US" emma:confidence="0">
                  <emma:literal>2/1116644</emma:literal>
                </emma:interpretation>
                <emma:interpretation id="interp19" emma:lang="en-US" emma:confidence="0">
                  <emma:literal>2111/16044</emma:literal>
                </emma:interpretation>
              </emma:one-of>
            </emma:emma>
          </inkml:annotationXML>
          <inkml:trace contextRef="#ctx0" brushRef="#br0" timeOffset="25017.1515">3027 6650 116,'-8'-22'52,"8"22"-41,0-11-14,4 8 51,4-5-38,0-3 41,5-7-38,-1-8 38,9 4-38,4 0 21,-5 0-24,-3 4 5,3 3-11,1 0 3,0 4-5,4 4 33,4-1-28,0 8 21,4 4-21,0 7 13,0 8-15,4 6 17,0 5-17,-4 7 15,-4 10-15,-4 8 3,-8 4-6,-1-4-1,-3 4 0,-5 7 1,-4 4-1,-4 0-1,-4 4 1,0-1 4,-13 8-4,-3-7 0,-5-8 0,-4 4 4,0 0-4,-4-8-3,-5-7 2,5 0 5,0-3-4,4-8-3,5-11 2,3-3 5,0-16-4,5-10 0,-5-8 0,0-3-1,-4-15 0,9-11-3,3-4 2,5 0-2,4 0 2,8 4-2,4 0 2,5 4-5,3 3 5,1 4 0,4 4 1,3 3 0,10 4 0,3 0-3,0 0 2,13 3 1,-5 1 0,1 7 2,-1 4-1,-3 7-1,-5 0 1,0 7-4,-4 1 2,-8-1 4,0 4-3,-5 0-2,-3 0 1,-5 0 9,1 0-6,-5 0 2,0-3-3,-8-1 2,0-3-2,0-4-99,0-4 78,-16-10-288,-1-5 196</inkml:trace>
          <inkml:trace contextRef="#ctx0" brushRef="#br0" timeOffset="25433.634">4495 6334 176,'-8'19'82,"8"-16"-65,0 5-21,0-5 79,0 5-60,0 3 45,0 3-44,0 5 44,0 3-45,0 4 24,0-1-29,-4 16 22,0 10-23,-5 4 11,-7 12-14,-9-1-1,0 11-3,-4 8 4,0 3-5,-4 7 0,-8 1 0,4-8 4,4-7-4,4 0-3,4-7 2,4-12 0,0-10 0,5-5 0,3-10 0,5-7-26,-4-8 21,8-4-144,4-22-164</inkml:trace>
          <inkml:trace contextRef="#ctx0" brushRef="#br0" timeOffset="25918.1282">4888 6423 140,'9'3'65,"-1"1"-51,4 3-17,-4-3 60,1 0-46,-1 3 39,0 0-37,1 1 37,3 3-37,-4 0 41,1 3-41,-5 5 36,4 7-36,-4 10 21,-4 5-25,0 3 11,0 7-14,-4 1 16,0 3-17,0 4 1,0 7-4,-5 0-2,5 4 1,0 4 1,0 3-1,0-7-1,0-4 1,-1-4-1,1-6 0,0-5 0,0-7 0,0-11 5,0-3-4,4-8-36,0-4 27,-4-7-120,4-7 99,0-8-285</inkml:trace>
          <inkml:trace contextRef="#ctx0" brushRef="#br0" timeOffset="26318.6779">5364 6419 212,'0'0'95,"21"7"-75,-9 8-25,-8-4 55,0 4-40,0 3 33,1 4-32,3 4 30,0 11-30,0-1 22,1 5-24,-5 3 28,0 7-28,-8 5 10,0 10-13,0 7 1,-1 12-5,1 3 2,-8-3-3,4 3-1,-1-15 1,1-10-1,4-8 0,0-11 2,8-11-1,0-11-96,0-7 75,9-8-262,-1-10 217,0-16-40</inkml:trace>
          <inkml:trace contextRef="#ctx0" brushRef="#br0" timeOffset="26939.5997">6390 6158 188,'0'-4'85,"0"8"-67,4-1-23,-4-3 44,0 0-32,4 8 9,-4-1-11,0 4 25,0 0-23,0 11 44,-4 8-39,-8-1 40,-1 4-39,1 4 27,-9 11-30,0 11 20,-3 7-22,-1 11 13,-8 0-16,-5 4 3,-7 11-6,-1 11-1,1 0 0,-5 4-1,1 3 0,3-3 5,9-8-4,4 0 0,0-14 0,8-15-7,4-15 5,9-15-98,-5-10-230,1-16 249,-1-21-13</inkml:trace>
          <inkml:trace contextRef="#ctx0" brushRef="#br0" timeOffset="28579.3779">6597 6434 64,'4'7'29,"0"0"-23,0 1-7,-4-8 45,4 3-35,-4-3 47,4 4-42,-4 3 43,0 1-42,4 3 20,-4 3-25,0 5 19,5 18-22,-5 7 11,0 0-13,0 4 22,-5 10-21,1-2 1,0 6-5,-4 4 4,0 8-5,-5 7 6,1-4-6,-1 4-3,1-8 2,0-10 3,-1-8-3,5-3 0,0-12 1,4-7 1,4-4-1,0-10-85,4-8 67,4-7-231</inkml:trace>
          <inkml:trace contextRef="#ctx0" brushRef="#br0" timeOffset="29310.453">7283 6386 200,'21'-30'92,"-17"27"-73,13-8-24,-9 11 83,-4 0-62,-4 0 20,-4 3-26,-4 8 16,-5 4-19,1 7 21,4 0-21,-1-3 11,-3 6-13,-5 16 13,1 3-13,3 4 6,1-1-8,-5 5 4,1 7-6,-1 3 3,-3 8-3,-1 4-1,4 7 1,1-1-1,3-6 0,5 3 0,4-11 0,0-7-3,4-11 2,0-8 4,4-3-3,4-7 0,5-8 1,3-4-4,1-7 2,-5-3 4,9-5-3,12-3 6,8-7-5,1-4-5,-1-8 3,0-6 6,-3-1-5,-5 0 1,-4 0 0,-9 1 1,5-1-1,-8 4 2,-9-4-2,-4 0 2,0 4-2,-4 0 19,0 0-16,-4 0 2,0 4-4,-4-1 4,0-3-5,-5 8 17,1 3-14,-1 0 1,-3 7-3,-5 4-2,-8 4 1,0 3-1,-4 4 0,4 0 2,0 4-1,4-1-1,1-3 1,3 0-4,0-3 2,5-1 1,-1 4 0,5-7-51,-1-4 40,1 0-211,4-4 172</inkml:trace>
          <inkml:trace contextRef="#ctx0" brushRef="#br0" timeOffset="33311.2683">9927 6426 136,'0'0'62,"4"0"-49,0-3-16,-4 3 37,0 0-27,0 0 34,0 0-31,0-4 31,0 4-30,-4-4 28,0 0-30,-1 1 21,1-1-22,-12 0 21,-1 1 15,1-1-33,-1 0 10,1 1-15,-1-1 10,-4 4-12,1 0 3,-1 4-5,-4-1 2,0 5-3,-4 3 11,5 0-10,-1 4 17,4-1-15,-4 5 4,-4-1-6,-4 0-1,0 4 0,0 4 7,4 7-6,0-3-7,-8 10 5,4-3 5,0 7-5,4 4-4,4-4 3,4 0 6,1 4-5,3 0 4,5 0-3,3-4 2,9 11-2,0-11 2,4 7-2,5-6-3,3 2 1,5-3-2,3-3 2,1-4 4,0-1-3,4-2-2,-1-1 1,1 0 1,-4-4 0,-5-3 5,13 3-4,-4-7 0,-4 0 0,0-3 13,-1-5-11,5-2-1,4-5-1,-4 0 7,4-3-6,4-4 2,0-4-3,0 1 5,4-5-5,1 1 3,-1-4-3,0 0 5,0 0-5,0 0 14,5-4-11,-5 0 0,-4 1-2,0-1 1,-4 4-2,0-4-3,-4-7 1,0 4 6,0 3-4,-5 0 3,-3 4-3,-1-3 2,1-1-2,-1-4-29,1 1 23,-5 0-106,1-4 86,-1-11-312,-3-15 261,-9 22-35</inkml:trace>
          <inkml:trace contextRef="#ctx0" brushRef="#br0" timeOffset="34945.0532">10923 6426 200,'0'0'88,"0"0"-69,0 0-24,0 0 47,0 0-34,0 0 42,0 0-38,0 0 31,0 0-32,0 0 25,0 0-27,0 8 21,0 3-23,0 7 28,0 4-27,0 4-1,-4 11-4,0 3 0,0-3-2,0 0-1,0-1 1,0-3 1,4-3-1,0 3-3,0 0 1,4-7 1,0-12 0,0 1-3,8-4 2,1 0 26,8-3-20,-5-1 2,17-3-5,-4-1 1,13-6-2,-5-1 8,8-11-7,-3 4 2,3-11-3,21-11 2,-4 4-2,-8-4-1,-4 7 1,-13 4 1,-4 0-1,-8 11 2,-4 0-2,-5 0-118,-3-4-113,-5 0 170,-4 0-126</inkml:trace>
          <inkml:trace contextRef="#ctx0" brushRef="#br0" timeOffset="35299.5753">11478 6393 192,'-13'-15'85,"13"15"-67,0-7-23,0 3 61,0 1-45,5-1 58,-5 0-53,4-3 49,-4 7-48,0 0 27,0 0-32,4 7 38,-4 8-38,0 11 3,0 11-10,0 7 24,0 15-22,0 3 8,0 8-11,-4 3 3,0 5-5,-1 3-4,1-8 2,0 8 3,0-7-3,0-8 0,4-22 1,0-11-1,0 7 0,0-7 2,0-3-1,0-4-82,0-4 64,0 0-157,0-15-133</inkml:trace>
          <inkml:trace contextRef="#ctx0" brushRef="#br0" timeOffset="36067.4685">12268 6239 296,'-4'-4'131,"4"0"-103,4 8-35,-4-4 90,0 0-67,4 15 34,-4 7 3,0 0-39,0 4 31,-4-1-34,0 8 16,-5 0-19,1 4 9,0 0-12,-4 11-1,-1 3-2,1-7 4,3 4-5,1-7 0,0-1 0,0 1 4,3-8-4,1-4-5,4-7 3,0-3 0,13-5 9,3-3-6,5-3 10,4-5-9,12-6 2,0-5-4,5 1 11,3-8-10,1 0 8,3-3-7,-7 3 1,-1 1-3,0-5-1,1 8 1,-1 0 1,0 0-1,-3 4-3,-1 0 1,-8-1 4,-4 4-3,-9 1-25,-3-1 20,-1 0-63,-4 1 52,-4-1-138,1 0 118,-5-18-313,-5 4 232</inkml:trace>
          <inkml:trace contextRef="#ctx0" brushRef="#br0" timeOffset="36431.6013">12839 6195 308,'-4'-23'138,"8"20"-109,-4-8-37,0 11 95,0 0-70,4 0 44,-4 0-44,0 0 15,4 3-23,4 5 37,1 3-35,-1 4 25,-4 7-26,0 7 14,0 4-18,0 11 17,1 11-18,-5 12 9,0 6-10,-5 15 3,-3-3-5,0 3 2,-5 4-3,5-4 2,4 4-2,0-7-1,4 3 1,0-14-1,4-8 0,0-7-3,0-8 2,5-10-47,-1-8 38,4-11-168,1-11 138,20-15-382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</inkml:traceFormat>
        <inkml:channelProperties>
          <inkml:channelProperty channel="X" name="resolution" value="369.51501" units="1/cm"/>
          <inkml:channelProperty channel="Y" name="resolution" value="415.70438" units="1/cm"/>
        </inkml:channelProperties>
      </inkml:inkSource>
      <inkml:timestamp xml:id="ts0" timeString="2016-02-11T07:02:13.215"/>
    </inkml:context>
    <inkml:brush xml:id="br0">
      <inkml:brushProperty name="width" value="0.13333" units="cm"/>
      <inkml:brushProperty name="height" value="0.13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FCDEEBE-F8AF-45A8-9E2D-484F07B236A8}" emma:medium="tactile" emma:mode="ink">
          <msink:context xmlns:msink="http://schemas.microsoft.com/ink/2010/main" type="writingRegion" rotatedBoundingBox="12826,11048 13840,11048 13840,11460 12826,11460"/>
        </emma:interpretation>
      </emma:emma>
    </inkml:annotationXML>
    <inkml:traceGroup>
      <inkml:annotationXML>
        <emma:emma xmlns:emma="http://www.w3.org/2003/04/emma" version="1.0">
          <emma:interpretation id="{F876991C-3332-4FBE-BB1B-6CC3A381F34B}" emma:medium="tactile" emma:mode="ink">
            <msink:context xmlns:msink="http://schemas.microsoft.com/ink/2010/main" type="paragraph" rotatedBoundingBox="12826,11048 13840,11048 13840,11460 12826,114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D834C57-6830-46CD-BCF8-1D702EF3B6AC}" emma:medium="tactile" emma:mode="ink">
              <msink:context xmlns:msink="http://schemas.microsoft.com/ink/2010/main" type="line" rotatedBoundingBox="12826,11048 13840,11048 13840,11460 12826,11460"/>
            </emma:interpretation>
          </emma:emma>
        </inkml:annotationXML>
        <inkml:traceGroup>
          <inkml:annotationXML>
            <emma:emma xmlns:emma="http://www.w3.org/2003/04/emma" version="1.0">
              <emma:interpretation id="{F488285B-1F19-49C1-8775-96686722BD69}" emma:medium="tactile" emma:mode="ink">
                <msink:context xmlns:msink="http://schemas.microsoft.com/ink/2010/main" type="inkWord" rotatedBoundingBox="12826,11048 12967,11048 12967,11143 12826,11143"/>
              </emma:interpretation>
              <emma:one-of disjunction-type="recognition" id="oneOf0">
                <emma:interpretation id="interp0" emma:lang="en-US" emma:confidence="0">
                  <emma:literal>\</emma:literal>
                </emma:interpretation>
                <emma:interpretation id="interp1" emma:lang="en-US" emma:confidence="0">
                  <emma:literal>'</emma:literal>
                </emma:interpretation>
                <emma:interpretation id="interp2" emma:lang="en-US" emma:confidence="0">
                  <emma:literal>•</emma:literal>
                </emma:interpretation>
                <emma:interpretation id="interp3" emma:lang="en-US" emma:confidence="0">
                  <emma:literal>`</emma:literal>
                </emma:interpretation>
                <emma:interpretation id="interp4" emma:lang="en-US" emma:confidence="0">
                  <emma:literal>,</emma:literal>
                </emma:interpretation>
              </emma:one-of>
            </emma:emma>
          </inkml:annotationXML>
          <inkml:trace contextRef="#ctx0" brushRef="#br0">0 0,'0'0,"71"40,-42-25,-13 0,9 10</inkml:trace>
        </inkml:traceGroup>
        <inkml:traceGroup>
          <inkml:annotationXML>
            <emma:emma xmlns:emma="http://www.w3.org/2003/04/emma" version="1.0">
              <emma:interpretation id="{6A2714DC-054D-40DA-B71F-7F1C6AE4FA4E}" emma:medium="tactile" emma:mode="ink">
                <msink:context xmlns:msink="http://schemas.microsoft.com/ink/2010/main" type="inkWord" rotatedBoundingBox="13807,11320 13840,11320 13840,11460 13807,11460"/>
              </emma:interpretation>
              <emma:one-of disjunction-type="recognition" id="oneOf1">
                <emma:interpretation id="interp5" emma:lang="en-US" emma:confidence="0">
                  <emma:literal>I</emma:literal>
                </emma:interpretation>
                <emma:interpretation id="interp6" emma:lang="en-US" emma:confidence="0">
                  <emma:literal>|</emma:literal>
                </emma:interpretation>
                <emma:interpretation id="interp7" emma:lang="en-US" emma:confidence="0">
                  <emma:literal>\</emma:literal>
                </emma:interpretation>
                <emma:interpretation id="interp8" emma:lang="en-US" emma:confidence="0">
                  <emma:literal>1</emma:literal>
                </emma:interpretation>
                <emma:interpretation id="interp9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1554.0691">981 272,'0'0,"0"0,0 0,0 0,0 0,0 0,0 0,0 0,0 0,0 0,33 140,-33-140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</inkml:traceFormat>
        <inkml:channelProperties>
          <inkml:channelProperty channel="X" name="resolution" value="369.51501" units="1/cm"/>
          <inkml:channelProperty channel="Y" name="resolution" value="415.70438" units="1/cm"/>
        </inkml:channelProperties>
      </inkml:inkSource>
      <inkml:timestamp xml:id="ts0" timeString="2016-02-11T07:02:18.634"/>
    </inkml:context>
    <inkml:brush xml:id="br0">
      <inkml:brushProperty name="width" value="0.13333" units="cm"/>
      <inkml:brushProperty name="height" value="0.13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A92B8E1C-01AA-4072-8241-6B7D1642AB4B}" emma:medium="tactile" emma:mode="ink">
          <msink:context xmlns:msink="http://schemas.microsoft.com/ink/2010/main" type="writingRegion" rotatedBoundingBox="18655,7911 18670,7911 18670,7926 18655,7926"/>
        </emma:interpretation>
      </emma:emma>
    </inkml:annotationXML>
    <inkml:traceGroup>
      <inkml:annotationXML>
        <emma:emma xmlns:emma="http://www.w3.org/2003/04/emma" version="1.0">
          <emma:interpretation id="{BAAFD34A-1BA4-4B98-B459-E6AC6FE3FFD4}" emma:medium="tactile" emma:mode="ink">
            <msink:context xmlns:msink="http://schemas.microsoft.com/ink/2010/main" type="paragraph" rotatedBoundingBox="18655,7911 18670,7911 18670,7926 18655,79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CEFFE5C-5BD6-4BD1-9B64-38663F240ED9}" emma:medium="tactile" emma:mode="ink">
              <msink:context xmlns:msink="http://schemas.microsoft.com/ink/2010/main" type="line" rotatedBoundingBox="18655,7911 18670,7911 18670,7926 18655,7926"/>
            </emma:interpretation>
          </emma:emma>
        </inkml:annotationXML>
        <inkml:traceGroup>
          <inkml:annotationXML>
            <emma:emma xmlns:emma="http://www.w3.org/2003/04/emma" version="1.0">
              <emma:interpretation id="{77ACF2B5-478F-46FD-8462-F4FF38DFEBDF}" emma:medium="tactile" emma:mode="ink">
                <msink:context xmlns:msink="http://schemas.microsoft.com/ink/2010/main" type="inkWord" rotatedBoundingBox="18655,7911 18670,7911 18670,7926 18655,7926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v</emma:literal>
                </emma:interpretation>
                <emma:interpretation id="interp2" emma:lang="en-US" emma:confidence="0">
                  <emma:literal>}</emma:literal>
                </emma:interpretation>
                <emma:interpretation id="interp3" emma:lang="en-US" emma:confidence="0">
                  <emma:literal>w</emma:literal>
                </emma:interpretation>
                <emma:interpretation id="interp4" emma:lang="en-US" emma:confidence="0">
                  <emma:literal>3</emma:literal>
                </emma:interpretation>
              </emma:one-of>
            </emma:emma>
          </inkml:annotationXML>
          <inkml:trace contextRef="#ctx0" brushRef="#br0">0 0,'0'0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16-02-11T07:02:23.150"/>
    </inkml:context>
    <inkml:brush xml:id="br0">
      <inkml:brushProperty name="width" value="0.13333" units="cm"/>
      <inkml:brushProperty name="height" value="0.13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5646EC63-31C7-4CB0-8AF8-C73309AE5D55}" emma:medium="tactile" emma:mode="ink">
          <msink:context xmlns:msink="http://schemas.microsoft.com/ink/2010/main" type="writingRegion" rotatedBoundingBox="4085,642 21266,544 21273,1826 4093,1923"/>
        </emma:interpretation>
      </emma:emma>
    </inkml:annotationXML>
    <inkml:traceGroup>
      <inkml:annotationXML>
        <emma:emma xmlns:emma="http://www.w3.org/2003/04/emma" version="1.0">
          <emma:interpretation id="{31CC8F0C-567B-4056-8EFE-B854C7741BF3}" emma:medium="tactile" emma:mode="ink">
            <msink:context xmlns:msink="http://schemas.microsoft.com/ink/2010/main" type="paragraph" rotatedBoundingBox="4085,642 21266,544 21273,1826 4093,19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4EE9CA6-8A5F-473C-A27C-41D0C779794C}" emma:medium="tactile" emma:mode="ink">
              <msink:context xmlns:msink="http://schemas.microsoft.com/ink/2010/main" type="line" rotatedBoundingBox="4085,642 21266,544 21273,1826 4093,1923"/>
            </emma:interpretation>
          </emma:emma>
        </inkml:annotationXML>
        <inkml:traceGroup>
          <inkml:annotationXML>
            <emma:emma xmlns:emma="http://www.w3.org/2003/04/emma" version="1.0">
              <emma:interpretation id="{565A1947-0E47-46A5-8244-6EEA464A6752}" emma:medium="tactile" emma:mode="ink">
                <msink:context xmlns:msink="http://schemas.microsoft.com/ink/2010/main" type="inkWord" rotatedBoundingBox="4085,642 6859,626 6866,1861 4092,1877"/>
              </emma:interpretation>
              <emma:one-of disjunction-type="recognition" id="oneOf0">
                <emma:interpretation id="interp0" emma:lang="en-US" emma:confidence="1">
                  <emma:literal>REAL</emma:literal>
                </emma:interpretation>
                <emma:interpretation id="interp1" emma:lang="en-US" emma:confidence="0">
                  <emma:literal>REttl</emma:literal>
                </emma:interpretation>
                <emma:interpretation id="interp2" emma:lang="en-US" emma:confidence="0">
                  <emma:literal>REttL</emma:literal>
                </emma:interpretation>
                <emma:interpretation id="interp3" emma:lang="en-US" emma:confidence="0">
                  <emma:literal>R=ittl</emma:literal>
                </emma:interpretation>
                <emma:interpretation id="interp4" emma:lang="en-US" emma:confidence="0">
                  <emma:literal>R=ittL</emma:literal>
                </emma:interpretation>
              </emma:one-of>
            </emma:emma>
          </inkml:annotationXML>
          <inkml:trace contextRef="#ctx0" brushRef="#br0">-4 0 104,'0'7'49,"0"-3"-39,4 3-12,4 1 38,-8-1-29,0 8 29,4 0-27,0 3 21,1 15-23,-5-3 8,4 3-11,-4 7 3,0 4-5,4 4 8,0 18-8,0-3-4,0-4 2,0 7 0,0-4 0,1-3 11,-1 0-9,0 0-3,-4-4 1,0-7 0,0-8 0,0-3 5,0 0-4,0-8-5,0-7 3,0-4 8,0-18-5,-4-3-1,0-8 2,-1-8-2,5-6 2,0-5-2,0-7-1,0-10 1,0-5-4,0-3 2,0-15 4,0 0-3,0-3 0,5 3 1,-1 7 1,0-6-1,4 2-1,0 9 1,5 6-7,-1-3 5,5 18 0,-1 8 1,5 7-3,0 11 2,-1 11-2,5 7 2,4 4 4,4 11-3,0 0-2,0 8 1,-4 3 6,-4 0-4,-4 0 0,-5-4 0,-7 1 4,-5-1-4,-8-3 0,-5 0 0,-15-4 1,-5 7-1,-4-7-1,-5 4 1,1-4 4,4-4-4,0-14-3,4 0 2,4-1 0,4-3 0,5 0-3,4 4 2,12 14-8,4 1 10,8 6-1,5 5-1,12 3 2,0 4-1,4-4 0,8 4 2,-4 7-1,5 0-1,-5 0 1,-4-4 4,0 1-4,-4-8 34,-4 4-28,-5-4 4,1-4-8,-8-3-2,-5-4 0,0-4 4,-4 1-4,0-8 6,1 0-6,-5-11-59,0 0 46,0-7-243</inkml:trace>
          <inkml:trace contextRef="#ctx0" brushRef="#br0" timeOffset="1017.0022">869 706 156,'-5'0'69,"5"0"-55,5 0-18,3 0 37,0 4-27,4-4 20,13 0-19,8-8 4,5-3-7,3 0 3,9-3-6,-1-12 3,-3 8-3,-5-8-71,0 15 56,-3 0-159</inkml:trace>
          <inkml:trace contextRef="#ctx0" brushRef="#br0" timeOffset="578.8937">885 783 132,'0'15'59,"4"-11"-47,-4-4-15,0 7 43,0 4-32,0-4 14,-4 4-16,0 0 24,0-3-22,0 3 12,0 4-14,-1-1 8,1 5-11,0 3 4,0 3-5,0-2 5,0-1-6,0 0 0,4-4 0,0 0 1,0 4-1,4 4 2,0-4-2,4-3 5,0-5-5,1 1 17,3-4-14,5 0 12,3-7-11,5-4 5,0-4-7,4 0 6,0-3-6,0-4 4,0 4-6,-4-4 0,-5 0 0,1 3-1,0-3 8,-1 0-6,1 0-1,-4 4 0,-9 0 4,4-1-4,-8 1-47,-4-1 36,-4-3-131,-8 0 108,-1 0-143</inkml:trace>
          <inkml:trace contextRef="#ctx0" brushRef="#br0" timeOffset="917.1265">897 963 160,'9'-7'72,"-1"3"-57,9 1-19,3-1 65,5 0-49,4-3 12,0 0-16,0-1-3,0 1-3,-4 0 1,-5-1-2,-3 1 2,4 3-2,-13-3-29,0-4 23,-8 4-170,-4-5 136,-8-2-38</inkml:trace>
          <inkml:trace contextRef="#ctx0" brushRef="#br0" timeOffset="1380.0317">1725 610 140,'-4'4'62,"8"4"-49,-4 3-16,0-4 82,4 0-63,-4 1 29,4 3-33,-4-4 30,0 8-32,0-1 12,-4 5-16,0 3 10,-4 0-11,-1 4-1,-7 7-2,3 0-4,-7 7 1,3 1 4,1-4-3,3 3 3,1-7-2,-1 4 2,5-11-2,0-4-1,4-8 1,-1-10-99,1-15 77,4-4-175,0-7 150,21-7-34</inkml:trace>
          <inkml:trace contextRef="#ctx0" brushRef="#br0" timeOffset="2017.9247">1667 827 132,'4'-22'62,"4"15"-49,9 3-16,-5 1 68,5 3-52,3-4 24,5 4-26,4-4-10,0 8 0,0 0 7,0-1-6,-4-6-116,4-5 90,0 1-115</inkml:trace>
          <inkml:trace contextRef="#ctx0" brushRef="#br0" timeOffset="1633.1834">1745 471 156,'17'-11'69,"-5"11"-55,5-4-18,-5 4 39,1 4-28,-1-1 31,5 12-29,-5 7 13,1 8-16,-5 3 10,4 7-11,-8 12-3,5-1-1,-1 4 4,-4 8-4,4-12 0,1-7 0,-1-3 1,0-1-1,0-7-1,1-7 1,-5-15 1,4-4-1,-4-3-71,-4-4 56,4-7-198</inkml:trace>
          <inkml:trace contextRef="#ctx0" brushRef="#br0" timeOffset="2264.8841">2391 522 172,'8'-7'78,"0"-11"-61,-8 10-21,0 8 73,0 0-55,0 0 43,0 0-43,4 11 41,1-3-42,3-1 31,-4 8-33,-4 7 11,0 0-16,-4 7 5,-4 4-8,-1 4 6,-3 0-6,-5 3-5,-3 8 2,7 7 0,-7-7 0,7-4-6,5-7 5,8 0 3,0-4-2,4-4 3,4-7-2,1-3-3,11-5 1,1-3 6,4-11-4,4-7 14,0-4-11,0 0 0,4-4-2,4 0-2,0-3 1,0 0 1,1 3-1,-5 0-191,4 4 149,8 4-229</inkml:trace>
        </inkml:traceGroup>
        <inkml:traceGroup>
          <inkml:annotationXML>
            <emma:emma xmlns:emma="http://www.w3.org/2003/04/emma" version="1.0">
              <emma:interpretation id="{1E15E1E1-EFE0-4AB4-8AE0-619F5F6DF998}" emma:medium="tactile" emma:mode="ink">
                <msink:context xmlns:msink="http://schemas.microsoft.com/ink/2010/main" type="inkWord" rotatedBoundingBox="7558,962 10861,944 10865,1713 7562,1731"/>
              </emma:interpretation>
              <emma:one-of disjunction-type="recognition" id="oneOf1">
                <emma:interpretation id="interp5" emma:lang="en-US" emma:confidence="1">
                  <emma:literal>SENSE</emma:literal>
                </emma:interpretation>
                <emma:interpretation id="interp6" emma:lang="en-US" emma:confidence="0">
                  <emma:literal>sense</emma:literal>
                </emma:interpretation>
                <emma:interpretation id="interp7" emma:lang="en-US" emma:confidence="0">
                  <emma:literal>SENsE</emma:literal>
                </emma:interpretation>
                <emma:interpretation id="interp8" emma:lang="en-US" emma:confidence="0">
                  <emma:literal>SEN5E</emma:literal>
                </emma:interpretation>
                <emma:interpretation id="interp9" emma:lang="en-US" emma:confidence="0">
                  <emma:literal>5ENSE</emma:literal>
                </emma:interpretation>
              </emma:one-of>
            </emma:emma>
          </inkml:annotationXML>
          <inkml:trace contextRef="#ctx0" brushRef="#br0" timeOffset="3220.1314">3690 390 160,'-4'-4'72,"4"4"-57,-9 0-19,5 0 42,0 0-31,-4 4 21,-5 3-21,-3 1 2,-5 3-7,-8 3-1,4 8 0,0 8 4,5-1-4,3 1 3,5-8-3,4 0-1,3 0 1,5-7 7,13-1-6,8 1 5,7 0-6,6-4 3,-1 3-3,0 1 2,4 7-2,-4-3-1,-4 3 1,-4 0-1,-4-4 0,-5 4 2,-4-4-1,-3 1 36,-5 3-29,-8 0 5,-9 0-8,1 4 13,-5-4-14,-3 0 4,-5-4-6,-4 1 13,0-8-11,0 0-2,-4-8-1,4 1 1,8-4-1,1-4-1,3-3 1,5 0-99,3-8 77,14 0-243</inkml:trace>
          <inkml:trace contextRef="#ctx0" brushRef="#br0" timeOffset="3752.0342">4323 548 140,'0'-18'62,"4"18"-49,-4 22-16,0-11 79,0-4-60,0 4 31,0 0-34,0 0 28,-4 4-30,-1 0 5,1 3-11,-4 4 0,0 4-4,-1 3-1,-3-3 1,0 3-1,-1 1 0,5 3 0,0-7 0,-1-1 2,5 1-1,0 0-3,0-4 1,4 0 4,0-4-3,0 1-2,4-5 1,0-3 1,5 0 0,3-3 36,0-5-28,5 1 0,-1 0-5,5-4-5,0-4 1,4 0 6,-1-3-4,1 0 3,-4-4-3,0 0-1,-1 0 1,1-4 7,0 0-6,-1 1 5,-3-1-6,-1 0-3,-3 4 2,-5 0-70,-4 0 55,-4 4-99,-4-1 87,0 5-178</inkml:trace>
          <inkml:trace contextRef="#ctx0" brushRef="#br0" timeOffset="4182.3927">4232 618 188,'8'-8'85,"4"5"-67,5-5-23,-5-3 44,5 0-32,8-7 35,4-4-32,-1 0 3,1 4-8,5 3-4,-1 0 0,4 0 1,0 4-1,-4 4-45,-4 3 34,-8 4-234</inkml:trace>
          <inkml:trace contextRef="#ctx0" brushRef="#br0" timeOffset="4081.0449">4248 861 132,'-8'-8'59,"16"4"-47,0 4-15,1 0 65,3 0-49,0-3 29,5-1-31,0-3 22,3 3-24,5-7 0,0-4-6,-4 4 1,-5 0-3,1 0 2,-1 4-2,-3 0-54,-5-1 42,0-3-215</inkml:trace>
          <inkml:trace contextRef="#ctx0" brushRef="#br0" timeOffset="4605.0461">5063 618 160,'0'0'75,"0"0"-59,12 0-20,-12 0 45,0 0-33,5 7 42,-5 1-38,-5 6 11,1 5-16,-4 3 18,-4 7-19,-1 1-3,1 3-1,-1 0 0,1 7-1,0-7 2,-1 0-2,5-7 5,0-4-5,-1-3-17,1-5 13,0-3-92,4-7 74,0-8-188</inkml:trace>
          <inkml:trace contextRef="#ctx0" brushRef="#br0" timeOffset="4920.6817">5075 585 104,'13'7'49,"-9"0"-39,0 4-12,0-3 33,5 3-25,-1 4 28,0 3-25,4 4 12,1 7-15,3 1 2,1-1-6,4-3-4,-1 3 2,1-7 3,0-3-3,-1-4 37,9-8-29,4-7 25,-4-4-24,0-3 17,-4 0-19,0-16 32,-4-2-29,-5-12 6,1 0-11,-5-11 0,1-7-4,-5 0-3,0 4 1,-4 7 4,0 7-3,-4 7 6,0 8-5,-4 11-109,4 4 85,0 7-219</inkml:trace>
          <inkml:trace contextRef="#ctx0" brushRef="#br0" timeOffset="5478.8329">5911 430 212,'17'-18'98,"-17"18"-77,12-18-26,-8 14 86,-4 0-65,0 1 48,-4-1-47,-8 4 8,-5 7-18,0 4-2,-3 4-3,-5 11-2,4 10 1,5-2-1,-1-1 0,5-4-3,-1 0 2,5-3 1,4-4 0,4-3 0,0-5 0,8-3 2,0 0-1,5 0-3,-1 0 1,1-3-2,-1 7 2,1-1 4,-5-3-3,0-3-2,0 6 4,-3 1-2,-5 3 26,0-3-21,-5 0 4,1 0-6,0-1 1,0 1-3,-4 0 13,4-1-10,-5-3 3,1 0-5,0-3 8,-1-1-8,1-3 2,0 0-3,-5-4-1,5 0 1,0-4-1,-4 0 0,-9-3 0,0-1 0,5 1 2,-1 0-1,5-1-85,-1 5 67,5-5-169,4 5 143,0-8-167</inkml:trace>
          <inkml:trace contextRef="#ctx0" brushRef="#br0" timeOffset="6107.3081">6378 526 160,'0'-4'72,"0"-21"-57,0 17-19,0 8 104,0 0-80,0 0 22,0 0-29,0 8 33,0 3-2,0 7-14,0 4-18,-4 7 12,0 1-19,0-1 4,-4 8-7,-1 0 2,-7-4-3,4 0-1,-1 0 1,1 0-1,3-3 0,1-5 0,0-3 0,4 0-3,0-3 2,4-1 4,0-3-3,0-4-2,4 0 1,8-4 1,-4-3 0,9-4 5,0-4-4,-1 1 3,1-5-3,-1 1 2,5-4-2,0 4-6,3-4 4,1 3 6,-4 1-5,0-1 1,-1 1 0,-3 0 1,-1-1-1,-3 1-3,-5 0 1,0-1-52,-4 1 41,-8 0-147,-4 3 123,-4-7-204</inkml:trace>
          <inkml:trace contextRef="#ctx0" brushRef="#br0" timeOffset="6586.2723">6378 434 244,'-8'-7'111,"12"7"-87,0 0-30,1 0 108,3 0-82,8-4 47,5-3-49,4-1 15,8-3-24,0 0 3,0-4-8,0 4-6,0 4 2,0-4 3,1 4-3,3-1-196,-8 1 155,-9-11-237</inkml:trace>
          <inkml:trace contextRef="#ctx0" brushRef="#br0" timeOffset="6449.7635">6378 754 192,'0'0'85,"5"-4"-67,3 4-23,0-3 100,0-1-76,9-3 45,4-1-47,-1-3 15,1 0-23,4 4-2,-5-1-5,1 1 4,0 0-5,-5-1 0,-3 5 0,-1-5-74,1 1 57,-5 0-154,-16 3-15</inkml:trace>
        </inkml:traceGroup>
        <inkml:traceGroup>
          <inkml:annotationXML>
            <emma:emma xmlns:emma="http://www.w3.org/2003/04/emma" version="1.0">
              <emma:interpretation id="{BED231EC-4223-4AE8-B2DF-CACC4823855F}" emma:medium="tactile" emma:mode="ink">
                <msink:context xmlns:msink="http://schemas.microsoft.com/ink/2010/main" type="inkWord" rotatedBoundingBox="11856,650 14599,634 14604,1674 11862,1690"/>
              </emma:interpretation>
              <emma:one-of disjunction-type="recognition" id="oneOf2">
                <emma:interpretation id="interp10" emma:lang="en-US" emma:confidence="0">
                  <emma:literal>Peo</emma:literal>
                </emma:interpretation>
                <emma:interpretation id="interp11" emma:lang="en-US" emma:confidence="1">
                  <emma:literal>P co</emma:literal>
                </emma:interpretation>
                <emma:interpretation id="interp12" emma:lang="en-US" emma:confidence="0">
                  <emma:literal>pro</emma:literal>
                </emma:interpretation>
                <emma:interpretation id="interp13" emma:lang="en-US" emma:confidence="0">
                  <emma:literal>pco</emma:literal>
                </emma:interpretation>
                <emma:interpretation id="interp14" emma:lang="en-US" emma:confidence="0">
                  <emma:literal>peo</emma:literal>
                </emma:interpretation>
              </emma:one-of>
            </emma:emma>
          </inkml:annotationXML>
          <inkml:trace contextRef="#ctx0" brushRef="#br0" timeOffset="8947.1856">7996 7 116,'0'0'52,"4"11"-41,0-3-14,-4-1 68,0 4-52,0 8 21,-4 3-24,-4 7 16,-1 4-19,-7 8 18,-1 3-18,5 4 2,-5 10-7,1 9-1,-1 2 0,1 12 1,-1-3-1,1-5-1,-1-3 1,5-4-1,-5-14 0,9-8 0,4-11 0,0-7 2,-1-8-1,5-11-23,5-10 17,3-12-65,0-3 54,5-8-156,-5-15 132,0 1 3</inkml:trace>
          <inkml:trace contextRef="#ctx0" brushRef="#br0" timeOffset="9368.7264">7938 121 160,'4'-3'72,"0"3"-57,17-4-19,-13 0 51,0 1-38,5-1 27,3 4-26,5 0 22,4 0-23,4 0 6,8 0-11,-4 0-5,4 0 1,1 4 5,3-1-4,0 5-3,1-1 2,-5 8 0,-8 3 0,0 8 33,-4-4-26,-1 4-2,-7 3-2,-5 4 5,-7 0-6,-10 0 21,-3-3-17,-4 3 3,-5 7-7,-3-6 27,-9-5-22,0-3 5,0-4-8,-4-4 0,-9-3-3,-3-8 2,3 1-2,1-8-3,4 0 1,8-4-2,4-4 2,13-6-148,3-1 117,9 0-230</inkml:trace>
          <inkml:trace contextRef="#ctx0" brushRef="#br0" timeOffset="9931.2264">9195 217 256,'0'0'115,"-12"-11"-91,16 4-30,-8 7 63,0 0-46,0 0 44,0 3-42,-1-3 36,-3 0-36,-4 4 9,-5 7-15,1-7 9,-5 7-11,-4 3-1,-4 5-2,4 3-2,1 4 1,3 3-1,-4 0 0,0 16-3,-4-1 2,9 0 4,3 0-3,1 0 0,3 4 1,5-4-1,0 0 0,3-3-3,5-1 2,0 0 1,9-6 0,-1-5 0,4-3 0,5-8 0,0-3 0,7-8 8,14-7-6,3-3-4,4-5 2,5-3 0,4 0 0,0 0 2,-5 0-1,-12 4 2,9-4-2,-5 0-87,-3-4 67,-5-7-234,-13 3 195,-20 1-105</inkml:trace>
          <inkml:trace contextRef="#ctx0" brushRef="#br0" timeOffset="11301.0065">9957 265 220,'4'4'98,"-4"-1"-77,4-3-26,-4 0 83,0 0-62,4 8 59,0-1-56,0 4 32,-4 4-37,0-1 20,-4 5-25,0 3 20,0-4-22,0 4 14,-5 4-16,1 3 14,0 1-14,0 3 9,-1 0-11,-7 0 4,3 0-5,-3-3 5,-1 6-6,5-3 3,-1-3-3,1-1-3,0-3 1,-1 3 1,1-3 0,4-4-3,-1 0 2,1 0 6,4-3-4,0-5 0,4 1 0,0-4-7,0 0 5,0 0 6,4-3-5,0-1-2,4 0 2,1-3 0,-1-4 0,8-4 5,5-3-4,4-4 0,4 0 0,0 0-4,0-4 2,8-3 6,4 3-4,-8 0 6,1 1-6,-1-8 6,0-4-6,0 0 3,0 4-3,0-7 2,0 3-2,0 0 5,-4-3-5,0-15 11,-4 3-9,0 1-4,0-1 1,-5 5 8,-3-1-6,-5 0 7,-4 4-6,1 3-2,-5 1 0,-8 7 1,0 4-1,-1-1 2,-3 8-2,-4 0 2,-1-4-2,-3 4 2,-1-7-2,-3 3-1,-1 1 1,0-1 1,-4 4-1,1 4-3,-1-1 1,0 5 4,0-1-3,0 4 0,5 4 1,-9 3-1,4 0 0,0 1-3,-4-5 2,4 1 1,-4 0 0,4 3-37,5-7 29,-1-7-137,9-1 113,3-3-403</inkml:trace>
        </inkml:traceGroup>
        <inkml:traceGroup>
          <inkml:annotationXML>
            <emma:emma xmlns:emma="http://www.w3.org/2003/04/emma" version="1.0">
              <emma:interpretation id="{C1A202BB-46D1-427A-B7A3-51CB0F056034}" emma:medium="tactile" emma:mode="ink">
                <msink:context xmlns:msink="http://schemas.microsoft.com/ink/2010/main" type="inkWord" rotatedBoundingBox="17462,912 21268,890 21273,1826 17468,1848"/>
              </emma:interpretation>
              <emma:one-of disjunction-type="recognition" id="oneOf3">
                <emma:interpretation id="interp15" emma:lang="en-US" emma:confidence="0">
                  <emma:literal>GRA00ER</emma:literal>
                </emma:interpretation>
                <emma:interpretation id="interp16" emma:lang="en-US" emma:confidence="0">
                  <emma:literal>GRAVER</emma:literal>
                </emma:interpretation>
                <emma:interpretation id="interp17" emma:lang="en-US" emma:confidence="0">
                  <emma:literal>GRA0OER</emma:literal>
                </emma:interpretation>
                <emma:interpretation id="interp18" emma:lang="en-US" emma:confidence="0">
                  <emma:literal>GRABBER</emma:literal>
                </emma:interpretation>
                <emma:interpretation id="interp19" emma:lang="en-US" emma:confidence="0">
                  <emma:literal>GRA0oER</emma:literal>
                </emma:interpretation>
              </emma:one-of>
            </emma:emma>
          </inkml:annotationXML>
          <inkml:trace contextRef="#ctx0" brushRef="#br0" timeOffset="15008.1517">13597 397 260,'29'-11'118,"-25"11"-93,0 4-32,0 0 62,4 3-45,1 4 28,-5 4-28,-8 7 22,0 7-23,-5 4 25,1 0-25,0 0 23,-5 0-23,5-3 6,-13 14-11,1 0 1,-1 8-4,-4 3-1,4-4 1,1-3 1,3 0-1,1 0-3,3-8 1,1-3 6,4-8-4,-1-7-8,1-3 5,0-5-60,4-3 48,0-7-141,4-15 120,4-15-235</inkml:trace>
          <inkml:trace contextRef="#ctx0" brushRef="#br0" timeOffset="15636.6672">13555 853 272,'9'-11'125,"3"-7"-99,17 3-33,-12 8 59,3 3-42,5-3 36,4-1-35,0 5-5,0-1-3,4 0-3,-4 1 0,0-1-79,0 4 62,-4-4-293</inkml:trace>
          <inkml:trace contextRef="#ctx0" brushRef="#br0" timeOffset="15300.4046">13742 401 244,'12'-11'111,"-8"11"-87,4 0-30,1 4 38,-1 3-27,0 0 38,0 8-33,1 18 35,-1 0-34,-4 8 9,0-1-14,-4 0 4,0 12-7,0-1 1,0 1-3,0 7 5,4-4-5,1-7-8,3 0 5,4-1 7,1-10-5,-1-8-2,5-17-65,-5-12 52,0-4-104,1-4 91</inkml:trace>
          <inkml:trace contextRef="#ctx0" brushRef="#br0" timeOffset="16370.6413">14370 463 256,'4'0'115,"-4"0"-91,0 0-30,0 0 41,0 0-29,0 15 31,0-4-28,-4 15 24,0 0-2,-4-1-22,-5 5 2,-3 3-9,-5 4-4,5 3 2,-1-3 5,1 3-4,-1 1 0,5-4 0,3-4-4,1-4 2,4-3-2,4-4 2,0 0 1,4-4 0,0-3 2,9-4-1,3 0-1,5-4 1,0-3-1,3-4 0,1-4 2,4 1-1,-4-5-1,0 1 1,0 0 1,-1-4-1,1 0-1,-4 0 1,-5-4 1,1 0-1,-5 0 33,-3-3-27,-5-4 1,-4-4-5,-4-3 3,-9 7-5,-3-4 11,-1 11-9,1 4 4,-5 4-5,0 0 10,5 3-9,3 0-1,5-3-1,4 3-7,4 1 5,8-1-3,5-3 3,3 3-8,5-4 7,4 1-7,-1-4 6,1-4-1,4 1 3,-4-1 4,0-7-3,0 0-2,-5-4 1,1 0 6,-4 1-4,-5 3-3,-4 0 2,-8-1 5,-4-2-4,-4 3 20,-5 3-17,-3 1 10,-5 3-10,-4 4 1,-12 4-4,0 3-1,4 4 1,4 4-1,0-1 0,4 5-59,9-1 46,3 4-208,5 0 171,8-3-193</inkml:trace>
          <inkml:trace contextRef="#ctx0" brushRef="#br0" timeOffset="17186.6232">15098 445 220,'4'0'101,"-8"4"-79,8-1-28,-4-3 113,0 0-85,5 4 54,-5 11-5,-5 14-32,-3 4-23,0-3-7,-4 3-7,-1 0 1,1 0-2,-5 4-1,1 0 1,-5-1 1,0 5-1,5-1-1,-1-3 1,5-4-1,8-4 0,-1-3 5,14-4-4,-1-3-5,0-5 3,5-3 3,3-3-2,1-1 3,8-7-2,-1-4-3,10-3 1,-1-4 4,-4-4-3,0 1-2,-1-5 1,-3 1 4,0-1-3,-4 1 3,-1 3-2,-3-7-1,-5-3 1,-3-1 4,-9 0-4,-4 0 0,-5 4 0,1 0 4,-4 4-4,-1 3 17,1 4-14,-1 0-4,1 4 0,4-1 0,4 5 0,-1-1-6,5 4 5,0 0 3,9-4-2,-1-3-2,4 0 1,5-4-5,-1 3 5,5-10 0,0-8 1,0 4 0,-5 0 0,1 4 0,-5 3 0,0 0 0,-3 4 0,-5-7 2,-4 3-1,0 0 2,-8 4-2,-5 0-3,-3 0 1,-9 4 4,0 0-3,0 3-2,-4 4 1,0 0-16,4 0 13,5-4-113,3 4 91,5 0-363</inkml:trace>
          <inkml:trace contextRef="#ctx0" brushRef="#br0" timeOffset="17734.6322">15806 522 236,'0'0'108,"4"4"-85,12 3-29,-7 8 69,-5-4-51,0-4 38,0 4-37,0 0 40,0 4-40,-4 0 31,0 3-33,-8 1 16,0 3-19,-9 7 3,1 1-7,-1-5 3,1 1-6,3 0 17,1 3-14,-1-3 4,5-4-6,0-4 5,4 1-6,0-5-3,4-3 2,0 0 5,0 1-4,4-5 11,0 0-9,4 1-1,9-5-1,3-3-1,-3 0 0,4-3 0,-1-1 0,5-3 5,0-1-4,4-3 3,4 0-3,0 0 5,-4 4-5,-4-1-5,0 1 3,-5 0 3,1-1-2,-4 1-33,-1 0 26,-4-1-65,5-6-68,-13-5 104,-8 1-289</inkml:trace>
          <inkml:trace contextRef="#ctx0" brushRef="#br0" timeOffset="18071.8363">15876 669 220,'-17'-7'101,"13"3"-79,4 4-28,0 0 97,0 0-73,0 0 38,0 0-40,0 0 21,0 0-27,9 4 25,3-4-26,0 0-5,9-4-1,0 1 2,4-1-4,-1-3 0,5-1 0,-4-10 4,0-1-4,0-6-67,4 3 52,-9 3-94,1 1 83,-8 0-239,-5-1 204,-12 1-1</inkml:trace>
          <inkml:trace contextRef="#ctx0" brushRef="#br0" timeOffset="18303.4144">15859 316 252,'-4'-11'111,"8"8"-87,1-1-30,3 4 91,0-4-68,5 1 30,3-1-33,5 4 19,4 0-24,4-4 0,4 4-6,0-3-5,8-1 2,0 0-73,1 1 57,-5-1-148,-4 0 126,-4-3-172</inkml:trace>
          <inkml:trace contextRef="#ctx0" brushRef="#br0" timeOffset="19173.3719">16554 438 224,'-4'11'101,"4"0"-79,0 26-28,0-26 60,-4 18-7,-4 0-33,4 1 29,0-1-34,-5 1 2,1 6-8,-4 1 1,-1 0-3,-7 0-1,-1 3 1,4-3-1,1-8 0,3-3 2,5-4-1,0-3-1,0-8 1,3-4 27,5-7-22,0-4 9,5-7-11,7-4 3,0-3-5,9-19 2,0 1-3,4-9-1,3-17 1,6-8-1,3 4 0,0 7 0,-4 8 0,-4 6 2,4 5-1,-4 7-3,0 7 1,-4 8 1,0 7 0,0 3-3,-1 8 2,1 8-2,-4 3 2,4 3-2,-5 5 2,5 10-2,-4 4 2,0 4 4,-9-15-3,0 0-2,-3-3 1,-1 3 26,-12-4-20,-4 0 13,-9 1-13,-8-4-1,-8 3-2,-8-3-4,3-1 1,10-3 4,3 0-3,4 0-2,4 1 1,5 2 18,8-3-14,4 0 11,8 4-11,5 0 13,3 3-12,5-3 0,4 3-2,-1 1-2,1 3 1,8 0 4,0 0-4,1 0-5,-1-4 3,-4 1-8,4-5 6,-4-3-166,-5-3 133,-3 10-302</inkml:trace>
          <inkml:trace contextRef="#ctx0" brushRef="#br0" timeOffset="13729.5818">11971 151 156,'0'-4'69,"0"4"-55,0 0-18,0 0 67,0 0-50,-4 4 32,0-4-33,-4-4 27,-1 4-30,1 0 21,0 0-22,-1 0 24,-3-3-24,0 3 4,-1 0-8,-3-4 17,-9 4-17,-4 0 13,0 0-12,0 0 19,-4 0-18,4 4 3,-4 3-7,4 4 5,0 4-6,0 7-8,0-4 5,4 0 1,-4 8 1,0 4 0,0-1 0,5 4-3,-1-3 2,0 14-2,4-4 2,1 4 6,3-3-4,0 3-3,1 0 2,-1 0 3,5-4-3,4 1-2,-1-1 1,5 4-2,4-3 2,4-4 1,5-4 0,3-4 0,5-3 0,3-4 0,9-7 0,-4-4 2,8-8-1,4-3 2,9-7-2,4-8 5,7-7-5,1-3-3,0-1 2,0 0 0,-8 0 0,-1-7 5,1 4-4,-9 3-5,-3 0 3,-5 4 0,-4 4 1,-4 0 5,-5 3-4,-3 4-3,-5 0 2,-4 3 5,1 1-4,-5 0 0,0-1 0,-4 5 1,0-1-1,0-3-1,-4-1 1,0 5 18,0-1-15,-5 0 2,1 1-4,0 3-2,-1-4 1,-3 4 1,0-4-1,-9-3 2,0 3-2,-4 1-1,5 3 1,-1-4 1,0 4-1,1 0-3,3 4 1,1-4 6,3 3-4,1-3-5,4 4 3,-1 0-25,1-4 20,0 0-124,8 0 102,0 0-178,8 3 157,0-3-96</inkml:trace>
          <inkml:trace contextRef="#ctx0" brushRef="#br0" timeOffset="14619.6182">12447 581 156,'0'-11'72,"0"18"-57,4-3-19,-4-4 84,4 4-64,0 7 32,-4 0-35,0 0 31,0 4-33,4 3 17,-4 4-20,-4 4 12,0 3-15,-8 4 6,-1 4-8,-3 7-2,-1-7 0,5-4 32,-1-4-26,5-7 4,0-3-8,0-4 7,3-4-8,1-4 21,0-7-17,4-4 0,0-7-4,0-7 1,8-4-2,9-8-1,-1-6 1,5-9-4,0-2 2,4 3 6,-1-4-4,5-4-3,0 4 2,0 8-6,0 3 5,-4 4 3,0 7-2,0 4 3,0 8-2,-5 3-3,1 3 1,0 8 4,-5 4-3,1 0 0,-1-1 1,-3 5-4,-5-1 2,0 0 6,-4 1-4,-4-1 0,-8 15 0,0 0 1,-5 0-1,1 0-6,0-3 4,-1-1 8,1-3-5,-1 0-1,1-1 0,0-3-4,-1 0 2,1-3-2,-1 3 2,5-4 1,0 4 0,4 0-9,-1 0 7,1 0 4,8 8-5,5 3 6,3 0-3,1-4-2,3 0 1,5-3 4,8 0-3,0 3 0,0 1 1,0-1-1,-5 0 0,5 1 2,4-1-1,-12 1-34,4-5 26,-4 1-71,-5-4 60,1 0-87,-5-4 79,-4 1-158,1-1 140,-1-7-50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16-02-11T06:42:53.636"/>
    </inkml:context>
    <inkml:brush xml:id="br0">
      <inkml:brushProperty name="width" value="0.13333" units="cm"/>
      <inkml:brushProperty name="height" value="0.13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8A70998-C2E7-467D-AD02-8AEA5C5FEE61}" emma:medium="tactile" emma:mode="ink">
          <msink:context xmlns:msink="http://schemas.microsoft.com/ink/2010/main" type="writingRegion" rotatedBoundingBox="1630,730 23094,886 23080,2849 1615,2693"/>
        </emma:interpretation>
      </emma:emma>
    </inkml:annotationXML>
    <inkml:traceGroup>
      <inkml:annotationXML>
        <emma:emma xmlns:emma="http://www.w3.org/2003/04/emma" version="1.0">
          <emma:interpretation id="{1B3A0588-62EE-4DC6-A1A6-1BBF26B2A176}" emma:medium="tactile" emma:mode="ink">
            <msink:context xmlns:msink="http://schemas.microsoft.com/ink/2010/main" type="paragraph" rotatedBoundingBox="1630,730 23094,886 23080,2849 1615,26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BAD3802-C56E-400E-8198-D8C65EB78690}" emma:medium="tactile" emma:mode="ink">
              <msink:context xmlns:msink="http://schemas.microsoft.com/ink/2010/main" type="line" rotatedBoundingBox="1630,730 23094,886 23080,2849 1615,2693"/>
            </emma:interpretation>
          </emma:emma>
        </inkml:annotationXML>
        <inkml:traceGroup>
          <inkml:annotationXML>
            <emma:emma xmlns:emma="http://www.w3.org/2003/04/emma" version="1.0">
              <emma:interpretation id="{486D54A8-FF9E-4437-B682-82E6596B33E1}" emma:medium="tactile" emma:mode="ink">
                <msink:context xmlns:msink="http://schemas.microsoft.com/ink/2010/main" type="inkWord" rotatedBoundingBox="1637,758 9739,1276 9616,3197 1514,2679"/>
              </emma:interpretation>
              <emma:one-of disjunction-type="recognition" id="oneOf0">
                <emma:interpretation id="interp0" emma:lang="en-US" emma:confidence="0">
                  <emma:literal>REALSENSE</emma:literal>
                </emma:interpretation>
                <emma:interpretation id="interp1" emma:lang="en-US" emma:confidence="1">
                  <emma:literal>REAL SENSE</emma:literal>
                </emma:interpretation>
                <emma:interpretation id="interp2" emma:lang="en-US" emma:confidence="0">
                  <emma:literal>REAl5ENSE</emma:literal>
                </emma:interpretation>
                <emma:interpretation id="interp3" emma:lang="en-US" emma:confidence="0">
                  <emma:literal>REAL5ENSE</emma:literal>
                </emma:interpretation>
                <emma:interpretation id="interp4" emma:lang="en-US" emma:confidence="0">
                  <emma:literal>REALSEN5E</emma:literal>
                </emma:interpretation>
              </emma:one-of>
            </emma:emma>
          </inkml:annotationXML>
          <inkml:trace contextRef="#ctx0" brushRef="#br0">-2-6 128,'0'-7'59,"0"7"-47,0 0-15,0 0 21,0 0-15,0 0 4,0 0-5,0 0-4,0 0 2,0 0 17,0 7-14,0 1 5,0-1-6,0 0 13,0 1-11,0 3 26,0 0-23,0 0 2,0 3-6,0 1-5,0 3 2,4 1 8,-4 3-6,4 0-1,0 4 0,0 7 4,0-4-4,0-3 3,1 3-3,-1 1 2,0-4-2,0-1 2,0 1-2,0 0-3,0 3 1,0-3 9,-4 0-6,0-1-1,0 8 0,0-3-1,0 3 0,0 0-3,5-4 2,-5 1 6,0-4-4,0 7-5,0 7 3,0 1 6,0-1-5,0 1-2,0-8 2,0 7 0,4-3 0,0-8 5,-4 1-4,4-5-5,-4 1 3,0 4 6,4-8-5,-4 3-4,0 1 3,0 0 3,4 0-2,-4-1 0,4-3 1,1 0 1,-5-3-1,4 3-1,0 7 1,-4-3-1,4-4 0,-4 0 0,4 0 0,-4 0 0,0-3 0,0-1 2,0 0-1,0 1-1,0-1 1,0 8 1,0 0-1,0-8-1,0-3 3,0-1-2,0-2 2,0-5-2,0-7-54</inkml:trace>
          <inkml:trace contextRef="#ctx0" brushRef="#br0" timeOffset="1447.2406">39 152 100,'0'-3'46,"0"3"-37,0 0-11,0 0 27,0 0-20,0-4 15,4-3-15,0-1 11,-4-3-11,4 0 33,0 0-29,1 0-7,-1 0 0,0 4-2,0-4 0,0 3 2,4-3-1,1 0-1,3 0 1,1 0 38,3-4-31,1 1-2,-1-1-3,5-3-1,0 3-1,3-3-3,5 7 1,4 3 1,1 5 0,-1 3 0,0 0 0,4 0-3,0 7 2,-4 0 4,0 1-3,0-5-2,5 5 1,-1 3 1,0 0 0,-4-4 0,-4 4 0,-4 7 2,-4 8-1,-5 7 5,-3 4-5,-5 7 6,0 8-6,-8-1 0,-4-3 0,-4-4 1,-5-4-1,-3 8 2,-5-7-2,0-1 2,-3-3-2,-1-4 2,-4 4-2,-4-8 2,0 1-2,0-5-1,-5-3 1,5-3-1,0-4 0,4-4 2,-4-4-1,4 0-6,4-3 4,5 0 3,-1-4-2,4 0 0,5 0 1,4 0-4,-1 0 2,1 0 1,4 3 0,0-3-12,4 4 10,0-4 0,0 0 2,0 7 2,0-3-1,0 3-3,0 1 1,0-1 6,4 0-4,0 1 3,4-1-3,1 0 5,3 5-5,-4-1 6,1 3-6,-1 1 3,4 3-3,1-3 11,-1 0-10,5-1 45,-1 1-37,1 0-4,-1 3-2,5-3-4,-4 3 0,-1 1 0,5 3 0,0 0 0,-5-4 0,1 4 2,-1-3-1,1-1-1,-1-3 1,1 0 1,-1 7-1,1-4-1,4 4 1,-1 4-1,1-1 0,0 1 2,-1 0-1,1-4-1,0 0 1,-1 4-1,5 3 0,0 1 8,-4-5-6,-1-3-7,-3 1 5,-1-5 5,-3-3-5,-1-1 1,-3-3 0,-1-3 1,0-1-1,-4 0 2,-4-7-2,0 0 5,4 8-5,-4-8 3,0 0-3,0 0-132,0-4 103,9 0-215</inkml:trace>
          <inkml:trace contextRef="#ctx0" brushRef="#br0" timeOffset="2953.0987">1309 983 160,'4'-7'72,"4"0"-57,5-1-19,-5 8 34,4 0-25,5-3 35,-1 3-30,5-12 29,0 5-30,4 0-4,8-8-2,4 4-1,-4 0-1,8-4 8,-3 4-7,3-3-21,0 3 16,-8-1-165,1 1 131,-1 4-79</inkml:trace>
          <inkml:trace contextRef="#ctx0" brushRef="#br0" timeOffset="2269.7847">1396 891 116,'0'0'52,"0"0"-41,0 4-14,0-4 32,0 0-24,4 15 44,0-1 7,-4 1-40,0 4 2,0 3-13,0-4 18,0 8-17,-4-1 0,0 5-4,0-4-2,4-1 1,0 5-1,0-1 0,0 8 0,0-4 0,0 4 5,0 0-4,0 3-3,0 8 2,-5-4 5,5-4-4,-4-7 0,4-3 0,-4-4-7,4-4 5,0-4 3,0-3-2,0-4 0,0-4 1,0 1-1,0-1 0,0 0 2,0 1-1,4-5-3,-4-3 1,9 4 1,-1-8 0,4 4 0,1-3 0,-1-1 42,1 4-33,-1-4-6,0 1-1,5-1-2,4 0 0,3-3 2,1-4-1,4 3-1,-4 1 1,0 0-4,0-4 2,-1 3 6,-3-3-4,0 4 3,4-11 3,-5-4-6,-3 3 3,-5 1-3,1 3-62,-5 0 48,0 1-100,-4-1 87,-4-3-157</inkml:trace>
          <inkml:trace contextRef="#ctx0" brushRef="#br0" timeOffset="2585.0224">1396 1318 132,'8'-8'62,"0"5"-49,5-1-16,-1 0 65,1-3-49,7-4 54,9-4-50,8 4 14,-8 0-22,-4 4-6,4 0-1,-4 3 3,-4 0-4,-1 1 3,1-5-3,-4 1 8,-1-4-7,-4 3-49,-3 5 38,-1-8-138,-8 0 114,-4-4-99</inkml:trace>
          <inkml:trace contextRef="#ctx0" brushRef="#br0" timeOffset="3273.4745">2322 821 132,'0'4'59,"4"-4"-47,-4 0-15,0 0 51,0 0-38,0 4 30,0 7-30,0 0 20,0 7-22,0 1 18,0 3-19,0 3-1,-4 5-4,0 3 32,0 0-27,-4 7-5,-5 5 0,-7 10 1,3 7-3,-4-10 3,1 10-2,3-7-1,5-7 1,-1-4 4,1-3-4,0-4 0,3-8 0,1-3 1,0-8-1,0-3-40,3-12-131,10-10 129,3-8-97</inkml:trace>
          <inkml:trace contextRef="#ctx0" brushRef="#br0" timeOffset="3632.35">2355 796 100,'-4'-4'46,"8"8"-37,1-1-11,-1 8 44,0 8 5,0 7-33,4-1 23,1 1-28,-1 3 31,4 1-30,5 3-8,-1 11 0,-3-3 1,-1-1-3,1 4 0,-1 8 1,0-8 4,1-4-4,-1-3 3,1 0-3,-1 7 2,-4-11-2,1 0 5,-5-7-5,0-8 3,-4 0-3,0-3-12,0-7 9,0-5-114,0-14-53</inkml:trace>
          <inkml:trace contextRef="#ctx0" brushRef="#br0" timeOffset="3955.0864">2269 1299 116,'-5'0'55,"10"0"-43,7 0-15,-4 0 96,9 0-74,3-3 42,5-5-45,4 1 25,-4 0-31,0-1-2,0 1-5,0 0-3,3-4 1,-3 3 1,0 1-1,-4 3-31,-1 4 23,1-7-269</inkml:trace>
          <inkml:trace contextRef="#ctx0" brushRef="#br0" timeOffset="4656.1598">2997 807 148,'4'0'65,"-4"0"-51,4 0-17,-4 0 43,0 0-32,4 3 45,-4-3-41,0 0 40,0 0-39,4 4 21,0 3-24,0 1 19,1 7-22,-1 7 5,-4 3-8,0 8 3,-4 4-6,-1 7 6,-3 0-6,0-3 3,0 3-3,-1 0 8,5 4-7,0 0 2,0 0-3,4 7 2,0 0-2,0-7-1,4-8 1,0-7 1,0-7-1,5 0-1,3-8 1,0-7 4,5-4-4,0-7 28,3-3-22,1-5-6,4-10 0,8-8 24,4 1-20,4-1 2,1 0-5,-5 4 1,0 4-2,0-1 2,-3 8-2,-6 0 2,-3 0-2,0 0-185,0-4 144,-4 1-244</inkml:trace>
          <inkml:trace contextRef="#ctx0" brushRef="#br0" timeOffset="8850.354">4420 663 120,'0'-7'55,"0"7"-43,0-7-15,0 7 40,0-4-30,0 0 26,0 1-24,-5-1 20,1 0-22,-4-3 16,0 3-17,-9 1 6,1 3-9,-5 0-5,0 3 2,-4 5 11,1-1-9,-5 0 0,-4 4-1,-5 4 4,5 3-4,0 4 0,4 4 0,0 0-4,0 14 2,5 1 1,3-1 0,8 1 0,5-4 0,4-1 0,8 1 0,4-8-3,5 1 2,-1-4-2,9-4 2,8-4 4,4 0-3,0 1 3,4-1-2,1-3-3,3 3 1,-4 1 4,-4-5-3,-4 5 0,-4-1 1,-4 4 35,-1 0-28,-3 0-3,-5 0-2,1 15-1,-5-4-1,-4-3-1,0-1 1,-4-3 1,0 0-1,-4-4 13,0 0-10,-4 0-2,-1 0-1,1 0 4,-8 0-4,-5-4-3,-8 1 2,0-5 0,-4-3 0,0-3 5,0-1-4,-4-7 0,8 0 0,4-7 1,4-4-1,5-4-93,7-3 72,18-4-222</inkml:trace>
          <inkml:trace contextRef="#ctx0" brushRef="#br0" timeOffset="9504.5698">4899 1086 88,'21'-18'39,"-4"18"-31,-5-4-10,-4 4 41,5 0-31,-1-4 31,-4 1-30,1-1 30,-1 0-30,-8 4 24,4 0-24,-4 0 14,4 0-17,-4 0 3,0 0-7,0 0 27,0 0-22,0 8 25,0-1-24,0 0 15,0 23-3,-4-8-5,0 0-10,-4 0 3,-1 4-7,1 7 0,0-4 0,0 4-1,-1 1 0,1-1 0,0 11 0,4-7 8,0-1-6,-1-3-4,1 0 2,0-3 3,0-8-3,4 4-2,0-8 1,0 0 1,0-3-3,4-4 2,0 0 4,5-7-3,3 0 3,0-8-2,5-3-1,-1-1 1,1-3 35,4-4-28,3 1 0,1-5-5,0 1 6,0 3-7,0-7-1,0 4 0,-1 3 4,-3 0-4,-4 4 3,-5 0-3,0 0-3,-3 0 1,-5-3-94,-4-1 74,0 0-138,-8 0 121,-5 1-157</inkml:trace>
          <inkml:trace contextRef="#ctx0" brushRef="#br0" timeOffset="9752.0147">4970 1307 160,'-17'-4'75,"34"4"-59,-9 4-20,-8-4 42,4-4-31,0 0 37,5-3-33,3 0 42,5-1-40,-1-3 5,9 0-12,4-3-1,0-1-4,0-3 2,0-5-2,-4 12 2,-5 0-2,-3 0-9,-5 4 6,-4 0-150,-8-1 119,-4 1-143</inkml:trace>
          <inkml:trace contextRef="#ctx0" brushRef="#br0" timeOffset="10068.5454">4825 994 156,'8'-18'72,"5"18"-57,7-11-19,-7-4 67,3 0-50,5-7 43,4-3-42,0-1 18,4 0-23,4 4-5,4 0-2,0 4 0,0 7-1,-4 0-1,-4 3 1,4 1-15,1 3 11,-5 4-240,-5 0 190,1 0-29</inkml:trace>
          <inkml:trace contextRef="#ctx0" brushRef="#br0" timeOffset="10302.8505">5731 855 176,'0'25'78,"4"-39"-61,0 32-21,-4 0 62,0 4-47,0 0 25,-4 8-26,0 3 16,-4 11-19,-1 4-1,-3 3-4,-5 12 1,-3-1-2,3 5-3,1-9 1,-1-6 4,1-8-3,3-7 0,1-8 1,-1-7-43,1-3 33,-1-8-252</inkml:trace>
          <inkml:trace contextRef="#ctx0" brushRef="#br0" timeOffset="10737.9932">5694 932 64,'8'37'32,"0"-12"-25,5 8-8,-5-14 42,4 18-33,5-1 31,-1 8-29,5 15 23,0 7-24,-1 8-11,1-8 3,4-11-2,12-7 1,-4-11 0,0-8 0,-4-10 50,4-8-39,-4-8 30,0-6-31,4-5 26,0-25-27,-4-4 12,0-7-15,-4-7 13,0-8-14,-4-11-3,-5 0 0,-7-11 9,-5 4-9,-4 11 3,-4 7-4,-5 8 2,-3 10-2,-1 8 2,-3 4-2,3 3-6,5 8 4,0 7-143,0 7 113,8 4-174</inkml:trace>
          <inkml:trace contextRef="#ctx0" brushRef="#br0" timeOffset="11238.5147">6972 763 200,'-8'-15'92,"8"15"-73,0-4-24,0 4 75,-5 0-56,1 0 15,-4 0-21,-4 0 15,-9 0-18,-4 4 18,0 3-18,0 4-2,-3 4-1,-1 7-5,4 7 2,-4 5 4,8-1-3,9 0-2,8 0 1,4-4 1,4-3 0,8-4 0,9 4 0,-1-4 2,9 4-1,5-4-1,-1-4 1,0 0-4,0 1 2,-4 7 4,-4-1-3,-1 5-2,-7 3 1,-1 0 4,-3 18-3,-5-6 3,-4-5-2,-8-3 41,-4-4-32,-5 0 18,1-4-20,-4-3-2,-9 3-4,-4-3 7,-4-4-7,0-3-7,-1-5 5,1-6 5,4-8-5,5-4-52,7-3 41,9-4-179,4-8 148,8-6-166</inkml:trace>
          <inkml:trace contextRef="#ctx0" brushRef="#br0" timeOffset="11723.4828">7510 961 228,'41'0'101,"-37"-3"-79,0 6-28,0 5 38,1-1-27,-1 4 44,0 7-38,0 1 35,-4 3-35,0 11 31,-4 0-31,0 4 14,-9 7-19,-7 11-3,3 4-1,-4 7 0,1 0-1,3-7 2,5-11-2,3-4-6,1-7 4,4-4 3,0-7-2,4-4 0,4-4 1,4-3 1,9-4-1,-5-11 5,9-4-5,0-3 11,-1-1-9,5 5 2,0-1-4,4-3-1,0-1 1,0 1 1,0-4-1,0 0 5,-4 0-5,-1 0 0,1 0 0,0-8-4,-4-3 2,-5-7-114,-3-1 90,-9-3-198,-4 0 170,-4 4-94</inkml:trace>
          <inkml:trace contextRef="#ctx0" brushRef="#br0" timeOffset="12039.7069">7563 1314 224,'-8'-7'101,"12"3"-79,5 4-28,-1 0 71,0-4-52,9 1 43,3-5-42,5 1 21,4 0-25,4-4 8,-4 0-13,0-4-6,4-3 1,-4-4 3,-4 7-3,-4 0 6,-5 4-5,-3-7-95,-9-1-226</inkml:trace>
          <inkml:trace contextRef="#ctx0" brushRef="#br0" timeOffset="12155.2149">7489 965 280,'25'11'128,"4"-18"-101,12-4-34,-12-1 99,12-10-74,9 0 2,8-3-12,4-1-4,-4 0-3,12 0-188,-4 4 147,1-11-197</inkml:trace>
        </inkml:traceGroup>
        <inkml:traceGroup>
          <inkml:annotationXML>
            <emma:emma xmlns:emma="http://www.w3.org/2003/04/emma" version="1.0">
              <emma:interpretation id="{B6FEA0E3-55BE-4EF3-AE3C-50DA22D9D7C3}" emma:medium="tactile" emma:mode="ink">
                <msink:context xmlns:msink="http://schemas.microsoft.com/ink/2010/main" type="inkWord" rotatedBoundingBox="11223,631 14717,1179 14411,3130 10917,2582"/>
              </emma:interpretation>
              <emma:one-of disjunction-type="recognition" id="oneOf1">
                <emma:interpretation id="interp5" emma:lang="en-US" emma:confidence="0">
                  <emma:literal>po</emma:literal>
                </emma:interpretation>
                <emma:interpretation id="interp6" emma:lang="en-US" emma:confidence="0">
                  <emma:literal>poo</emma:literal>
                </emma:interpretation>
                <emma:interpretation id="interp7" emma:lang="en-US" emma:confidence="0">
                  <emma:literal>pro</emma:literal>
                </emma:interpretation>
                <emma:interpretation id="interp8" emma:lang="en-US" emma:confidence="0">
                  <emma:literal>peo</emma:literal>
                </emma:interpretation>
                <emma:interpretation id="interp9" emma:lang="en-US" emma:confidence="0">
                  <emma:literal>pio</emma:literal>
                </emma:interpretation>
              </emma:one-of>
            </emma:emma>
          </inkml:annotationXML>
          <inkml:trace contextRef="#ctx0" brushRef="#br0" timeOffset="13631.4285">9524 171 148,'4'0'65,"0"3"-51,-4-3-17,0 0 40,0 0-30,5 8 37,-1 3-33,0 11 20,0 15-23,-4 7 7,0 7-11,0 1 34,0 3-29,-4 4-7,4 7 0,-4-7 3,4 14-4,0 1-3,-4-4 2,-1 7 3,1 0-3,0 4 3,0 0-2,-4 11 2,4-11-2,-1-8 2,1-10-2,0-12-1,0 1 1,0-16-1,0 1 0,0-7 0,4-8 0,0-15-98,4-11-139</inkml:trace>
          <inkml:trace contextRef="#ctx0" brushRef="#br0" timeOffset="14362.6321">9553 152 112,'4'-18'52,"0"11"-41,5-8-14,-5 7 49,4 1-37,0-11 36,5 3-34,-1 0 20,1 1-23,3 3 1,5 0-6,12-4 23,4 4-20,9 0-2,-1 0-2,9-4 40,4 0-33,8 1-6,4 3-1,1 7-2,3 8 0,1 3 0,-9 11 0,-8 1 0,-5 10 0,-7 4 5,-9 4-4,-8 0 3,-4 3-3,-9 8-1,-3-4 1,-9 0 4,-4 0-4,-4 0 0,-9-3 0,-3-1 1,-5-3-1,-8 0-3,-8 0 1,0 3 6,-5-3-4,-3 0 3,-1-8-3,1-3-1,-5-4 1,9-4 1,-5-3-1,1-8 5,-1 1-5,-16-8-5,13-8 3,-9-3 0,12 0 1,9-3 2,12-1-1,5 4-26,3 3 20,5 1-122,7 3 99,14 1-166</inkml:trace>
          <inkml:trace contextRef="#ctx0" brushRef="#br0" timeOffset="15701.4236">11485 163 124,'0'-3'59,"0"6"-47,0-3-15,0 0 35,0 0-26,0 0 23,0-3-22,0-1 28,0 4-27,-4 0 22,0 0-23,-1 0 14,1 0-16,0 0 20,-4 4-19,0-1 17,-1 1-18,-3 0 15,4 3-15,-5 0-3,5 1 0,-9 3 26,5 18-22,-9-14-2,5 7-2,-5 4 0,5-1-1,-5-3 27,4 4-21,1-4-3,-1 0-2,1 4-5,-1-4 2,1 0 1,-1 0 0,-8 8-3,0 6 2,1 1 6,-1 4-4,4-1 0,0-3 0,1 11-1,3-4 0,1 0-3,-1-4 2,5 1 4,-1-4-3,1-1-2,4 1 1,-1-4 4,5-3-3,0 3 0,0 0 1,0 4-1,0-4 0,4 0 0,0 0 0,0-4-3,0-3 2,4-4-2,0 4 2,0-4 4,4 7-3,1-3 3,-1-4-2,0 0-1,5-3 1,-1-1-4,0-3 2,5-1 1,4-3 0,-1 0 0,5 0 0,0-3 5,0 6-4,0-2-5,-1-5 3,1 4 3,-4-4-2,4 1 0,4-1 1,-5-7-1,1 0 0,0 0 47,0-4-37,4 1-8,-4-1 0,0 0 0,-1 4-2,1-3-2,0-1 1,0 0 6,-5-3-4,1 0 6,0-1-6,-5 1 3,1-1-3,-5 1-3,1 0 1,-1-4-2,1-4 2,-5-3 6,4 3-4,-3 0 3,-1 0-3,-4 1-54,0-1 42,0-3-165,0-1 137,0-3-201</inkml:trace>
          <inkml:trace contextRef="#ctx0" brushRef="#br0" timeOffset="17179.9083">12163 218 168,'0'4'78,"0"-4"-61,0 4-21,0-4 48,0 0-36,0 0 15,0 0-17,0 0 27,4 7-25,1 4 19,-1 0 16,0 0-32,0-3 16,0 10 5,0 0-24,0-3 14,-4 3-17,0 1 17,0-4-17,0 3 12,0 0-12,0 4 5,0 0-7,0 4-5,0 0 2,-4-4 8,0 4-6,0 7 2,0-4-3,0-3 16,0 11-13,-1-8-2,-3 4 0,4 0 0,0 8-1,0-4 2,0-4-2,-1 0 2,1 0-2,0 0-1,-4 4 1,0-1 1,-1 1-1,1 0-1,0 7 1,4 0-1,0-3 0,-1-5-3,1 1 2,0 4 6,4-8-4,0 7-3,0-7 2,0-7 0,0-4 2,0-4-1,0-3-3,0 0 1,0-4 4,0 0-3,0-4-2,0 1 1,0-5 4,0-3-3,0 8 0,0-8 1,0 0-1,0 0 0,0 7-3,0-7 2,0 7 4,0-7-3,0 0 3,0 4-2,0-4-3,0 4 1,0 3 4,0 0-3,0 1-2,0-4 1,0-1 6,0-3-4,0 8 0,0-8 0,0 0-4,4 7 2,-4-7-2,0 0 2,9 7 1,-1-7 0,4 0 0,1-3 0,3 3 0,5-4 0,4-3 0,8-4 0,8-4 2,5-4-1,3-6-3,5-8 1,0-1 4,-9 1-3,1 0 3,-1 0-2,1-4 2,-1 1-2,-3 3 19,-1-4-16,-4-4 2,1 1-4,-1-12 1,-4 1-2,-4-12-1,-4-3 1,-5 0-1,-7 4 0,-5 6 19,-4 5-15,-8 7 8,-4 0-9,-5 3 6,-3 1-6,-1-4-5,1 3 2,-5-3 0,-4-4 0,-8 4 5,0 4-4,-4 7 3,-1 7-3,1 4-1,-4 7 1,-5-3-1,-3 7 0,-1 0 0,0 3 0,1 1 0,3 0 0,1 3 0,3 0 0,1 4 0,4 4 0,4 0 0,8-1 0,4-3-96,5 0 76,7 0-257,9-3 214,0-8-162</inkml:trace>
        </inkml:traceGroup>
        <inkml:traceGroup>
          <inkml:annotationXML>
            <emma:emma xmlns:emma="http://www.w3.org/2003/04/emma" version="1.0">
              <emma:interpretation id="{DA466C72-CC3C-410E-9BB9-77060B9A9B57}" emma:medium="tactile" emma:mode="ink">
                <msink:context xmlns:msink="http://schemas.microsoft.com/ink/2010/main" type="inkWord" rotatedBoundingBox="15766,993 23093,1047 23080,2764 15754,2710"/>
              </emma:interpretation>
              <emma:one-of disjunction-type="recognition" id="oneOf2">
                <emma:interpretation id="interp10" emma:lang="en-US" emma:confidence="0">
                  <emma:literal>GRA00ER</emma:literal>
                </emma:interpretation>
                <emma:interpretation id="interp11" emma:lang="en-US" emma:confidence="0">
                  <emma:literal>GRA00 ER</emma:literal>
                </emma:interpretation>
                <emma:interpretation id="interp12" emma:lang="en-US" emma:confidence="0">
                  <emma:literal>GR7t00 ER</emma:literal>
                </emma:interpretation>
                <emma:interpretation id="interp13" emma:lang="en-US" emma:confidence="0">
                  <emma:literal>GRlt00ER</emma:literal>
                </emma:interpretation>
                <emma:interpretation id="interp14" emma:lang="en-US" emma:confidence="0">
                  <emma:literal>GRAB ER</emma:literal>
                </emma:interpretation>
              </emma:one-of>
            </emma:emma>
          </inkml:annotationXML>
          <inkml:trace contextRef="#ctx0" brushRef="#br0" timeOffset="19051.2724">14898 119 192,'-13'-11'88,"9"7"-69,-17 1-24,17 3 61,-8 0-45,-1 0 35,5 0-34,0 0 30,-5 0-31,1 0 25,-5 3-27,1 5 29,-5 3-29,-4 0 24,-4 4-24,0 3 11,1 8-14,-1 14 13,4-7-14,-13 8 6,5-1-8,-4 4 4,4 0-6,0 4 6,0 7-6,-8 8 0,3 3 0,5 8 1,0-1-1,4 4-1,4-3 1,9-1-4,3 5 2,5-1 4,8 11-3,4-11 0,9-7 1,7-11-4,5-8 2,12-6 4,-4-9-3,13-6 3,-1-8-2,1-7-1,-1-4 1,5-4 1,8-3-1,4-4-1,8-8 1,1 1 1,-5-8-1,0 0-1,-8-3 1,-4-19-4,-9 4 2,-3 0 6,-1-4-4,-4 1 3,-4-5-3,-4 1 2,0 3-2,-8 0 2,-5 0-2,-7 1 19,-5 3-16,-4-1 10,-8 9-10,-5 6 6,-3 5-7,-1-1 6,-4 4-6,1 0-2,-9 3 0,-8 1 1,-1-4-1,-7 7-3,-9 1 1,9-1 4,-1 8-3,9-4 0,4 0 1,4 0-1,8-4 0,5 4-51,3 4 40,9-1-122,4-3 103,25 4-302,4 0 256,0-4-31</inkml:trace>
          <inkml:trace contextRef="#ctx0" brushRef="#br0" timeOffset="19814.2946">15472 1182 184,'17'26'85,"-13"-15"-67,0 14-23,0-10 61,-4 3-45,0 8 35,0 4-34,0-1 11,0 4-17,5 4 19,-1-4-19,0-4 3,-4-3-7,-4 0 27,0-8-22,-5 1 22,1-8-22,4 0 22,0-4-22,0-11 16,4-3-3,8-26-8,4-8-8,5-10 12,-1-4-12,1 0 0,4-4-2,-5 4 15,5-4-13,-5 4 10,9 3-11,0 1 2,0 7-4,-4 7-3,3 7 1,-3 8 1,0 8 0,-5 6 2,5 5-1,-4 10-1,-1 11 1,1 4-1,-1 4 0,-3 0 2,-9 0-1,-4-1 5,-4 5-5,-5-1 0,-3 1 0,-5-5 1,1-3-1,-5-3-1,-8-4 1,0 3-1,4-7 0,1-4 0,7 1 0,5-1-9,3 0 7,5 1 1,4 3 1,4 3 0,9 5 0,3-1 0,5 1 0,-4 3-3,3 0 2,1 7 1,0-7 0,-1 8 2,1-5-1,-5-3 2,1-3-2,0-5-3,-5-2 1,-4-1-78,1-4 62,-1 0-145,0-3 124,-4 0-255</inkml:trace>
          <inkml:trace contextRef="#ctx0" brushRef="#br0" timeOffset="20230.69">16287 902 232,'21'-25'105,"-17"21"-83,21 8-28,-17-12 55,5 1-40,-1 3 39,-4 12-36,1 10 38,-1 0-37,-4 1 30,0-1-32,0 1 30,1-1-30,-5 4 11,0 0-16,0 7 5,0 8-8,0 0 12,-5 0-11,1 7-5,-4 0 1,0 0 3,4 4-3,-9 0 0,1-4 1,-1-4 1,5-7-1,0-3-3,-1-8 1,1-4 6,4-3-4,0-4-11,4-7 8,0-4-61,0-8 49,12-10-90,1-15 79,3-8-131,1-3 118,4-11-167</inkml:trace>
          <inkml:trace contextRef="#ctx0" brushRef="#br0" timeOffset="20943.6243">16420 1288 248,'-4'-3'111,"8"-1"-87,4-3-30,0 3 91,5 0-68,3 1 28,5-1-33,8-3 7,4 3-13,0 0 1,8-3-5,1 0-34,-1 3 25,1-3-155,-5-15 126,0 7-193</inkml:trace>
          <inkml:trace contextRef="#ctx0" brushRef="#br0" timeOffset="20600.1608">16465 792 168,'-4'-15'78,"0"12"-61,4-5-21,0 8 59,0-3-44,0-1 60,0 0-53,0-3 41,4 0-43,0-1 30,5 5-34,-1 3 16,0 3-20,5 8 37,3 4-34,5 3 11,-1 12-15,5 7 15,0-4-17,0 3 21,4 5-20,0 3 11,-4 0-12,-1 0-3,1 4-1,0 3 1,4 5-1,-4 2-1,0-2 1,-1-5 1,1 1-1,0-12-3,-4-7 1,-1-7 6,-3-8-4,-5-3-8,1-8 5,-5-7-63,0 0 50,1-33-145,-13 4-185</inkml:trace>
          <inkml:trace contextRef="#ctx0" brushRef="#br0" timeOffset="21632.0156">17483 950 288,'-4'-7'131,"4"7"-103,4 0-35,-4 0 82,0 3-61,0 9 24,0 2-27,-4 5 37,0 3-36,-1 0 20,-3 0-24,0 7 10,0 1-13,-9 3 8,5 3-10,-5 9-4,5-1 1,-1-4 0,1 19 0,4-8-3,4-3 2,-1-4 4,10-7-3,-1-7 0,12-5 1,1-3-1,8-7 0,4-4 2,4-7-1,8-4 5,-4-4-5,0-3 11,-3-1-9,-1-3 4,-4-11-5,0-7 5,-9 3-6,1 0 3,-9 1-3,-3-5 11,-5 1-10,-8-1 5,-5 1-5,-3 3-4,-5 4 2,-12 0-3,-4 4 2,0 3 1,4 4 0,4 0 0,5 4 0,3-1 0,9 5 0,4-1-9,4 0 7,8 1 1,9-5 1,7-3 2,1 4-1,0-12-1,0 5 1,0-5-4,-5 1 2,1 0 1,-4-1 0,-5 1 5,0-4-4,-7-8 3,-5-6-3,-5-1 2,-7 4-2,-5 3-1,1 5 1,-13 3-1,0 3 0,0 8 0,-4 4 0,0 3-20,4 4 16,4 4-122,9 3 98,7 23-393</inkml:trace>
          <inkml:trace contextRef="#ctx0" brushRef="#br0" timeOffset="22570.3414">18438 924 304,'0'-25'138,"0"25"-109,0 0-37,0 0 67,0 11 2,0 0-43,0 3 18,0-3-27,0 4 23,-4 0-24,0 3 21,-4 4-22,0 0 14,-5 15-16,1 0 9,-5 3-11,1 5 2,-5 2-4,4-3 2,-3 4-2,3 4 2,5-8-2,8 0-3,-5-11 1,9 0 4,5-3-3,3-8-2,0-4 1,5-3 4,-1-4-3,4-4 3,5-3-2,4-4-1,4-8 1,4 1 1,0-4-1,0-7-3,4-1 1,1-6 1,-5 2 0,-4-2 2,0-1-1,-5 4 8,-3 0-7,-4 3 5,-5 1-6,-4 0 9,-3 3-8,-5 0 5,-5-3-6,-3 3 0,-4-3 0,-9 3-1,-4 4 0,-4 0-3,0 0 2,4 4 1,5-1 0,3 1 0,5 3 0,4 1-6,3 3 5,10 0-3,7 0 3,9-4 4,3 0-3,5-3 0,5 0 1,-1-12-1,0 1 0,-4 3-3,4 0 2,-8-3 4,-1 0-3,-3-4 0,-4-1 1,-5-10 1,-4-3-1,-8 6 5,-4 4-5,-8 4 6,-5 4-6,-8 3 0,-4 1 0,-8 3 1,-4 0-1,-1 3-3,-3 1 1,-1 3-2,1 4 2,4 0 1,3 0 0,9 0-23,5 0 18,7 4-107,5-4 87,8 11-212,8 11 182,8 0-203</inkml:trace>
          <inkml:trace contextRef="#ctx0" brushRef="#br0" timeOffset="23786.9272">19162 972 308,'13'0'138,"3"-11"-109,9-26-37,-8 30 89,7-11-65,5-1 53,9 1-51,11 0 16,1-1-25,-5 1 3,1 3-8,-1 0 0,1 4-3,-1 0-6,-3 4 4,-5 0-76,-4-1 61,0 5-152,-4-1 129,-4 0-244</inkml:trace>
          <inkml:trace contextRef="#ctx0" brushRef="#br0" timeOffset="23254.8871">19299 954 296,'-4'4'131,"4"-8"-103,0 11-35,0-7 101,4-3-75,-4 3 41,8-4-44,0 4 22,-3 4-28,-1 3 22,0 8-23,-4 3 25,0 8-25,-4-4 21,0 11-23,-9 4 11,5 3-13,0 8 2,-5-4-5,1 4-1,-5 11 0,1-4 1,3-4-1,1-10-1,-1-5 1,5-2-4,4-9 2,0-6 4,4-1-3,0-3 3,8-4-2,0-4-1,5-3 1,3-4-1,5-8 0,8 5 0,4-5 0,13-3 5,-1 0-4,1 0-3,-5-18 2,0 7 3,-3 0-3,-1 7 3,-4 0-2,0 4-6,-4 0 4,-4 0-3,-5 0 3,-3 0-44,-5 0 35,-3 0-89,-5 0 76,-4 0-141,-4 0 125,-5 4-285</inkml:trace>
          <inkml:trace contextRef="#ctx0" brushRef="#br0" timeOffset="23586.9104">19204 1252 236,'4'-8'108,"12"1"-85,13 0-29,-16 3 85,3-3-63,5 3 87,8-3-78,4 3 38,8-7-45,1-4 14,-5 4-23,0 0-2,0 0-5,-3 0-2,-1 0 1,-4 0 1,-5 0-1,-3 4-15,-4-1 12,-5 1-104,-4-1 83,-4 1-194,-8 0 167,-8-1-161</inkml:trace>
          <inkml:trace contextRef="#ctx0" brushRef="#br0" timeOffset="24671.7851">20362 917 348,'-4'29'157,"8"-14"-123,-4 4-43,4-8 55,-4 7-38,0 0 28,0 12-27,-4 3 21,0 0-23,-4 0 14,-1 8-16,-3 6 9,-1-3-11,-3 8 7,3 7-7,1-8 4,0-10-6,3-5 14,1-6-11,0-4 0,4-4-2,0-8 7,-1-3-7,1-3 21,0-8-17,4-4 8,0-7-10,0-11 1,4-15-4,5-7 2,7-11-2,9-8-1,8-6 1,4-5 1,0-22-1,5 12-6,7-1 4,1 12 6,0 7-5,8 10 1,-5 12 0,1 4 1,0 7-1,0-4-1,-5 19 1,-3 10-1,-9 5 0,-4 3 0,0 3 0,0 8 0,-8 8 0,-8 3 8,-5 7-6,-8 1-1,-4 6 0,-8 12-1,-8-4 0,-9-3 5,-8-1-4,-5 1-3,-3-1 2,-9-3-14,-8 0 11,-4-8-13,0 0 12,13-7 4,7 1 0,13-5-5,5-3 4,7-1-3,9 1 3,12 0 23,8 3-17,9 8 18,8 3-18,12-3 21,1 22-20,3-4 14,5-4-15,12 4 42,0 1-36,4-1-5,-4 0-2,-4-7-10,-4-4 5,16 4-59,-12-8 47,-4 0-74,-5-10 66,-7-23-530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16-02-11T07:05:24.756"/>
    </inkml:context>
    <inkml:brush xml:id="br0">
      <inkml:brushProperty name="width" value="0.13333" units="cm"/>
      <inkml:brushProperty name="height" value="0.13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9C69E12E-30D2-4789-A14C-D172C0CF039C}" emma:medium="tactile" emma:mode="ink">
          <msink:context xmlns:msink="http://schemas.microsoft.com/ink/2010/main" type="writingRegion" rotatedBoundingBox="1649,1780 25000,1582 25023,4338 1673,4536"/>
        </emma:interpretation>
      </emma:emma>
    </inkml:annotationXML>
    <inkml:traceGroup>
      <inkml:annotationXML>
        <emma:emma xmlns:emma="http://www.w3.org/2003/04/emma" version="1.0">
          <emma:interpretation id="{0389C0D7-D3B4-4F62-BCB6-5916371737D5}" emma:medium="tactile" emma:mode="ink">
            <msink:context xmlns:msink="http://schemas.microsoft.com/ink/2010/main" type="paragraph" rotatedBoundingBox="1649,1780 25000,1582 25013,3149 1662,33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264B535-1C2B-4A03-A244-87F4D18D6F23}" emma:medium="tactile" emma:mode="ink">
              <msink:context xmlns:msink="http://schemas.microsoft.com/ink/2010/main" type="line" rotatedBoundingBox="1649,1780 25000,1582 25013,3149 1662,3347"/>
            </emma:interpretation>
          </emma:emma>
        </inkml:annotationXML>
        <inkml:traceGroup>
          <inkml:annotationXML>
            <emma:emma xmlns:emma="http://www.w3.org/2003/04/emma" version="1.0">
              <emma:interpretation id="{7854C03F-412F-4E7C-B0A5-1E2EB5DDDB4A}" emma:medium="tactile" emma:mode="ink">
                <msink:context xmlns:msink="http://schemas.microsoft.com/ink/2010/main" type="inkWord" rotatedBoundingBox="1649,1780 4998,1751 5011,3319 1662,3347"/>
              </emma:interpretation>
              <emma:one-of disjunction-type="recognition" id="oneOf0">
                <emma:interpretation id="interp0" emma:lang="en-US" emma:confidence="0.5">
                  <emma:literal>PCL</emma:literal>
                </emma:interpretation>
                <emma:interpretation id="interp1" emma:lang="en-US" emma:confidence="0">
                  <emma:literal>PCT.</emma:literal>
                </emma:interpretation>
                <emma:interpretation id="interp2" emma:lang="en-US" emma:confidence="0">
                  <emma:literal>PL</emma:literal>
                </emma:interpretation>
                <emma:interpretation id="interp3" emma:lang="en-US" emma:confidence="0">
                  <emma:literal>PULA</emma:literal>
                </emma:interpretation>
                <emma:interpretation id="interp4" emma:lang="en-US" emma:confidence="0">
                  <emma:literal>PULP</emma:literal>
                </emma:interpretation>
              </emma:one-of>
            </emma:emma>
          </inkml:annotationXML>
          <inkml:trace contextRef="#ctx0" brushRef="#br0">-3 273 132,'0'-55'59,"4"47"-47,1-3-15,-1 7 46,4-3-35,0 0 26,0-4-25,1 0 20,3-4-22,1 0 22,3 0-22,1 1 5,3-1-8,5 0 25,4-3-22,4 3-1,4 0-3,1 4-8,3 4 4,-4 3 3,1 4-2,3 4 6,-8 3-5,0 1 3,0 6-3,0 5-1,0 7 1,0 3 4,1 1-4,-1 14 0,-4 0 0,0 4 4,-5 0-4,-3 0 45,-9 0-36,-3-4 5,-9 0-10,-4-4 2,-9 8-6,-8-7 28,-3-1-22,-5-3-3,0-7-2,0 3-2,0-7 0,-4-4 5,-9-4-4,-3-3 6,-1-8-6,-7-7-3,3-3 2,4-1 0,5 0 0,8 1 5,4-1-4,4 0-3,5 0 2,3 1-81,9-1 63,4 0-120,8 1 106,12-5-191</inkml:trace>
          <inkml:trace contextRef="#ctx0" brushRef="#br0" timeOffset="-665.763">39 221 180,'0'-7'82,"0"7"-65,0 0-21,0 0 51,0 0-38,0 0 36,0 0-34,0 0 14,0 0-18,0 0 2,0 0-7,0 15 24,4 7-17,-4 4-5,0 3 29,4 4-26,-4 4 28,0 7-26,0 0 4,0 8-9,-4 7 3,0 4-6,4 10 0,0 1 0,0 0 1,0-1-1,0-3 2,0 0-2,4 0-1,0-3 1,0-5 1,-4-3-1,0-4 2,0-10-2,0-5 2,4-7-2,-4-11 2,4-3-2,-4-4-76,4-4 59,1-33-110,-1-1-133</inkml:trace>
          <inkml:trace contextRef="#ctx0" brushRef="#br0" timeOffset="688.671">1670 177 112,'-9'-7'52,"18"10"-41,-9-6-14,0 3 96,-5 0-74,5-4 47,-4 0-48,0 4 37,-4 0-41,-5 0 24,1 4-28,-4 0 20,-5 3-23,0 4 16,0 4-17,1 14 20,-5 1-20,-4 3 3,4 4-7,0 0 10,-4 7-9,5 0 4,-1 8-5,0 3 2,4 11-3,5 12-3,3-5 1,1-3 4,8 0-3,4-7 0,0-8 1,8-11-4,0-3 2,9-8 9,4-4-6,3-3-9,1 0 5,0-4 4,8-3-2,4-5 9,1 1-7,11-4-4,-7 0 2,-5-7-3,8-4 2,-7-8 6,-5-3-4,0-3 0,4-1 0,-4 0 4,0-7-4,0 4 3,0-8-3,-4 4 2,0 0-2,4 3-37,-4-3 28,4-4-109,-8 4 91,-4 4-296</inkml:trace>
          <inkml:trace contextRef="#ctx0" brushRef="#br0" timeOffset="1573.5947">2547 100 172,'4'-8'78,"0"8"-61,0 0-21,-4 0 53,0 0-39,0 0 41,0 0-38,0 0 49,4 4-46,0 3 17,0 1-24,0 3 37,-4 4-35,0 3 11,0 8-15,0 11 9,-4-1-11,0 9 16,0-1-16,0 7-5,0-6 1,0-1 2,-5 4-3,1 7 0,4-3 1,-4 7 1,4 7-1,-1-4 2,-3-3-2,0-3 2,4-8-2,0-12-3,-1 5 1,-3-8 1,8-3 0,-4-8 5,4 0-4,0-4-3,0 1 2,0-1-3,0 0 2,4-3 1,-4 0 0,4-4 2,0-4-1,1 1-3,-1-1 1,-4-7-2,8 4 2,-8-4 6,12 0-4,1 0 0,3-4 0,5 0 10,8 1-9,-4-5 0,0 1-1,16-4 7,-8 0-6,8 0 5,-3 0-6,3 3 9,0 1-8,5 3 2,-9-3-3,0 0-3,-3 3 1,3-3 4,0-1-3,0 4 0,-4 1 1,0-8 1,0 3-1,-8 1-1,-4 0 1,0 3 1,-5-3-1,1 3 5,-9 0-5,-4 1-25,-4-1 19,-4 0-209,-4 0 168,-5-3-253</inkml:trace>
        </inkml:traceGroup>
        <inkml:traceGroup>
          <inkml:annotationXML>
            <emma:emma xmlns:emma="http://www.w3.org/2003/04/emma" version="1.0">
              <emma:interpretation id="{A6DA94C9-0C72-4990-B0F5-3D2A5A0B664A}" emma:medium="tactile" emma:mode="ink">
                <msink:context xmlns:msink="http://schemas.microsoft.com/ink/2010/main" type="inkWord" rotatedBoundingBox="6280,1905 15379,1622 15418,2888 6319,3170"/>
              </emma:interpretation>
              <emma:one-of disjunction-type="recognition" id="oneOf1">
                <emma:interpretation id="interp5" emma:lang="en-US" emma:confidence="1">
                  <emma:literal>CYLINDER</emma:literal>
                </emma:interpretation>
                <emma:interpretation id="interp6" emma:lang="en-US" emma:confidence="0">
                  <emma:literal>(y\IN0ER</emma:literal>
                </emma:interpretation>
                <emma:interpretation id="interp7" emma:lang="en-US" emma:confidence="0">
                  <emma:literal>(yLIN0ER</emma:literal>
                </emma:interpretation>
                <emma:interpretation id="interp8" emma:lang="en-US" emma:confidence="0">
                  <emma:literal>[y\IN0ER</emma:literal>
                </emma:interpretation>
                <emma:interpretation id="interp9" emma:lang="en-US" emma:confidence="0">
                  <emma:literal>[yLIN0ER</emma:literal>
                </emma:interpretation>
              </emma:one-of>
            </emma:emma>
          </inkml:annotationXML>
          <inkml:trace contextRef="#ctx0" brushRef="#br0" timeOffset="10901.2837">7486 173 164,'-9'-7'75,"-3"11"-59,4-4-20,8 0 76,0 0-58,0 0 13,0 0-19,0 3 28,0-3-28,0 4 25,0 0-24,-4 3 28,4 0-28,0 1 27,0 7-27,-5-1 18,5 8-20,-4 1 13,0-1-15,0 3 14,4 9-14,-4-5 6,0 8-8,-5 0 4,5 3-6,-4 4 9,0 12-8,-5-1-1,-3 11 0,-1 1 4,1-1-4,3-7-3,5-8 2,0-6 3,4-9-3,-1-6-2,5-4 1,0-4-2,0-4 2,5-3 6,3-4-4,0-4 0,5 1 0,3-8 18,5-4-15,12-7-1,0-7-1,0-4 6,0-1-6,4 1-4,1 4 2,-1 3 5,-4 0-4,-4 4-25,-4 0 19,-5 0-133,5 4-234</inkml:trace>
          <inkml:trace contextRef="#ctx0" brushRef="#br0" timeOffset="11934.291">7999 1223 304,'-9'0'138,"18"4"-109,-1 0-37,-4-1 84,8-3-62,9 0 38,8-3-38,0-1 28,4-11-31,4-3 5,5-1-11,3 5 2,13-5-5,0 1-1,0 3 0,-4 0-1,-5 1 0,1 3-31,0 0 24,-9 3-129,-4 4 106,-4 1-317</inkml:trace>
          <inkml:trace contextRef="#ctx0" brushRef="#br0" timeOffset="11587.3863">8015 232 268,'0'-25'121,"8"21"-95,9 0-33,-5 4 85,13-4-63,0 1 56,8-1-53,4 0 14,9 4-23,-9 0 5,25 0-10,0 0-2,-4-3-1,-4-1 4,-5 4-4,5 0 0,-8 0 0,-9 4-49,-8 3 38,-8 12-162,-5 14 133,-20 0-231</inkml:trace>
          <inkml:trace contextRef="#ctx0" brushRef="#br0" timeOffset="11255.2447">8396 354 264,'8'0'118,"0"0"-93,0 15-32,-3-8 87,-1 8-64,0 3 36,0 4-37,-4 11 27,0 1-31,-4 2 8,0 16-13,0 0-2,-5 7-2,1 7 1,0-7-2,0-8-1,-1-3 1,1-7 1,0-8-1,4-11-1,-1-4 1,1-7-43,4-3 33,0-12-132,0-7 109,4-4-267</inkml:trace>
          <inkml:trace contextRef="#ctx0" brushRef="#br0" timeOffset="12319.3648">9285 461 248,'-4'14'111,"0"5"-87,-9 29-30,5-26 77,-4 18-57,-9 8 40,-8 22-40,0 0 6,0 0-13,4-3 0,5-8-5,3-12 2,5-10-3,7-22-93,1-11-54,4-8 106,9-7-164</inkml:trace>
          <inkml:trace contextRef="#ctx0" brushRef="#br0" timeOffset="12604.5522">9322 133 184,'4'-8'85,"-4"8"-67,9 4-23,-1 4 39,4 3-28,1 14 37,-1 20-33,1-1 46,-5 7-42,0 12-1,0 3-9,-3 4 3,-1 19-6,0 7-3,4-8 2,0-3-56,5-8 44,-1-11 1,1-14 6,3-8 5,1-11 0,-1-11 58,5-7-45,0-8 40,3-10-39,1-12 51,12-7-49,1-11 29,-1-15-33,4-18 18,-4-15-22,5-8-4,-5-7-2,-4-18-2,-4 4 0,-4 10 0,-9 15 0,1 15-17,-5 15 13,-3 11-119,3 14-256</inkml:trace>
          <inkml:trace contextRef="#ctx0" brushRef="#br0" timeOffset="13252.3948">10609 44 264,'0'0'121,"0"8"-95,0 3-33,0-4 59,0 8-42,0 0 10,-4 3-13,4 4 53,-5 8-46,1 7 17,0-1-22,0 5 14,-4 3-18,-9 0 4,1 1-7,-5 2-4,-8 9 2,-4-1 5,4 4-4,4 0-3,4 3 2,1-6 0,3-5 0,5-10-3,4-8 2,3-4 6,5-6-4,5-1-8,-1-4 5,8-3 7,9-4-5,4 0 4,-1-7-3,-7-1 2,20-10-2,5-4 2,-1-4-2,0-11 19,5-7-16,3 0 10,1-4-10,0 0 6,-1-3-7,5-4 1,-4-1-3,-1-2 2,-3-1-2,-5-4-1,-3-3 1,-1-4 1,-4-4-1,-4 8-1,-9 7 1,-3 4 24,-9 3-20,-12 4-1,-8 4-2,-13 4-2,-16-1 0,-13 8-3,-17 4 2,-3 3-8,4 4 7,-1 0-58,5 7 47,8 4-264,9 11 215,7 0-169</inkml:trace>
          <inkml:trace contextRef="#ctx0" brushRef="#br0" timeOffset="14098.8221">11635 348 240,'4'-15'108,"12"-11"-85,1 12-29,-9 10 60,0 0-44,1 4 36,-1 11-34,-4 4 36,0 7-36,-4 4 27,0 7-29,-4 0 1,0 4-8,-4 7 1,-5 7-3,1 12-1,-1-1 1,5 1-1,0-4 0,4-8 2,0-7-1,4-7-1,0-4 1,0-7-1,8 0 0,4-8 0,1 1 0,3-5 8,5-6-6,4-1 19,8-11-17,4-3 5,4-4-7,5-8-1,8-10 0,4-4 4,-5 0-4,5 3-5,-4 1 3,-8 3-11,-5 1 9,-8 3-102,-12 3 82,-5 1-168,-7-1 145,-5 5-152</inkml:trace>
          <inkml:trace contextRef="#ctx0" brushRef="#br0" timeOffset="14536.9195">11684 212 264,'37'-4'121,"-20"0"-95,20-7-33,-16 4 82,12-4-61,0-4 18,0 1-22,9-1-1,7 0-7,5 1-51,12 2 38,4 5-189,1 3 155</inkml:trace>
          <inkml:trace contextRef="#ctx0" brushRef="#br0" timeOffset="14452.4362">11755 638 244,'12'-7'108,"4"0"-85,13-4-29,-8 7 66,8 0-49,4-14 33,13-8-32,3 4-4,5 0-5,4 0 6,-4 0-7,-5 0-1,-7 0 0,-9 0-102,-12-4 79,-9 4-253</inkml:trace>
          <inkml:trace contextRef="#ctx0" brushRef="#br0" timeOffset="15168.9179">12747 65 220,'-8'7'101,"12"4"-79,4 8-28,1-8 85,-1 7-63,4 4 48,1 18-48,3 1 14,1 3-21,-5 11 8,5 4-12,-9 7-1,0 11-2,-3 19 4,3-19-5,-4-11-5,-4-10 3,4-12 11,-4-11-8,0-8 31,-4-6-26,0-8 6,0-4-9,0 1 0,-5-30-3,5-8 2,4-18-2,0-7-1,4-11 1,13-4-1,4 0 0,3-11 0,1 8 0,4 7-3,0 3 2,0 4 1,8 8 0,0 7 2,9 7-1,4 11-6,3 8 4,1 7 0,-4 7 1,-1 8-6,-3 3 5,-9 1 8,0 6-5,-16 5-1,-9-1 0,1-3-1,-30 25 0,-7 1 5,-10-1-4,-3 0 0,0 1 0,8-12-7,-8 15 5,8-7-3,4 4 3,4-1-2,9 1 2,4-5-2,4 1 2,8-4 4,12 8-3,13 6 0,8-6 1,9-4 1,8-4-1,-9-8 2,21 1-2,1-4-185,-1 0 144,-4-3-258</inkml:trace>
          <inkml:trace contextRef="#ctx0" brushRef="#br0" timeOffset="9415.6088">5239 114 184,'-12'-3'82,"8"3"-65,-4 0-21,3 0 53,1 0-39,-4 0 33,0 0-32,-5 0 28,1 3-30,-5 1 19,1 3-21,-1 1 18,-3 3-18,3 0 16,1 0-18,-5 4 9,0 14-10,-4 1-5,1 7 1,-1-1 31,0 5-25,0-1 1,0 1-4,0-4-5,-3 7 1,3 0 6,-4 8-4,8-4-3,0 3 2,5 8 0,-1-4 0,9-3-3,0-4 2,-1 3 1,5-3 0,0-3 0,4-5 0,4-3 2,5 0-1,7-4-6,5 4 4,0-8 6,3 1-5,9-4-2,-4-8 2,4-3 5,1-4-4,-1-8 3,4-3-3,4-7 19,5-4-16,-1-4 5,1 1-7,3-5 2,-3 1-3,-1-1 8,-3 1-7,-5-1-1,-4 5 0,-8-8-69,-4 3 54,-1 4-124,-3-3 105,-1 3-248</inkml:trace>
          <inkml:trace contextRef="#ctx0" brushRef="#br0" timeOffset="10254.2337">6112 232 188,'-4'-18'85,"4"22"-67,-4-4-23,4 0 72,-4 3-54,0 8 19,0 8-23,-5-1 16,1 8-18,-4 3 7,-1 5-10,-3 6-2,-1 4-1,-4 4 4,5 4-4,-1 3-3,9-7 2,8-8 0,12-6 0,9-9 5,8-6-4,4-8 37,9-11-30,-1-7 3,0-8-8,1-7-2,3-4 0,1-4 21,-1-6-17,-3-5 1,-1-7-4,0 0-2,-8-11 1,-8 4 1,-12 0-1,-5 3-1,0 8 1,-8 11-1,0 3 0,-4 12-6,0 7 5,0 11 0,0 11 1,4 4-3,0 10 2,0 12 1,8 0 0,8 4 0,5 3 0,0 0-3,-1 0 2,1 1 1,0 2 0,-5 9 0,-3-1 0,-1 8 2,-4-4-1,-3-1-1,-5-2 1,-5-5 1,-3-3-1,-4-4-1,-1-7 1,-7-4 27,-5-3-22,-4-4 9,-4-4-11,-9 0 9,-3-4-10,-1 1-1,1-8-1,-5-8-1,5-3 0,3-3 5,5-1-4,8 0-64,9 1 49,7-5-297,9-14 241,4 0-54</inkml:trace>
        </inkml:traceGroup>
        <inkml:traceGroup>
          <inkml:annotationXML>
            <emma:emma xmlns:emma="http://www.w3.org/2003/04/emma" version="1.0">
              <emma:interpretation id="{7974ECEB-1566-4D27-8499-13F226B53DD6}" emma:medium="tactile" emma:mode="ink">
                <msink:context xmlns:msink="http://schemas.microsoft.com/ink/2010/main" type="inkWord" rotatedBoundingBox="16638,1824 20759,1790 20768,2902 16648,2937"/>
              </emma:interpretation>
              <emma:one-of disjunction-type="recognition" id="oneOf2">
                <emma:interpretation id="interp10" emma:lang="en-US" emma:confidence="1">
                  <emma:literal>EXTRACTION</emma:literal>
                </emma:interpretation>
                <emma:interpretation id="interp11" emma:lang="en-US" emma:confidence="0">
                  <emma:literal>EXTRACT I on</emma:literal>
                </emma:interpretation>
                <emma:interpretation id="interp12" emma:lang="en-US" emma:confidence="0">
                  <emma:literal>EXTRACT I ON</emma:literal>
                </emma:interpretation>
                <emma:interpretation id="interp13" emma:lang="en-US" emma:confidence="0">
                  <emma:literal>EXTRACT ION</emma:literal>
                </emma:interpretation>
                <emma:interpretation id="interp14" emma:lang="en-US" emma:confidence="0">
                  <emma:literal>EXTRACT Ion</emma:literal>
                </emma:interpretation>
              </emma:one-of>
            </emma:emma>
          </inkml:annotationXML>
          <inkml:trace contextRef="#ctx0" brushRef="#br0" timeOffset="18168.4337">15142 120 140,'0'-4'62,"5"4"-49,-5 0-16,0 0 71,0 0-54,0 0 57,0 0-54,0 0 45,0 0-46,0 0 31,0 0-35,0 0-1,0 8-7,0 6 14,0 1-14,0 11 15,0 10-14,-5 5 11,1 3-11,0 0 11,0 15-12,-4-4 14,-1 8-13,1 3 6,-4 0-8,3 4 1,-3-4-3,4 0 2,0-11-2,-1-3 2,1-8-2,4-7-9,-4-11 6,3-4 7,1-4-5,0-3 4,4-4-3,0-4 5,-4 0-5,0-3 0,4 0 0,-4-1-1,4-3 0,0 0 2,-4 0-1,4-3-1,-5 3 1,5-4-4,0 4 2,0 0 1,0 0 0,0 0-6,0-4 5,0 4 0,9-3 1,3-1 0,-4 0 0,9 1-3,0-1 2,-1 0 4,1-3-3,-1 0 0,5-1 1,0 1-1,3 0 0,1-4 0,0 3 0,4 1 0,-4-4 0,0 3 5,-5 1-4,1-4 3,-9 4-3,-3 3-54,-1 0 42,-4 1-81,-4-5 71,0 1-126,0 0 112</inkml:trace>
          <inkml:trace contextRef="#ctx0" brushRef="#br0" timeOffset="18484.0513">15031 690 184,'-4'0'85,"12"0"-67,0-4-23,5 0 75,3 1-56,5-5 51,8-3-48,8-3 35,4-5-38,1 5-5,7-5-5,1 5 2,-5-1-5,-3 4 6,-5 0-6,-4 0 3,-4 0-3,-8-4-101,-5 4 78,-3-4-169,-5 1 146,-8-1-83</inkml:trace>
          <inkml:trace contextRef="#ctx0" brushRef="#br0" timeOffset="18785.0188">15113 171 196,'-16'-11'88,"24"8"-69,-4 3-24,0 0 61,5-4-45,3 0 55,5-7-50,7 0 37,10 0-39,-1 0-2,4 0-8,8 0 0,5 0-3,0 0 8,-1 4-7,1-1-32,0 5 24,-5 3-127,-4 0 103,5 7-209</inkml:trace>
          <inkml:trace contextRef="#ctx0" brushRef="#br0" timeOffset="19501.0493">15808 1024 260,'5'-11'115,"3"4"-91,12-8-30,-7 1 85,8-12-63,8-4 64,12-6-59,9-12 31,3 0-38,1 0-3,8-7-7,-4 4 0,-4-4-3,0-8 2,-1 0-2,1 5-1,-4 3 1,-1 3 1,1 4-1,-9 8-96,-7 10 75,-6 8-150,-3 4 129,-4 7-205</inkml:trace>
          <inkml:trace contextRef="#ctx0" brushRef="#br0" timeOffset="19185.2908">16040 215 176,'-25'-7'78,"25"3"-61,0 4-21,0 0 48,13 0 9,-5 4-38,8 3 39,-3 8-41,-1 7 38,1 0-38,-1 8 35,5 3-35,-1 0 15,5 4-20,4-1 3,8 1-7,0 0 3,-4 3-6,0 5-3,0-1 2,-4-4 3,-1-7-3,-3-3 3,0 3-2,-5-8-15,1-13 12,-5-5-118,-3-3 94,-9-4-170,0 0 149</inkml:trace>
          <inkml:trace contextRef="#ctx0" brushRef="#br0" timeOffset="20216.2663">16785 102 200,'8'3'88,"0"5"-69,13 6-24,-9-6 81,5-1-61,8 0 65,8-3-60,0-4 43,8-4-47,9-3 17,4-4-24,-1-4 9,5 1-13,-4 2-6,-4 1 1,-5 4 5,-3 0-4,-9-1-22,8 5-98,-12 3 91,-4 3-214,-13 8 186,-12 0-63</inkml:trace>
          <inkml:trace contextRef="#ctx0" brushRef="#br0" timeOffset="19901.3357">17116 164 216,'4'-4'98,"4"8"-77,0-4-26,-4 4 44,5-1-32,-1 1 40,0 3-35,0 4 27,-3 8-29,-1 14 34,0 0-33,-4 4 12,0 0-17,-4 7 8,0 0-11,-5 7 13,-3 4-12,-5 8-5,1 14 1,-1-3 5,5-8-4,-1-11 0,5-11 0,0-7-1,4-11 0,0-8-23,4-7 18,4-15-110,4-7 90,0-25-255,5-9 216,-1-2-2</inkml:trace>
          <inkml:trace contextRef="#ctx0" brushRef="#br0" timeOffset="20901.7572">17579 399 212,'21'22'95,"-1"-11"-75,-12 15-25,-3-4 72,-1 8-54,0 6 27,-4 9-29,4-1 33,0 11-34,-4 7-4,0-3-3,0-7-1,0-5-1,0-6-3,0-8 1,0-7 6,0-4-4,0-8 34,0-2-28,0-5 18,0-11-19,0-7 0,0-4-4,0-25-2,0 0 1,0-5 1,4-6-1,5-1-1,-1 1 1,4 0-7,1-1 5,-1 4 3,5 4-2,3 4-5,5 3 4,0-4 3,4-3-2,8 19-2,4 6 1,-7 5-2,-1 14 2,-4 7-2,-5 4 2,1 0 12,-4 7-9,-5 1-3,-7-5 1,-1 5 3,-8-1-3,-8 1 3,-5-1-2,-7 4 5,-5-4-5,-4 1-3,0-1 2,4 4-3,4 0 2,1 0-8,3 4 7,1 3 15,12 1-10,4-1 7,8 4-7,4 8 18,1-8-17,11 0 16,1-4-15,4 1 0,0-4-3,4-1 4,-4-6-5,-4-1 0,8-3 0,0-4-147,-4 0 115,0 0-326</inkml:trace>
          <inkml:trace contextRef="#ctx0" brushRef="#br0" timeOffset="21647.8255">18567 392 168,'13'-11'75,"-9"7"-59,4-7-20,1 4 67,-1 0-50,4-1 46,1-3-44,-1 7 37,0-7-39,-3 11 19,-1 8-24,0 7 24,-4 7-24,-4 11 15,0 3-17,0 1 3,-4 11-7,0 7 2,0 8-3,0-5 5,-9 9-5,1-8-3,4-8 2,-5-3 5,1-8-4,0-7 0,-1-3 0,5-8-41,0-4 32,-1-7-107,1-3 89,4-8-138,0-8 124,0-6-107</inkml:trace>
          <inkml:trace contextRef="#ctx0" brushRef="#br0" timeOffset="22306.083">18683 675 228,'-4'-7'105,"17"3"-83,3 0-28,-3 4 41,3-3-29,5-1 45,12 0-39,0-3 6,4 0-12,9-1-1,-1-6-4,5-5-99,4-3 78,-1 4-232</inkml:trace>
          <inkml:trace contextRef="#ctx0" brushRef="#br0" timeOffset="21994.8736">18733 160 212,'12'-18'95,"-8"14"-75,5-7-25,-1 11 44,0-3-32,1-1 23,7 4-22,1 4 35,3 3-33,1 8 29,-4 14-29,-1 11 15,1 8-19,-1 4 22,1 10-21,-5 4 5,1 4-8,3-3-3,-3 6 0,-1-7 4,0-7-4,1-11 0,-1-11 0,1-8-1,-1-7 0,0-4-79,1-6 62,-1-5-92,-8-18-158</inkml:trace>
          <inkml:trace contextRef="#ctx0" brushRef="#br0" timeOffset="22780.3654">19916 219 228,'-8'-4'105,"8"8"-83,-4-4-28,-5 0 88,-3 0-66,-5 4 76,1 7-69,3 0 17,-3 7-28,-1 4 11,-3 8-17,-9 3 11,0 11-12,-4 4 11,4 7-12,4 0 6,4 8-7,9-12-5,3 15 2,9-3 0,9-12 0,7-3 2,9-8-1,4-3-3,4-7 1,9-5 6,3-10-4,5-4 3,-5-15-3,-3-3-62,3-4 48,1-4-114,-9-10 98,0-12-192,-8 0 168,0 0-85</inkml:trace>
          <inkml:trace contextRef="#ctx0" brushRef="#br0" timeOffset="23111.1709">20474 212 272,'21'0'125,"-4"7"-99,-5 15-33,-8 0 57,-4 4-41,-4 7 47,-4 4-42,0 14 27,-5-3-31,1 4 4,-1 3-10,5 0-3,0-7 0,-1 3 4,1-10-4,4-8-28,0-7 22,0-8-100,4-22-73,0-7 131,0-7-134</inkml:trace>
          <inkml:trace contextRef="#ctx0" brushRef="#br0" timeOffset="23287.3894">20164 160 264,'-25'-3'118,"25"3"-93,13-4-32,-5 0 57,0 1-41,5-5 36,7 1-34,9-4 37,9 0-36,7 0 5,5 0-12,-1 3-3,1 5-1,0-1 4,-5 0-4,5 1-70,-5-1 55,-3 0-128,-5 4 109,-4 4-207</inkml:trace>
          <inkml:trace contextRef="#ctx0" brushRef="#br0" timeOffset="23644.9478">21186 245 244,'0'26'108,"0"-8"-85,8 4-29,-4-11 77,5 4-57,-1 3 43,0 4-43,-4 4 38,0 3-39,1 1 27,-5 3-30,-5 0 9,-3 7-13,-8 8 4,-1-4-7,1-3-8,-5-1 5,8-7 5,1-3-5,4-8-41,-1-15 33,1-7-119,0-7 98,4-8-299</inkml:trace>
          <inkml:trace contextRef="#ctx0" brushRef="#br0" timeOffset="23964.5932">20901 208 284,'0'-4'128,"8"4"-101,4-3-34,1 3 73,3 0-53,5 0 40,4 0-39,8 0 26,8 3-30,0-3 1,1 4-8,7-4 1,1 0-3,-9 0-1,-3 0 1,-5 0 7,0 0-6,-4 0-96,-4 0 74,-9 0-164,-3 33-53</inkml:trace>
          <inkml:trace contextRef="#ctx0" brushRef="#br0" timeOffset="24280.7765">20789 1061 348,'20'4'154,"-11"0"-121,7-1-42,-3-3 77,7-3-55,9-5 32,4 1-33,5-8 21,3-3-24,0 3-3,1-7-3,-1-4 0,5 4-2,-9 0-37,4 4 28,1-4-156,-5 3 127,0 1-291</inkml:trace>
          <inkml:trace contextRef="#ctx0" brushRef="#br0" timeOffset="24696.6246">22084 432 260,'-13'-11'118,"1"8"-93,20-1-32,-8 4 65,-4 0-47,0 4 41,-13 3-39,5 4 27,-5 0-30,-3 4 15,-5 7-19,-4 4 0,-8 3-4,8 12-2,-4 10 1,-1 8-1,5 3 0,5-3 2,7-4-1,9-7-3,4-7 1,12-8 1,8-8 0,9-10 0,8-8 0,1-7 2,7-3-1,0-5 2,-4-3-2,-3-11-1,-1-11 1,0 0 1,-4 0-1,-4-7 2,-5-1-2,-3 1 19,-5-4-16,-8-4-1,-4 4-1,-4 3 0,-4 4-1,0 12 11,-1 3-10,1 3-3,0 5 1,0 3-3,-5-1 2,5 5-125,0 0 99,3 3-336</inkml:trace>
          <inkml:trace contextRef="#ctx0" brushRef="#br0" timeOffset="25066.0935">22534 366 280,'9'4'128,"-5"7"-101,0 15-34,-4-12 82,0 5-61,-4 7 32,0 3-33,-5 4 31,1 4-33,0 7 17,-5 0-20,-3 8 1,-9 6-7,9-2-1,-9-5 0,12-7 1,-3-11-1,3-7-57,1-8 45,4-7-115,-1-7 97,1-8-145,4-18 132</inkml:trace>
          <inkml:trace contextRef="#ctx0" brushRef="#br0" timeOffset="25397.2181">22630 366 204,'24'-3'92,"-19"3"-73,-1 11-24,0-4 41,4 8-29,0 7 28,1 14-26,-9 1 32,-5 4-31,1 7 31,-4 7-30,20 0 0,-3 7-8,-1-3-2,0-7 0,5-8-1,-1-7 0,5-4 2,3-8-1,1-6 25,0-5-21,8-6 27,4-5-24,-4-3 10,4-11-13,-4-3 13,4-12-13,0-14 9,0-8-11,-4-7 10,8-8-10,9-10 2,-5-5-4,-4-17 2,-8 14-2,-8 11 2,0 7-2,-13 12-1,4 11 1,-12 6-27,-12 5 21,-5 7-189,1 7 151,-5 4-244</inkml:trace>
        </inkml:traceGroup>
      </inkml:traceGroup>
    </inkml:traceGroup>
    <inkml:traceGroup>
      <inkml:annotationXML>
        <emma:emma xmlns:emma="http://www.w3.org/2003/04/emma" version="1.0">
          <emma:interpretation id="{C013CFA5-A837-4249-8CC2-D6FFEBEFB0AD}" emma:medium="tactile" emma:mode="ink">
            <msink:context xmlns:msink="http://schemas.microsoft.com/ink/2010/main" type="paragraph" rotatedBoundingBox="7211,3359 15345,3405 15338,4527 7204,448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EE239FA-5D7E-482D-87A2-4167D530C007}" emma:medium="tactile" emma:mode="ink">
              <msink:context xmlns:msink="http://schemas.microsoft.com/ink/2010/main" type="line" rotatedBoundingBox="7211,3359 15345,3405 15338,4527 7204,4481"/>
            </emma:interpretation>
          </emma:emma>
        </inkml:annotationXML>
        <inkml:traceGroup>
          <inkml:annotationXML>
            <emma:emma xmlns:emma="http://www.w3.org/2003/04/emma" version="1.0">
              <emma:interpretation id="{4DC71BA2-23CB-4C50-8C10-48341E65083A}" emma:medium="tactile" emma:mode="ink">
                <msink:context xmlns:msink="http://schemas.microsoft.com/ink/2010/main" type="inkWord" rotatedBoundingBox="10877,3380 15345,3405 15340,4296 10872,4271"/>
              </emma:interpretation>
              <emma:one-of disjunction-type="recognition" id="oneOf3">
                <emma:interpretation id="interp15" emma:lang="en-US" emma:confidence="0">
                  <emma:literal>tutorial</emma:literal>
                </emma:interpretation>
                <emma:interpretation id="interp16" emma:lang="en-US" emma:confidence="0">
                  <emma:literal>Tutor I A L</emma:literal>
                </emma:interpretation>
                <emma:interpretation id="interp17" emma:lang="en-US" emma:confidence="0">
                  <emma:literal>Tutor I HL</emma:literal>
                </emma:interpretation>
                <emma:interpretation id="interp18" emma:lang="en-US" emma:confidence="0">
                  <emma:literal>Tutor I AL</emma:literal>
                </emma:interpretation>
                <emma:interpretation id="interp19" emma:lang="en-US" emma:confidence="0">
                  <emma:literal>Tutor I H L</emma:literal>
                </emma:interpretation>
              </emma:one-of>
            </emma:emma>
          </inkml:annotationXML>
          <inkml:trace contextRef="#ctx0" brushRef="#br0" timeOffset="39053.2504">9484 1852 288,'-5'-8'128,"1"8"-101,-4 0-34,4 4 65,-9 7-47,-11 4 4,-5 11-9,-4 7 12,0 18-14,-1 4 7,5 8-8,5 3-2,7-7 0,9-8-1,8-3 0,8-7 2,9-5-1,3-14-1,18-7 1,-1-8-1,0-3 0,4-11 2,1-12-1,-5 1-1,0-4 1,-4-4-1,-8-3 0,-4-12 28,-5-10-22,-7-4 6,-9 0-8,-5-1-3,-11 9 0,-5-1 1,-4 11-1,-4 0-3,1 15 1,-1 7 4,0 1-3,4 10-25,4 4 20,9 4-186,12 10 149,4-3-209</inkml:trace>
          <inkml:trace contextRef="#ctx0" brushRef="#br0" timeOffset="39722.0465">9984 1955 208,'29'11'95,"-21"0"-75,13 7-25,-13-7 44,1 4-32,-1 22 29,0 7-27,-4 0 35,0-7-34,1-1 1,-1-6-7,0 3 6,-4-7-8,0-4 2,0 0 33,0-7-28,-4-4 32,0-4-30,-1-14 22,1-4-5,0-12-20,0-6 8,4-22-12,0-8-5,0 0 1,8 0 3,5 8-3,3-8 0,9 7 1,4 8-4,0 4 2,0 7 1,4 7 0,-8 7-6,0 8 5,4 4-3,0 11 3,-9 7 1,1 4 0,-5 3 2,1 4-1,-5 0-3,-7 11 1,-5-3 9,-5-1-6,-11-3 2,-1-4-3,1 0-1,-1-4 1,1 4-4,-1 0 2,5 4 1,3-4 0,1 0-3,4 0 2,4-3-2,0 3 2,4-4 1,0 0 0,5-3-3,3 4 2,0-5 6,9 1-4,0-4 3,4 0-3,-1-4 5,5 4-5,-4-3-3,0-1 2,4-3-56,-4-4 44,-5 0-162,5-8-120</inkml:trace>
          <inkml:trace contextRef="#ctx0" brushRef="#br0" timeOffset="40370.0872">10696 1738 260,'-13'-8'118,"17"8"-93,5 0-32,-1 0 68,4 0-50,5 0 44,8-3-41,12-1 24,4 0-28,1 1 14,7-1-18,5 0-6,4 1 1,0-1 2,-4-3-3,-1-1 3,-3 5-2,0-1-73,-1 4 56,-11 0-235,-14 4 194,-7 3-98</inkml:trace>
          <inkml:trace contextRef="#ctx0" brushRef="#br0" timeOffset="40692.2879">10725 2503 296,'-9'-4'134,"18"4"-105,-1-7-37,0 7 78,4-4-57,9-4 41,8 1-40,4 0 37,4-4-38,5-8-1,3 1-8,9 0-3,4-4 0,0-1-4,-4 1 2,-1 4-83,1 0 66,0 3-199,-13 4 167,-12 4-164</inkml:trace>
          <inkml:trace contextRef="#ctx0" brushRef="#br0" timeOffset="40053.7053">10964 1767 192,'5'-22'85,"3"22"-67,-4 0-23,4 11 61,1 8 14,-5 3-51,0 3 66,0 12-65,-4 0 30,0 11-37,0 10 10,-4 1-17,0 0 5,0-7-8,-1-1-5,1-3 2,0-11 3,4-8-3,0-7-30,8-22-97,1-7 97,3-8-267,1-11 229,-5-18 6</inkml:trace>
          <inkml:trace contextRef="#ctx0" brushRef="#br0" timeOffset="40938.9004">12073 1683 200,'0'-11'88,"4"11"-69,0 3-24,-4-3 92,0 8-70,-4 3 51,0 3-50,0 12 40,-4-4-43,-1 4 23,1 3-28,0-7 20,-5 26-23,-3 18 5,-1 1-8,-7 2 3,-5 1-6,4-7 0,0-8 0,4-7 1,5-12-1,-1-6-20,5-8 15,-1-7-114,5-4 92,0-11-175,-1-4 153</inkml:trace>
          <inkml:trace contextRef="#ctx0" brushRef="#br0" timeOffset="41592.6533">12019 2208 316,'-12'-3'141,"20"-1"-111,-4 4-38,-4 0 92,9 0-68,-1 0 23,4 0-27,1 0-3,3 0-6,5-4-2,4 1 0,0-8 4,-1 0-4,5 11-11,0-11 8,4 0-137,0-8 109,-8 1-295</inkml:trace>
          <inkml:trace contextRef="#ctx0" brushRef="#br0" timeOffset="41254.671">12172 1620 260,'0'0'115,"4"7"-91,5 8-30,-5-4 88,0 4-66,0 11 60,0 3-57,0 4 32,-4 4-37,0 11 14,0 7-20,-4 15 9,0 0-12,0-4-3,0 7-1,4-7 1,0-7-1,4-7-1,4-8 1,5-11-21,3-7 16,1-8-27,-1-3 24,1-4-56,-5-7 48,1-4-80,-5 0 72,0-4-250,-4-11 211,-4-11-20</inkml:trace>
          <inkml:trace contextRef="#ctx0" brushRef="#br0" timeOffset="42155.4538">12863 1793 212,'4'-7'98,"0"-12"-77,1 12-26,-5 7 109,4 7-39,0-3-41,-4-4 26,4 7-39,-4-7 36,0 15-19,0 0-18,0 3 7,0 4-14,-4 7 4,0 5-5,0-1 8,-1 7-8,-3 8 13,0 0-11,0 0 6,-1-1-7,-3 1 9,-5-4-9,1-3-4,3-8 1,5-4 0,4-7 0,4 0 2,4-3-1,4-5 8,5-3-7,3 0 7,1-3-6,4-5 6,3-3-6,10 0 9,3-3-9,8-1 7,1 0-7,3 1-2,5-5 0,8 5-1,0-5 0,0 1 0,0 0 0,0-1 0,-4-3 0,0 0-65,-16 0 51,-5 0-216,-8-3 178,-13-5-265</inkml:trace>
          <inkml:trace contextRef="#ctx0" brushRef="#br0" timeOffset="37166.4808">6154 1852 208,'-5'-8'95,"5"8"-75,5 0-25,-5 0 47,0 0-34,0 8 39,0 3-35,0-4 22,0 4-25,0 4 23,0 7-24,0 4 18,0 3-19,4 4 27,-4 15-26,0 7 10,0 0-12,0 4 4,-4-4-7,-1 4-2,5 0 0,-4 0-1,0-4 0,4-7 2,0-8-1,0-7-1,0 0 3,0-14-2,0 3 2,0-19-2,0-3-107,0-11 83,0-7-171,-4-4 148,0-4-136</inkml:trace>
          <inkml:trace contextRef="#ctx0" brushRef="#br0" timeOffset="37547.6223">5620 1918 96,'-33'4'42,"16"3"-33,5 0-11,8-3 69,4-4-53,0 0 45,0 0-43,8 0 25,5 0 9,-1-4-37,4 1 34,5-5-36,12-3 34,9-3-34,7-1 17,13-4-20,13-3 6,-1 4-10,-3 0-5,3 3 1,0 4 5,5 4-4,8 3 6,0 0-6,-4 0-47,-5 1 36,-8-1-182,-8 4 149,-8 0-160</inkml:trace>
          <inkml:trace contextRef="#ctx0" brushRef="#br0" timeOffset="38150.8054">7109 2010 220,'-4'-15'98,"8"11"-77,-4 1-26,0 3 89,0 0-67,0 0 16,0 3-22,-4 8-5,0 4-4,-4 11 26,-1 11-21,1-1-6,4 9 0,0-5 2,4 8-3,4-4 3,4-4-2,5-3-3,3 0 1,9-8 4,4-7-3,4-7 3,0-8-2,4-7-1,1-7 1,3-4 4,0-15-4,-3-3 0,-1-8 0,0-22 1,0 1-1,0-9 2,1 1-2,-5 7-3,-4 8 1,0 7 1,-9 7 0,-3 11-6,-1 15 8,-3 8-3,-5 10 1,-4 8 1,-4 10 27,0 8-22,0 15 0,0 4-3,0 3 3,0-4-5,0 4 0,4-7 0,1-7 1,3-5-1,13-6 2,-5-8-2,5-7-96,-1-4 75,1 0-274,-4 0 228</inkml:trace>
          <inkml:trace contextRef="#ctx0" brushRef="#br0" timeOffset="38478.64">8656 1844 244,'9'0'111,"-5"15"-87,-4 7-30,0-3 66,-4 6-49,-1 8 42,1 19-40,-4 7 13,-4 3-19,-1 1 5,1-8-9,3-11-2,1-7 0,0-8 1,4-7-1,4-7-3,0-15 1,4-11-156,0-11 123,-8-8-221</inkml:trace>
          <inkml:trace contextRef="#ctx0" brushRef="#br0" timeOffset="38789.6064">8139 1841 244,'-25'-11'111,"9"3"-87,24 1-30,-4 11 21,9-1-13,-1-3 49,9-3-39,12 3 17,8-4-20,13 0 0,12 1-7,4-1 2,13 4-3,-4 7-129,-5-7 100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16-02-11T07:10:59.330"/>
    </inkml:context>
    <inkml:brush xml:id="br0">
      <inkml:brushProperty name="width" value="0.13333" units="cm"/>
      <inkml:brushProperty name="height" value="0.13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952982C4-B590-4723-B234-1FDE06A9D3CB}" emma:medium="tactile" emma:mode="ink">
          <msink:context xmlns:msink="http://schemas.microsoft.com/ink/2010/main" type="writingRegion" rotatedBoundingBox="807,992 20840,692 20880,3377 847,3677"/>
        </emma:interpretation>
      </emma:emma>
    </inkml:annotationXML>
    <inkml:traceGroup>
      <inkml:annotationXML>
        <emma:emma xmlns:emma="http://www.w3.org/2003/04/emma" version="1.0">
          <emma:interpretation id="{CD916F6B-09D2-44E7-BFF2-C8EA7851D9A3}" emma:medium="tactile" emma:mode="ink">
            <msink:context xmlns:msink="http://schemas.microsoft.com/ink/2010/main" type="paragraph" rotatedBoundingBox="807,992 20840,692 20859,1973 826,22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01C7242-E304-4C02-81E0-918E016D3A27}" emma:medium="tactile" emma:mode="ink">
              <msink:context xmlns:msink="http://schemas.microsoft.com/ink/2010/main" type="line" rotatedBoundingBox="807,992 20840,692 20859,1973 826,2273"/>
            </emma:interpretation>
          </emma:emma>
        </inkml:annotationXML>
        <inkml:traceGroup>
          <inkml:annotationXML>
            <emma:emma xmlns:emma="http://www.w3.org/2003/04/emma" version="1.0">
              <emma:interpretation id="{3E65043F-F705-45FF-890B-3B2DFAAE8AB6}" emma:medium="tactile" emma:mode="ink">
                <msink:context xmlns:msink="http://schemas.microsoft.com/ink/2010/main" type="inkWord" rotatedBoundingBox="808,1050 3180,1015 3199,2237 826,2273"/>
              </emma:interpretation>
              <emma:one-of disjunction-type="recognition" id="oneOf0">
                <emma:interpretation id="interp0" emma:lang="en-US" emma:confidence="0">
                  <emma:literal>PCL</emma:literal>
                </emma:interpretation>
                <emma:interpretation id="interp1" emma:lang="en-US" emma:confidence="0">
                  <emma:literal>per</emma:literal>
                </emma:interpretation>
                <emma:interpretation id="interp2" emma:lang="en-US" emma:confidence="0">
                  <emma:literal>pa</emma:literal>
                </emma:interpretation>
                <emma:interpretation id="interp3" emma:lang="en-US" emma:confidence="0">
                  <emma:literal>Pa</emma:literal>
                </emma:interpretation>
                <emma:interpretation id="interp4" emma:lang="en-US" emma:confidence="0">
                  <emma:literal>pen</emma:literal>
                </emma:interpretation>
              </emma:one-of>
            </emma:emma>
          </inkml:annotationXML>
          <inkml:trace contextRef="#ctx0" brushRef="#br0">4 40 80,'-4'-12'36,"8"9"-29,-4-1-9,0 4 63,0-4-48,0 1 29,0-1-31,0 0 28,0 4-30,0 0 19,0-3-21,0-1 10,0 4-12,0 0-3,0 0-1,0 0 29,4 4-23,-4 3-3,4 8-1,0 7 8,-4 7-9,4 8 25,-4 0-21,4 14-2,0 4-2,1 8 0,-1-1-1,0 5 2,-4 6-2,4 1-1,-4 3 1,4 4 1,0-8-1,5-6 2,-1-9-2,0-10-1,0-15 1,-3-7-1,-1-4 0,0 4 5,0-11-4,0-1 6,-8-6-6,4-1-95,4-11 74,0-7-234</inkml:trace>
          <inkml:trace contextRef="#ctx0" brushRef="#br0" timeOffset="554.18">53 10 104,'13'-11'46,"7"0"-37,-3 4-11,-5 7 41,-3-15-31,-1 0 22,4 4-22,5 4-13,-1 3 5,1 1 2,8 3-2,0 7 0,4 8 1,4 3-1,4-3 0,4-8 0,-4 8 0,1 7 5,-5 4-4,-4-1-3,-9 8 2,-3 0 5,-5 4-4,-7 7 42,-5 4-33,-5-11-7,-3 0-1,-8-4 26,-9-4-22,0-3 12,-4-4-13,-4 4 5,0-4-7,0-4-2,0-3 0,4 0-1,0-4 0,8-4 2,4-11-1,1 1-62,8-5 48,4 5-200</inkml:trace>
          <inkml:trace contextRef="#ctx0" brushRef="#br0" timeOffset="1201.4842">1158-45 128,'0'-4'59,"-8"4"-47,3 0-15,-3 4 63,0-4-48,-5 4 35,1 3-35,-5 0 22,1 4-25,-5 4 20,1-4-22,-1 4 14,0 3-16,0 4 3,1 4-6,-1 3 2,5 1-3,-1 10 2,5 8-2,-1 0 5,5 0-5,0-4-3,-1 11 2,5-4 3,0-3-3,0 0 0,4 3 1,0-6-1,4-5 0,4-3-6,1 3 5,-1 4 6,4-7-5,1-4-2,-1-7 2,5-4 3,-1-7-3,5-8 3,0-3-2,3-12 33,10-3-27,-1-3 1,4-5-5,0 1 3,0-4-5,-4-4 0,9 4 0,-9 0-27,0 0 21,-8 4-116,0-1 94,-5 8-211</inkml:trace>
          <inkml:trace contextRef="#ctx0" brushRef="#br0" timeOffset="2002.0953">1650-8 152,'4'-19'69,"-4"19"-55,0 0-18,0 0 59,0 0-44,0 0 35,0 0-34,4 0 19,-4 0-23,4-3 29,-4 3-28,5-11 19,-5 11-21,0 0 27,4 14-6,0 1-20,0 0 11,0 7-14,0 4 2,0 3-5,1 8 2,-1-1-3,0 12-1,-4 4 1,0-4-1,0-1 0,0 5 0,0-4 0,0-4 2,0 0-1,0-4 2,0 1-2,0-8-3,0-7 1,0-4 4,0-4-3,0-3 0,0-1 1,0 1-7,0-4 5,8 0 3,-4 0-2,0 0-2,0-3 1,1-1 1,7 0 0,5-3 0,-5-4 28,5 0-22,-1-4 0,5 1-3,4-5 6,-1 1-7,5-4 5,0 0-6,0 0 11,0-4-9,0 0-1,4 1-1,5 3 1,-1 0-1,-4 0-1,0 0 1,0 3 7,0 1-6,0 0-1,-8-1 0,4 1-113,-8 3 88,-5 4-354</inkml:trace>
        </inkml:traceGroup>
        <inkml:traceGroup>
          <inkml:annotationXML>
            <emma:emma xmlns:emma="http://www.w3.org/2003/04/emma" version="1.0">
              <emma:interpretation id="{78100EA0-BD49-42B6-9E17-86807F21A0C4}" emma:medium="tactile" emma:mode="ink">
                <msink:context xmlns:msink="http://schemas.microsoft.com/ink/2010/main" type="inkWord" rotatedBoundingBox="4141,937 12577,815 12595,2042 4159,2163"/>
              </emma:interpretation>
              <emma:one-of disjunction-type="recognition" id="oneOf1">
                <emma:interpretation id="interp5" emma:lang="en-US" emma:confidence="1">
                  <emma:literal>EUCLIDEAN</emma:literal>
                </emma:interpretation>
                <emma:interpretation id="interp6" emma:lang="en-US" emma:confidence="0">
                  <emma:literal>EUCLIDEAN*</emma:literal>
                </emma:interpretation>
                <emma:interpretation id="interp7" emma:lang="en-US" emma:confidence="0">
                  <emma:literal>EUCLIDEAN'S</emma:literal>
                </emma:interpretation>
                <emma:interpretation id="interp8" emma:lang="en-US" emma:confidence="0">
                  <emma:literal>EUCLIDIAN</emma:literal>
                </emma:interpretation>
                <emma:interpretation id="interp9" emma:lang="en-US" emma:confidence="0">
                  <emma:literal>EucLIOEAN</emma:literal>
                </emma:interpretation>
              </emma:one-of>
            </emma:emma>
          </inkml:annotationXML>
          <inkml:trace contextRef="#ctx0" brushRef="#br0" timeOffset="59926.7733">8269 73 104,'0'-4'49,"0"4"-39,4 0-12,-4 0 49,0 0-37,8 4 58,-8 3-52,0 0 27,0 4-32,0 0 25,0 4-27,0 3 23,-4 5-23,0 10 3,0 7-8,-5 4 33,1 8-28,-4-1-4,-1 1-2,1-5-3,-1 1 0,5 0 2,0 3-1,4-6-1,0-9 1,4-3-4,4-7 2,4-7 1,9-8 0,7-8 2,5-6-1,4-8 2,5-8-2,7-3 2,5-4-2,4-3-1,3-4 1,1 0-4,-4-4 2,-8 0 4,-1 1-3,-4-12 3,-3 4-2,-9-1 2,-5 1-2,-11 0 2,-1 0-2,-12 4 2,-12 3-2,-1 0-1,-7 8 1,-9 7 27,-4 3-22,-4 8 3,-5 0-6,1 4-2,-1 3 0,1 0-1,4 4 0,4 0 0,4 4 0,4 4-3,4 3 2,5 0-103,7 3 82,5 1-295</inkml:trace>
          <inkml:trace contextRef="#ctx0" brushRef="#br0" timeOffset="60511.9887">9166 117 180,'4'-4'82,"0"4"-65,1 0-21,-5 0 51,0 0-38,4 4 33,0 3-31,0 4 47,0-4-44,0 12 27,0 3-30,-4 0-3,0 18-5,-4 5 28,-4-1-24,0 7 0,-5-3-4,1-4-3,0 0 1,-1 0-4,1 8 2,-1-8 6,5-4-4,0-3 0,-1-7 0,5-5-10,0-3 7,4-3 7,4 3-10,0-11 4,9-8 15,3-3-11,5-3 1,4-5-2,0 1-4,0 0 1,-1-4 9,9 0-6,1-4-1,-1 0 0,-4 1 1,0-1-1,-5 0 5,1 0-5,-4 4 3,0 0-3,-9 0-26,0 0 20,-3 0-150,-5-3 121,-4-8-234</inkml:trace>
          <inkml:trace contextRef="#ctx0" brushRef="#br0" timeOffset="60948.7824">9104 95 272,'33'-22'121,"-4"7"-95,21-3-33,-25 10 71,12-7-52,8-3 4,9 0-10,0-12-2,0 8-3,-1 4 8,-3 7-7,0 7-155,-9 8 121,-12 14-203</inkml:trace>
          <inkml:trace contextRef="#ctx0" brushRef="#br0" timeOffset="60819.8205">9162 518 224,'-16'-4'101,"20"0"-79,4 0-28,0 1 85,5-1-63,3-3 50,5-4-48,0 0-5,3 0-8,5-4 2,0 0-6,4 4 3,-4-7-3,0-1 5,0-3-5,-8-3-61,0 3 47,-9 0-178,-4 3 148,-12-7-129</inkml:trace>
          <inkml:trace contextRef="#ctx0" brushRef="#br0" timeOffset="61365.4402">10147 10 236,'8'0'105,"-8"0"-83,4 0-28,-4 0 88,4 4-66,-4 3 48,4 4-47,-4 4 38,0 3-41,0 4 24,-4 8-28,-4 3 11,-5 18-15,-3 8 8,-5 4-11,1-5-1,-5 1-1,4-4 1,0 4-1,1 0 2,-5-7-2,4-8-1,0-4 1,1 1 1,3 3-1,1-4-1,3-7 1,5-11-60,0-3 46,12-38-149,4-10-158</inkml:trace>
          <inkml:trace contextRef="#ctx0" brushRef="#br0" timeOffset="62065.569">10043 639 200,'-8'-4'92,"12"4"-73,-4 0-24,0 0 75,8 0-56,1 0 40,3 0-40,5 0 37,-1-4-38,1 1 10,12 3-16,0-8-2,-1 1-3,6 0 1,-1-8-2,0 4-1,0 4 1,-4-4 7,-4 0-6,-1 0-211,-3 0 165,-8 0-177</inkml:trace>
          <inkml:trace contextRef="#ctx0" brushRef="#br0" timeOffset="61727.8867">10171 54 224,'0'-18'101,"5"10"-79,15 1-28,-20 3 63,8-3-46,-3 0 32,3 3-31,0 4 10,0 0-16,1 4 22,-1 3-22,0 8 15,1 3-16,-1 8 3,0 7-6,0 0 16,5 19-14,-1-1 4,1 1-6,-5 3-1,0 7 0,-4-3 4,5-7-4,-1-1-3,0 4 2,0-7 3,1-8-3,-1-3 9,0-7-7,0-8-1,5-4 0,-5-7-1,0-4 0,1-7-110,-1-3 87,0-8-200,0-8 171,-8 1-90</inkml:trace>
          <inkml:trace contextRef="#ctx0" brushRef="#br0" timeOffset="62453.7742">10924 172 152,'-4'0'69,"4"4"-55,0 3-18,0-3 87,0 3-66,0 4 28,0 0-33,-4 26 30,4 0 1,-4-1-30,-4 5 5,-1 7-13,-3-4 0,-1 0-4,1 0-3,-5 4 1,1 3 12,-1-7-9,5-3-3,0-1 1,-1 1-48,1-8 38,3-8-182,5-2 149</inkml:trace>
          <inkml:trace contextRef="#ctx0" brushRef="#br0" timeOffset="62981.0486">10941 98 232,'4'-14'105,"0"10"-83,0 4-28,-4 0 46,8 7-33,1 4 32,-1 8-30,0 3 27,5 4-27,-1-1-2,1 19-4,-1 1 0,0-1-2,5-4 5,4 1-5,-5 3 3,1-4-3,7 1 2,-3-5-2,4 1 2,0-4-2,0 0-3,-1-3 1,-3-5 6,0-3-4,-1-3 0,1-8 0,0-4 4,-5-3-4,9-4 56,-4-4-44,0-3 14,-5-4-19,1 0 6,-5-4-10,0 0 23,1-3-21,-1-4 17,1-7-17,-1-5 11,1-10-12,3-18 13,1-12-13,3-3 0,1 0-3,0 0 10,-1 3-10,1 8 3,-4 7-4,-5 4 2,0 3-2,-3 5-3,-1 6 1,-4 8-22,-4 4 18,0 3-325,-8-7 258</inkml:trace>
          <inkml:trace contextRef="#ctx0" brushRef="#br0" timeOffset="22498.7402">3408 69 140,'0'-4'62,"0"4"-49,4-3-16,-4 3 82,4 0-63,-4 0 26,0 0-30,0 0 32,0 0-34,0 0 29,4 0-29,-4 0 29,0 0-30,0 0 27,5 7-27,-5 0 26,0 4-26,0 0 18,0 4-20,0-4-4,0 7-1,0-3 3,0 7-4,0-3 0,0 3 0,0-4 4,0 15-4,0-3 17,0 10-14,0-7-4,0 11 0,0-7 0,0 11 0,0-8-3,-5 8 2,5-4 6,-4-3-4,0-5 0,0-3 0,0 8-1,4-15 0,0-4 2,0 3-1,0-2-1,0-5 1,0-3 10,-4-1-9,4 1 3,0-4-4,0 0 2,-4-4-2,4 1 2,0-1-2,-4 1-3,4-5 1,0 1-2,4-4 2,-4 0 1,8-4 0,-4 1-3,8-5 2,5 1 1,0-1 0,-5 1 2,9-4-1,-5 4 2,13-4-2,-4 3-1,0-6 1,-5 3 1,1-4-1,0 4-17,0 0 12,-5 0-49,-3 3 41,3-3-79,-4 4 70,-3 0-78,-1-1 74,-4 1-102,0-4 96,0 4-128</inkml:trace>
          <inkml:trace contextRef="#ctx0" brushRef="#br0" timeOffset="22952.538">3396 525 184,'-9'4'82,"9"-8"-65,0 4-21,0 0 81,5 0-61,-5 0 36,4 0-37,0 0 30,8-4-34,-4 1 14,17-5-18,-8 1 10,4-4-12,20-8 2,-4 1-5,0 3 8,-12 1-8,-4-1-4,4 0 2,4-7 5,-5 4-4,-3 3-14,-4 0 11,-5 1-132,-8 3 105,0 0-245</inkml:trace>
          <inkml:trace contextRef="#ctx0" brushRef="#br0" timeOffset="23253.103">3346 253 212,'-8'0'98,"12"0"-77,0-8-26,0 5 111,4-5-84,5-6 54,-1-1-56,-3 4 14,11-7-24,17-8 13,5 0-17,-1 0 0,5 4-4,-1 0 1,1-4-2,-1 4 5,-3 0-5,-1 4-22,-8-4 16,-4 7-132,-4 4 106,0 4-279</inkml:trace>
          <inkml:trace contextRef="#ctx0" brushRef="#br0" timeOffset="24031.5312">4260 47 252,'0'-7'111,"17"3"-87,-26 4-30,9 0 88,0 0-66,0 0 34,0 0-36,-4 4 6,-4 7-9,0 0-8,4 3 10,0 5-10,-1 3 7,1 3-7,-4 1-2,0 0 0,4 14 15,-5 1-12,5 3 1,0-4-3,0 1-2,0 7 1,4-4-1,0-4 0,0 4 2,4 0-1,4-3-3,0-8 1,5-4 4,8-3-3,-1-4-5,5-7 4,4-4 0,0-11 1,0-7 5,4-8-4,0-3 6,0-5-6,-4-13-5,0-5 3,-4-3 3,0-4-2,-5-14 3,1 3-2,-4 0-1,-5 0 1,0 4-1,-3 0 0,-1 11 0,-4 11 0,0 3 28,0 8-22,-4 4 3,0 7-6,0 0-7,0 11 6,0 15-3,-4 7 1,0 7 1,0 4-4,4 19 2,-4-1 6,4 4-4,0 4-5,0 0 3,0-4 3,0 0-2,4-3 0,0-1 1,4-10-1,1-8 0,3-8-6,1-2 5,-1-9-6,4-6 6,1-8-62,0-8 50,3-3-128,1-4 109,12-3-264</inkml:trace>
          <inkml:trace contextRef="#ctx0" brushRef="#br0" timeOffset="24732.1641">5547 95 240,'-21'-4'108,"21"4"-85,0-4-29,0 4 69,0 0-51,-8 4 57,-1 0-4,1-1-46,0 1 34,4 0-40,-5-1 21,1 1-25,0 3 17,0 1-19,-1-1 13,1 0-15,0 4 11,-5 4-11,1 0 2,0 3-5,-1 1 2,1 3-3,-1 11 2,1 0-2,0 0-1,-1 4 1,1 0-4,3 7 2,1-4-2,0-3 2,0 0 4,-1 3-3,5-3 0,0 0 1,4-4 1,0-4-1,4-3-6,5-4 4,-1 0 3,4-4-2,5-3-2,3-4 1,1 0 4,4-3-3,4-5 6,8 1-5,0-4 3,1 0-3,-1-4 2,-4 1-2,4-9 2,-12 1-2,4-3 2,-8-1-2,3-3-31,-3-1 23,-4 1-115,-5 0 95,0 3-413</inkml:trace>
          <inkml:trace contextRef="#ctx0" brushRef="#br0" timeOffset="58278.4952">6246 36 88,'0'-4'42,"0"4"-33,0 0-11,0 0 16,0 0-12,4 4 33,0 3-27,0 4 31,0 4-30,0 7 41,1 4-38,-1 3-11,0 8 1,0 7 45,0 4-38,0 3 4,0 1-9,-4-1-6,0-3 2,0-4-3,0 0 2,0 4 1,-4-4 0,4 0 5,-4-3-4,4-4 0,0-4 0,-4-4-1,4-3 0,0-4-3,0-4 2,0-10 4,0 6-3,0-3 0,0-3 1,0-1-1,4 0 0,-4 1 0,4-1 0,-4-7 0,9 4 0,-1-4-3,4 0 2,1-8 4,7 1-3,1-8 0,0 1 1,-1 3-1,5-4 0,0 0 2,4 1-1,0-1-1,4 0 1,0 0-1,-4 1 0,0-1 5,-4 4-4,0 0 6,-1 0-6,1 0-123,0 0 96,-4 3-148</inkml:trace>
          <inkml:trace contextRef="#ctx0" brushRef="#br0" timeOffset="58663.6924">7276 102 72,'-4'-4'36,"8"8"-29,0 3-9,-4 1 75,4 3-58,0 3 48,0 1-47,0 4 23,5 3-29,-5 3 28,4 12-29,-4 4-4,0 3-2,-4 7 2,0 1-4,-4-1-3,0 1 2,-4-1 5,4-7-4,0-7 6,-1-8-6,1-7 0,0-3 0,0-8-69,0-11 54,0-7-208</inkml:trace>
          <inkml:trace contextRef="#ctx0" brushRef="#br0" timeOffset="58994.6709">6999 142 140,'-5'-7'65,"10"7"-51,-1-7-17,4 3 57,4 0-43,5-3 21,4 0-23,3-4 28,10-4-28,3 0 27,8 4-27,5-3-5,4-1-1,0 4-1,-5 3-1,-3 8 5,-5 0-5,-4 4 3,-8 3-3,-8 4-197,-9 4 155,-8 0-94</inkml:trace>
          <inkml:trace contextRef="#ctx0" brushRef="#br0" timeOffset="59310.8843">6949 970 140,'-12'0'65,"20"-4"-51,8 4-17,-7-7 107,3-1-82,5-3 51,3 0-53,1 0 22,4-3-31,0-1 25,8 0-27,4-3-2,8-1-4,-3-3 3,12 0-5,-5 0 6,1 4-6,-5 3 0,-3 4 0,-5 0-158,4 4 123,-8 3-221</inkml:trace>
        </inkml:traceGroup>
        <inkml:traceGroup>
          <inkml:annotationXML>
            <emma:emma xmlns:emma="http://www.w3.org/2003/04/emma" version="1.0">
              <emma:interpretation id="{FEB823F7-3144-4CA8-9A55-B79F574E9628}" emma:medium="tactile" emma:mode="ink">
                <msink:context xmlns:msink="http://schemas.microsoft.com/ink/2010/main" type="inkWord" rotatedBoundingBox="16843,792 20840,732 20856,1795 16859,1855"/>
              </emma:interpretation>
              <emma:one-of disjunction-type="recognition" id="oneOf2">
                <emma:interpretation id="interp10" emma:lang="en-US" emma:confidence="0">
                  <emma:literal>cluster</emma:literal>
                </emma:interpretation>
                <emma:interpretation id="interp11" emma:lang="en-US" emma:confidence="0">
                  <emma:literal>CLUSTER</emma:literal>
                </emma:interpretation>
                <emma:interpretation id="interp12" emma:lang="en-US" emma:confidence="0">
                  <emma:literal>(LUSTER</emma:literal>
                </emma:interpretation>
                <emma:interpretation id="interp13" emma:lang="en-US" emma:confidence="0">
                  <emma:literal>CLUTTER</emma:literal>
                </emma:interpretation>
                <emma:interpretation id="interp14" emma:lang="en-US" emma:confidence="0">
                  <emma:literal>CLUSTERS</emma:literal>
                </emma:interpretation>
              </emma:one-of>
            </emma:emma>
          </inkml:annotationXML>
          <inkml:trace contextRef="#ctx0" brushRef="#br0" timeOffset="67143.1022">16236-56 236,'4'-22'105,"-4"22"-83,-4 0-28,-1 0 57,-3 11-41,-4-4 27,-1 8-27,-3 0 25,-5-1-26,0 1 7,1 0-12,3 3 9,1 1-10,3 3-7,1 0 4,4 0 2,-1 0-2,5-4-5,8 1 4,5-5 6,7 1-5,5-4 4,8 0-3,0-4-1,0 12 1,4 3-4,0 0 2,-4 0 4,-4 0-3,-1-4 0,-3 4 1,0 1-4,-5-1 2,-3 0 4,-1 3-3,-4 1-2,-3 4 1,-5-5 18,-5 1-14,-3 3 27,-4-7-22,4-3 26,-9-1-25,-4-3 21,1-4-23,-5-4 0,0-3-5,-4-4-4,0-4 1,0-3 1,4 0 0,5-1-129,15-25-249</inkml:trace>
          <inkml:trace contextRef="#ctx0" brushRef="#br0" timeOffset="67827.5325">16649-155 248,'0'-19'111,"9"12"-87,7 0-30,-8 3 74,5 0-55,3 0 49,9 4-46,4 0 34,4 0-37,13 0 9,7 4-15,9 4 1,1-5-6,3-3-1,4-7 0,0-1 7,-3 1-6,-14 0 2,14-15-3,-5 3-45,0-6 34,-9 3-324,9-4 261,-33 0-58</inkml:trace>
          <inkml:trace contextRef="#ctx0" brushRef="#br0" timeOffset="67505.1091">17042-86 200,'25'-11'92,"-17"19"-73,5 3-24,-9 0 58,0 4-43,0 7 36,0 0-34,0 0 36,1 4-36,-1 7 22,-4 3-25,-4 8 6,-1 12-11,-3 6 3,-4-10-5,-1 3 8,1-7-8,-1-8-7,5-7 5,0-7 10,4-8-8,0-7-9,0-3-106,4-12 88,0-7-196,0-4 169,-5-7-55</inkml:trace>
          <inkml:trace contextRef="#ctx0" brushRef="#br0" timeOffset="68697.323">17973-100 188,'21'-4'85,"-13"8"-67,4 3-23,-8-3 67,1 7-50,-1-4 52,4 1-48,-4 3 42,0 0-43,0 3 28,1-3-31,-5 4 15,0 7-19,-5 8 1,1 6-7,-4 5-4,0 18 2,-5-1 8,1 1-6,-1-7-4,1 3 2,0-4 3,3-7-3,1-7 0,0-4 1,0 0 1,3-7-1,1-4 2,4-3-2,0-5-9,9-3 6,3-7 32,9-4-24,8-4 4,4-3-7,0-4 7,8 0-8,-4 0 2,1 0-3,-1 0 5,0 0-5,4-4 0,1-3 0,-9 3-1,0 0 0,-4 1 2,-4 3-1,-5 0-45,-3 0 34,0-1-89,-5 1 76,0-3-138,-3-1 122,-5 0-183</inkml:trace>
          <inkml:trace contextRef="#ctx0" brushRef="#br0" timeOffset="69175.3856">18002-130 248,'8'-7'111,"5"7"-87,11-11-30,-11 7 88,7 1-66,14-8 29,3 0-33,12 0 2,9 3-10,0 1 0,4-1-3,9 1-85,-1 3 67,9-14-298</inkml:trace>
          <inkml:trace contextRef="#ctx0" brushRef="#br0" timeOffset="69075.5511">18023 190 176,'-5'-3'78,"10"3"-61,3-4-21,0 4 62,5-4-47,-1 1 42,4-1-40,13-3 21,5-1-24,3 1 2,4-1-8,5 1-3,3-8 0,-3 4 7,-5-3-6,-4 3-77,-4 0 60,-8-8-142,-8 5 121</inkml:trace>
          <inkml:trace contextRef="#ctx0" brushRef="#br0" timeOffset="69958.9612">19193-104 184,'13'4'85,"-5"-1"-67,4 5-23,-3 3 67,-1 7-50,-4 1 52,0 6-48,-4 1 28,0 7-32,0 8 13,-4 10-19,0 12-6,-4-1 1,-1 1 4,1-5-4,-4 1 14,3-7-11,1-8 12,0-4-12,0-3-2,3-11-1,1-8 7,0-3-6,0-4 33,4-7-28,0-4 7,0-8-10,4-3 3,4-14-6,1-9 11,3-13-9,5-20-1,3-6-1,1-4 1,4 7-1,-4 4 5,3-1-5,1 9 3,-4 2-3,0 9-6,7 3 4,1 7 0,5 11 1,-1 0-3,4 12 2,0 3 4,-12 7-3,-4 0 0,3 1 1,-3-1-4,4 4 2,-4 0 4,-1 7-3,5 8 0,-8 0 1,-5 3-1,-4 0 0,-4 8 0,-4 0 0,-4 0 5,-8 7-4,-13-4-3,0-7 2,5-3 3,-14 6-3,-11 12 3,8-8-2,4-3-3,4 4 1,4 6 1,8-2 0,5-5-3,4 0 2,4-3-2,4 0 2,8-4 4,4 4-3,5-4 0,8 3 1,8-3 1,8 4-1,9-7 5,8-8-5,8-4-17,4-11 13,0 1-190,-3-1 151,-14 0-259</inkml:trace>
          <inkml:trace contextRef="#ctx0" brushRef="#br0" timeOffset="65326.351">13270-74 132,'0'-8'62,"-9"8"-49,9-7-16,0 7 60,0 0-46,-4 0 44,0-4-41,0 0 24,0 1-28,-4 3 11,-5 3-15,-3 1 2,-5 7-6,-4 0 5,0 8-6,-4 3 14,0 0-11,-4 3 3,0 9-5,0 2 8,4 1-8,4 4 16,1 10-14,3-3 1,4-4-3,1 0 4,3 4-5,1-8 3,4 4-3,4-3-1,-1-1 1,5 4 1,0-7-1,9 0-3,3-4 1,5-4 26,7-6-20,5-5 2,4-3-5,1-4 10,3-4-10,4-3 14,5-4-12,-5-4 6,5-3-7,-5-4 1,-4-4-3,4 0 2,-7-3-2,-10-1-3,1 5 1,-4-1-36,-5 4 29,1 0-131,-5-4 107,1-7-239</inkml:trace>
          <inkml:trace contextRef="#ctx0" brushRef="#br0" timeOffset="65942.3263">13944-27 80,'8'-40'39,"-4"40"-31,0 0-10,-4 0 91,0 0-70,9 0 38,-9 0-41,0 0 27,0 7 1,4 8 0,-4 3-30,0 1 15,0 3-22,-4 7 10,-5 4-12,1 4 2,-4 7-5,-5 11 5,1 4-6,-1 4 0,1-5 0,-5-2 1,4-5-1,5-3-3,0-8 1,12 1 1,0-8 0,4-7 2,0-4-1,4-4 19,5-3-16,3-4 10,5-4-10,4-3 12,8-4-12,-4-4 12,4-3-12,0-4 0,8 0-2,1 0 10,3 0-10,-4 0-6,-3 0 4,-5 0 7,0 0-5,-4 3-7,0 1 5,-9 3 7,-3 1-5,-1-1-65,1 0 49,-5-3-135,1-4 115,-1-4-230</inkml:trace>
          <inkml:trace contextRef="#ctx0" brushRef="#br0" timeOffset="66595.0834">14813 40 116,'4'-15'55,"0"11"-43,4 0-15,-8 4 74,4 0-57,0-3 35,1-5-36,-1 1 32,0 7-34,0-7 28,-4 7-29,4 7 26,-4 0-27,0 12 12,-4 7-15,-4 7 10,-1 7-11,1 19 11,0 0-12,-5 7 0,1 7-2,4-3 1,0-3-2,3-9-1,5-3 1,5-14-1,3-8 0,8-11 0,5-7 0,4-8 2,8-11-1,8-10 8,5-5-7,-1-3 2,5-14-3,4-5-3,-5-21 1,-3-8 1,-1 0 0,-3-4 0,-1 8 0,-8 4 5,-4 3-4,-4 7-3,-8 12 2,-1 7 5,-12 11-4,-4 7-5,-4 15 3,-4 11 3,-5 4-2,1 14-2,0 8 1,-1 18 1,1 8 0,3 3 2,1-4-1,0 8 2,0-11-2,3-8-3,1-6 1,4-12 4,4-4-3,5-11-53,7-6 42,5-9-198,8-10 162,16-15-133</inkml:trace>
        </inkml:traceGroup>
      </inkml:traceGroup>
    </inkml:traceGroup>
    <inkml:traceGroup>
      <inkml:annotationXML>
        <emma:emma xmlns:emma="http://www.w3.org/2003/04/emma" version="1.0">
          <emma:interpretation id="{754387DE-BF40-46BB-997D-AF81E65E5A0F}" emma:medium="tactile" emma:mode="ink">
            <msink:context xmlns:msink="http://schemas.microsoft.com/ink/2010/main" type="paragraph" rotatedBoundingBox="3964,2458 18454,2117 18482,3290 3992,363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8703B09-FEC9-40F2-9195-C3A717182EF6}" emma:medium="tactile" emma:mode="ink">
              <msink:context xmlns:msink="http://schemas.microsoft.com/ink/2010/main" type="line" rotatedBoundingBox="3964,2458 18454,2117 18482,3290 3992,3630"/>
            </emma:interpretation>
          </emma:emma>
        </inkml:annotationXML>
        <inkml:traceGroup>
          <inkml:annotationXML>
            <emma:emma xmlns:emma="http://www.w3.org/2003/04/emma" version="1.0">
              <emma:interpretation id="{CFFD6882-6FD2-47FF-A02E-4B8D7920A4F8}" emma:medium="tactile" emma:mode="ink">
                <msink:context xmlns:msink="http://schemas.microsoft.com/ink/2010/main" type="inkWord" rotatedBoundingBox="3964,2458 18454,2117 18482,3290 3992,3630"/>
              </emma:interpretation>
              <emma:one-of disjunction-type="recognition" id="oneOf3">
                <emma:interpretation id="interp15" emma:lang="en-US" emma:confidence="0">
                  <emma:literal>EXTRACTION</emma:literal>
                </emma:interpretation>
                <emma:interpretation id="interp16" emma:lang="en-US" emma:confidence="0">
                  <emma:literal>EXTRACTION Too r</emma:literal>
                </emma:interpretation>
                <emma:interpretation id="interp17" emma:lang="en-US" emma:confidence="0">
                  <emma:literal>EXTRACTION too L</emma:literal>
                </emma:interpretation>
                <emma:interpretation id="interp18" emma:lang="en-US" emma:confidence="0">
                  <emma:literal>EXTRACTION TOOL</emma:literal>
                </emma:interpretation>
                <emma:interpretation id="interp19" emma:lang="en-US" emma:confidence="0">
                  <emma:literal>EXTRACTION Too L</emma:literal>
                </emma:interpretation>
              </emma:one-of>
            </emma:emma>
          </inkml:annotationXML>
          <inkml:trace contextRef="#ctx0" brushRef="#br0" timeOffset="72558.769">3164 1569 56,'-4'-18'29,"4"18"-23,0 0-7,0 0 39,0 0-30,0 0 28,0 0-27,0 0 18,0 0-20,0 0 13,0 0-15,4 0 25,0 0-22,0 0 12,-4-8 0,0 5-15,0-1-1,0 0-3,0 4-1,0-3 0,0 3 0,4 7 2,1 0-1,-1 4 11,0 4 1,0 0-9,-4 3 18,4 4-17,0 4 12,-4 7-12,0 0 8,4 4-10,1 3 4,-1 8-5,-4 7 8,4-3-8,0 7-1,0 0 0,0-4-1,0-4 0,5-7 2,-9-3-1,0-5-1,4-2 1,-4-5-1,0-3 0,0-8 0,0 0 0,0-3 0,0-4 0,0 0 2,0 0-1,0 0-1,0-3 1,0-1 1,0-3-1,0-1 2,0 1-2,-4-4 27,4 0-21,0 0-1,0 0-3,0 0 0,0 0-2,-5 4 5,5-4-5,0 0-3,0 0 2,0 0 3,0 0-3,0 0-2,0 0 1,0 0 1,0 0 0,0 0-3,0 0 2,9 0-2,3 0 2,1-4 1,3-7 0,1-4 0,3 1 0,5-1-3,4 0 2,4 4 6,4 0-4,-3 0-5,7-4 3,0 1 3,-4-1-2,1 0 0,-5 1 1,-4 3 4,-4 0-4,-5-1 6,-3 1-6,-1 4 3,-3 0-3,-5-1-110,-4 1 86,-4 0-161,-8 3 141,-4 0-71</inkml:trace>
          <inkml:trace contextRef="#ctx0" brushRef="#br0" timeOffset="73261.3159">3176 1731 140,'0'-4'62,"5"4"-49,-1-11-16,4 8 43,4-5-32,9 1 36,-4-4-33,3-4 23,1-7-25,8-7-5,8 3-2,9-4 3,7 1-4,5 0 3,4 3-3,-4 4 5,4 3-5,-4 5-42,-8 3 33,-9 3-222</inkml:trace>
          <inkml:trace contextRef="#ctx0" brushRef="#br0" timeOffset="72923.0752">3185 2066 132,'4'-12'62,"4"5"-49,5-8-16,-1 12 77,4-5-59,1-3 31,4 0-33,-1-3 14,9-1-19,0-3 1,4 3-7,0 0 2,5-3-3,-9 3 5,4-11-5,0 8 6,-8 3-6,-5 0-19,-11 1 14,-1-1-122,-12 0 98,-9 4-138</inkml:trace>
          <inkml:trace contextRef="#ctx0" brushRef="#br0" timeOffset="73778.1282">4144 2378 228,'-4'-7'101,"4"3"-79,9-3-28,-1-1 66,4-6-49,9-16 50,8-3-46,0-4 18,8-3-24,4-4 0,5-4-6,-1 4 1,-3 3-3,3 1-1,5-4 1,0 3 1,-5 5-1,-4 6 2,-3 4-2,-1 4-146,-8 4 114,4 3-234</inkml:trace>
          <inkml:trace contextRef="#ctx0" brushRef="#br0" timeOffset="73445.8006">4153 1503 156,'-4'4'69,"8"21"-55,0-6-18,0-5 104,4 1-80,0 0 36,5 3-40,3 1 37,9 3-40,8 0 11,-4 0-17,-4-4 1,12 15-6,17 22-1,0 4 0,0 0 4,4-11-4,-9 0 0,-3 3 0,-5-7 7,-8-11-6,0-3-29,-8-8 22,-4-7-117,-5-1 95</inkml:trace>
          <inkml:trace contextRef="#ctx0" brushRef="#br0" timeOffset="74279.0499">4972 1683 212,'4'-15'95,"4"8"-75,13-8-25,-9 8 61,5 0-45,3-8 38,9 4-36,0-8 32,9 1-34,7 3 6,9-3-12,8 3 0,8 1-4,1-1 2,-5 0-2,0 4 5,-4 4-5,-8-1-75,-17 8 58,-8 0-300</inkml:trace>
          <inkml:trace contextRef="#ctx0" brushRef="#br0" timeOffset="74110.1102">5356 1554 176,'13'0'82,"-5"4"-65,4 0-21,-7 7 81,3 3-61,0 1 45,-4 4-45,0 3 36,1 3-39,-1 12 21,0 0-24,0 7-1,-4 15-6,0 7-5,0 11 2,0-3 8,0-8-6,0-11 5,0-11-6,0-7 3,0-11-3,0-8-12,0-10 9,4-12-134,-4-11 106,0-25-249</inkml:trace>
          <inkml:trace contextRef="#ctx0" brushRef="#br0" timeOffset="75011.3067">6151 1753 176,'41'26'78,"-29"-4"-61,-3 4-21,-1-12 42,-4 8-31,4 15 7,1 7-10,-5 19-6,4-4 2,0-8 3,-4-3-3,1-15 6,-5-4-5,0-10 76,-5-8-61,-3-8 32,0-10-35,-9-15 9,5-4-16,4-11 2,-1-7-6,5-3-1,8-1 0,5-7-4,3 7 2,5 0 1,3 0 0,5 8-3,0 7 2,4 7-2,0 8 2,-4 3 1,0 7 0,-5 5 0,1 3 0,-5 0 0,1 3 0,0-3 0,-5 4 0,-4 3 0,-4 5 0,-4 2 5,-4 5-4,-4 6 0,0-3 0,-9 0-1,-4 1 0,1 2 2,3 5-1,1-5-3,3 1 1,1-4-2,4-3 2,3-1-2,1 0 2,4-3 12,13 0-9,-5 0 14,9-1-12,-1 8 9,1-3-10,3 6 7,5-6-7,8-5 9,0 1-9,0-4 7,0-3-7,-4-1 4,0-3-6,0-1 0,-4-3 0,-8 4 4,3-4-4,-3 0-115,-5 0 90,1 4-311,-5-4 258,0 0 29</inkml:trace>
          <inkml:trace contextRef="#ctx0" brushRef="#br0" timeOffset="75443.9566">7346 1624 144,'4'-7'65,"-4"7"-51,0 4-17,0-4 57,0 0-43,4 3 55,1 5-50,-1-1 40,-4 4-42,0 4 21,0-1-25,0 8 22,-4 4-24,-1 4 12,1 3-14,-4 11 8,0 11-11,-5 8-7,1 3 4,-1-4 13,1-3-10,0-11-1,-1-4-1,5-7-1,0-12 0,4-2 2,4-9-1,0-3-57,4-11 45,4-7-149,4-11 124,1-30-184</inkml:trace>
          <inkml:trace contextRef="#ctx0" brushRef="#br0" timeOffset="75779.9415">7383 1371 236,'0'-4'108,"0"4"-85,4 4-29,1 3 55,3 4-40,0 4 36,9 7-34,3 14 26,1 9-28,0-1 15,-1 7-18,1 4 11,0 1-12,-1 2-1,1 12-2,0 7 4,0 4-5,3-7 0,-3-8 0,0-14-1,-1-12 0,1-7-54,-4-7 43,-1-8-97,-3-7 82,-5-3-162,4-8 144,-8-8-62</inkml:trace>
          <inkml:trace contextRef="#ctx0" brushRef="#br0" timeOffset="75949.107">7503 1937 244,'-29'-8'111,"9"16"-87,-9-5-30,20 1 105,1-4-79,4 0 43,0 0-45,4 0-8,8-4-6,13 1 5,4-5-7,8 5-4,0-1 2,12 0-17,1-3 13,8-19-281,4-7 223,28-4-93</inkml:trace>
          <inkml:trace contextRef="#ctx0" brushRef="#br0" timeOffset="76849.6139">8554 1429 184,'4'-11'82,"-4"8"-65,0-8-21,0 7 53,-4 0-39,0-3 38,0 3-35,-5 1 9,1 3-15,-4 7-5,-5 4 0,1 7 0,-1 1-1,1 10-1,-1 8 1,-4 0 15,1 3-12,-1 1 1,0 3-3,5 0-10,3 0 6,5 0 10,4 4-7,8 3-6,8-7 5,1-7 2,-1-4-2,9-3 14,4-8-10,4-4 3,8 4-5,4-11 5,9-3-6,0-5 6,3-3-6,1-3 6,0-8-6,0-8-67,-5-3 52,1-4-228,-5 1 187,-3-27-34</inkml:trace>
          <inkml:trace contextRef="#ctx0" brushRef="#br0" timeOffset="77181.4619">9481 1378 200,'0'-26'92,"4"22"-73,0 4-24,-4 0 81,0 8-61,0 10 39,-4 4-39,0 11 33,-1 12-35,1 6 18,0 4-23,0 4 4,0 3-8,0 12-3,4 0 0,0-1 4,-4-3-4,-1-11 6,1-11-6,4-12 3,-4-6-3,0-8-51,0-15 39,0-22-153,-4-10 127,-1-8-198</inkml:trace>
          <inkml:trace contextRef="#ctx0" brushRef="#br0" timeOffset="77527.8797">8910 1444 200,'4'-15'88,"17"8"-69,7 0-24,-15 3 86,-1 0-65,5 1 46,4-1-46,12 0 25,4-3-31,4 0 9,13-4-13,8 0 1,-4 3-5,4 1 2,-4-1-3,-4 1-1,-1 0 1,1 3-7,-4 4 5,-5 7-165,-3 4 130,-1 4-212</inkml:trace>
          <inkml:trace contextRef="#ctx0" brushRef="#br0" timeOffset="77697.2247">10267 1551 228,'-5'0'105,"10"3"-83,-5 30-28,0-21 91,0 6-68,4 0 39,-4 4-41,0 4 11,0 11-19,0 0 7,-4-1-10,-5 1 3,5 0-5,0 3 2,0-10-3,0-4 2,0-8-2,-1-3 5,-3-4-125,8-11 94,-8-4-241,-5-7 204,1-11-21</inkml:trace>
          <inkml:trace contextRef="#ctx0" brushRef="#br0" timeOffset="78028.6512">9915 1485 196,'-21'-11'88,"25"11"-69,5 0-24,3 0 67,5 0-50,7 0 60,9-4-54,5 0 41,3-3-43,0-1 16,-3-3-23,3 0 3,0 0-8,5 0 5,-1 0-6,1 4-8,-5 0 5,1 3 5,-1 4-5,-8 4 4,0 3-3,-12 4-146,-9 4 114,-12-1-270</inkml:trace>
          <inkml:trace contextRef="#ctx0" brushRef="#br0" timeOffset="78366.5319">9849 2227 212,'25'0'95,"-13"4"-75,4-4-25,-3 0 69,8-4-51,3-3 43,14 0-42,-5-1 4,8-6-12,0-5-4,-3 4-1,-1-3 4,4-4-4,5 0 3,3-4-3,-3 0-99,4 4 78,3 4-249</inkml:trace>
          <inkml:trace contextRef="#ctx0" brushRef="#br0" timeOffset="78683.4754">11160 1499 312,'-4'-3'138,"-4"6"-109,-9 5-37,5 6 50,-5 12-35,-12 0 37,4 3-33,1 1 9,-1 10-14,0 1-4,-4-1-1,4 4-1,4 8 0,5 3 2,8-4-1,8 8 5,8-7-5,0-8 3,9-11-3,3-8-6,9-10 4,4-15-17,5-15 14,3-3-7,9-8 8,-5-3-3,-3-4 4,-1-4 1,-4 0 1,-4-7 2,-4 0-1,-8-7-3,-9 3 1,-8-11 6,-4 4-4,-8 7 6,-4 8-6,-5 6 9,-12 9-8,0 3 2,4 11-3,5 3-3,-1 5 1,-8 3-134,8 0 106,9 11-270</inkml:trace>
          <inkml:trace contextRef="#ctx0" brushRef="#br0" timeOffset="79015.155">11681 1448 200,'29'3'88,"-21"5"-69,5 7-24,-9 3 69,0 11-51,0 4 51,-4 4-47,0 4 30,-4 10-35,-4 1 2,0 3-9,-5 4 2,-3-1-6,-1-10 0,1 11 0,3-11-4,1-11 2,3-8 6,1-7-4,0-4-19,4-14 14,0-19-156,4-3 125,8-11-194</inkml:trace>
          <inkml:trace contextRef="#ctx0" brushRef="#br0" timeOffset="79431.7201">11793 1418 228,'4'22'105,"0"-3"-83,0 29-28,0-23 52,1 5-38,3 3 23,0 7-23,0 8 4,5 0-8,3 3 3,1 1-6,8-1-5,0-10 3,-1-4 8,5-8-5,4-7 30,1-7-25,-6-1 11,1-3-12,-4-3 24,0-8-23,8-4 33,-4-7-30,4-4 31,-4-3-30,0-4 25,0 0-27,-4 0 12,-4-11-15,-5-4 16,1-7-17,-1-4 4,-3-14-7,-5-8 8,0-4-8,0 4-1,1-3 0,-5 3 1,0 7-1,-4 8-3,0 7 1,0 15-117,0 4 93,-4 7-429</inkml:trace>
          <inkml:trace contextRef="#ctx0" brushRef="#br0" timeOffset="80175.2711">13468 1422 164,'4'-26'75,"0"19"-59,5 0-20,-1 3 73,0 4-55,1 0 26,-1 7-29,4 8 38,1 7-37,-1 18 20,-4 8-24,1 7 13,-5 4-16,-4 0 23,0 0-22,0 3 1,-4-3-5,-1-4-2,5-10 1,0-9-1,0-6 0,0-8 11,0-4-9,0-7-107,0-11 83,0-7-158,0-8 137,-4-7-107</inkml:trace>
          <inkml:trace contextRef="#ctx0" brushRef="#br0" timeOffset="80559.1827">13137 1444 168,'17'-18'78,"-1"3"-61,9-11-21,-8 15 90,8-3-69,16 2 59,-4-2-56,5-1 20,7 4-29,9 0-1,8 4-7,9-1 4,3 8-6,5 8 3,-4 3-3,-1 3-129,5 5 100,12 3-234</inkml:trace>
          <inkml:trace contextRef="#ctx0" brushRef="#br0" timeOffset="80859.6841">14697 1444 200,'-33'0'88,"16"4"-69,-4 7-24,9-4 86,-9 12-65,-8 10 54,-8 4-52,0 4 24,0 3-31,-1 4 3,5 1-10,4-1-3,13 3 0,8 1 7,8 4-6,12-8-1,21-7 0,4-8 4,9-7-4,8-11 0,-5-11 0,5-7-1,0-12 0,0-3 2,-1 0-1,-7 0-3,4-11 1,-9 0 9,-8-7-6,-8-8 33,-13-7-28,-12-1 12,-4 1-13,-12 0 1,-9 4-5,-8 7 10,-5 10-9,1 12-1,-8 4-1,-5 11-1,-4 7 0,0 7 2,1 8-1,7-1-79,17 1 61,17 15-316,16-5 259,8 1-51</inkml:trace>
          <inkml:trace contextRef="#ctx0" brushRef="#br0" timeOffset="81392.6467">15727 1352 312,'-13'-4'141,"22"4"-111,-42 0-38,28 4 64,-19 4-4,-5-1-36,0 4 24,-4 7-30,0 4 0,4 11-7,-5 12-5,1 2 2,9 5 0,3 3 0,4-4-3,9-3 2,4-4 4,4-3-3,12-4 3,9-1-2,8-6-3,8-4 1,5-8 4,3-3-3,5-12 0,-1-6 1,5-5 1,-4-6-1,-5-1-3,-3-4 1,-1-3 1,-4-7 0,-4 0 14,-4-1-11,-4 1 21,-4-1-18,-9-10 19,-8-8-18,-4-3-4,-8-5-1,-4 1 3,-1 8-4,-3 2 9,-9 5-8,-4 7 5,-8 7-6,-13 11-3,0 8 2,1 7 3,3 7-3,9 1-61,8 3 48,13 3-181,7 1 150,30-4-276</inkml:trace>
          <inkml:trace contextRef="#ctx0" brushRef="#br0" timeOffset="81993.8968">16674 1389 288,'12'-18'131,"-3"10"-103,-1 1-35,-4 7 115,-4 0-86,0 0 48,0 0-50,0 0 21,4 11-30,-4 0 25,0 7-27,-4 4 9,0 0-12,0 19 7,0-1-10,-5 1 7,1 3-7,0 7-2,-4 1 0,-1-1 1,1 1-1,-1-1-3,5 1 1,4-8 4,0-7-3,4-8 3,0-7-2,4 4 8,4-11-7,5-4 7,3 0-6,5-4 4,8-3-6,4-4 0,4-4 0,13 0 4,3-3-4,1-4 3,8 0-3,-8 0-1,0 0 1,4-4-1,0 4 0,0 0-3,-5 0 2,-7 4 4,-1-1-3,1 1 3,-5 3-2,-4 1 2,-3-1-2,-5 0-107,-5 1 83,1-5-353,-12 5 291,-5-12-107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16-02-11T07:13:30.381"/>
    </inkml:context>
    <inkml:brush xml:id="br0">
      <inkml:brushProperty name="width" value="0.13333" units="cm"/>
      <inkml:brushProperty name="height" value="0.13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737C1BF-CF5A-405A-9483-AC70BEAD6E7F}" emma:medium="tactile" emma:mode="ink">
          <msink:context xmlns:msink="http://schemas.microsoft.com/ink/2010/main" type="writingRegion" rotatedBoundingBox="16457,9654 22424,8629 23137,12780 17169,13804"/>
        </emma:interpretation>
      </emma:emma>
    </inkml:annotationXML>
    <inkml:traceGroup>
      <inkml:annotationXML>
        <emma:emma xmlns:emma="http://www.w3.org/2003/04/emma" version="1.0">
          <emma:interpretation id="{B0FB320F-EA7E-4C27-8A4C-C8B2AB2605A7}" emma:medium="tactile" emma:mode="ink">
            <msink:context xmlns:msink="http://schemas.microsoft.com/ink/2010/main" type="paragraph" rotatedBoundingBox="17211,9539 21532,8751 21736,9867 17414,1065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B6467D0-5FC4-4338-A5A8-7940114C3646}" emma:medium="tactile" emma:mode="ink">
              <msink:context xmlns:msink="http://schemas.microsoft.com/ink/2010/main" type="line" rotatedBoundingBox="17211,9539 21532,8751 21736,9867 17414,10655"/>
            </emma:interpretation>
          </emma:emma>
        </inkml:annotationXML>
        <inkml:traceGroup>
          <inkml:annotationXML>
            <emma:emma xmlns:emma="http://www.w3.org/2003/04/emma" version="1.0">
              <emma:interpretation id="{B0D7C848-5A0E-4AF8-9908-3D1CE27F470D}" emma:medium="tactile" emma:mode="ink">
                <msink:context xmlns:msink="http://schemas.microsoft.com/ink/2010/main" type="inkWord" rotatedBoundingBox="17211,9539 21532,8751 21736,9867 17414,10655"/>
              </emma:interpretation>
              <emma:one-of disjunction-type="recognition" id="oneOf0">
                <emma:interpretation id="interp0" emma:lang="en-US" emma:confidence="1">
                  <emma:literal>MAYBE</emma:literal>
                </emma:interpretation>
                <emma:interpretation id="interp1" emma:lang="en-US" emma:confidence="0">
                  <emma:literal>M At yo E</emma:literal>
                </emma:interpretation>
                <emma:interpretation id="interp2" emma:lang="en-US" emma:confidence="0">
                  <emma:literal>MA you E</emma:literal>
                </emma:interpretation>
                <emma:interpretation id="interp3" emma:lang="en-US" emma:confidence="0">
                  <emma:literal>MAY B E</emma:literal>
                </emma:interpretation>
                <emma:interpretation id="interp4" emma:lang="en-US" emma:confidence="0">
                  <emma:literal>M A you E</emma:literal>
                </emma:interpretation>
              </emma:one-of>
            </emma:emma>
          </inkml:annotationXML>
          <inkml:trace contextRef="#ctx0" brushRef="#br0">72 83 76,'-4'-11'36,"4"4"-29,0-4-9,0 7 49,0 1-37,0-5 52,0 1-46,0-1 22,0 1-27,0 0 30,0 3-31,0 0 9,0 1-13,0-1 4,0 4-7,0 0 1,0 0-3,0 7 25,0 1-21,0 6 7,0 5-8,0 3 3,-4 4-6,4 7 3,-4 7-3,4 8 2,-5-4-2,1 0 2,0 15-2,0-7 2,0-1-2,0 1-3,0-1 1,-1-3 4,1-4-3,0-7-2,0-8 1,0 4 4,4-7-3,0-8 3,0 1 4,0-16-6,0-3 3,0-3-3,0-8-3,-8 0 1,8-8-114,-5-6 90,1-5-184,13-7 159,-9-10-3</inkml:trace>
          <inkml:trace contextRef="#ctx0" brushRef="#br0" timeOffset="779.0264">68-196 100,'8'15'46,"-4"-4"-37,9-4-11,-5 8 35,0-1-26,0 5 11,5-1-12,-1 4 10,5 0-12,-1 8 0,1 3-2,-1 4 4,5 7-5,4 3-3,0 5 2,0-4 3,-1 0-3,-3-4 9,0 0-7,-5-4-9,1-7 5,-5-11 4,-3-3-2,-1-8 0,0 4 1,-4-4 4,0-4-4,-4-7 20,0 0-17,4 0 2,1-11-4,-5-4-2,0 0 1,4-7-1,-4-7 0,0-11 0,0-5 0,0-2-3,4-5 2,0-3 6,-4-8-4,4 5 0,0-5 0,-4 4-1,4 0 0,1-7-3,-1 11 2,0 4 4,0 10-3,4 4 3,-4 8-2,5 7-9,-5 4 6,12 10-2,1 5 3,-1 3 1,1 3 0,-5 16 0,1 10 11,-1 4-9,1 8 11,-1 6-10,0 5 7,1 3-7,-5 4-2,5 3 0,-1 12 1,0-8-1,1-7-1,-1-4 1,1-11 1,-1-7-1,-4-8-3,1-7 1,-1-3-97,0-4 77</inkml:trace>
          <inkml:trace contextRef="#ctx0" brushRef="#br0" timeOffset="1179.3471">1272-527 96,'0'0'46,"0"4"-37,4-1-11,-4-3 58,0 8-45,4-1 28,-4 4-29,0 4 31,4 14-31,-4 8 17,0 3-19,0 8 9,-4 4-12,0 10 2,-5 1-5,-7 3 2,-1 4-3,5 0 2,-1-8-2,5-10-1,0-5 1,4-10-4,0-7 2,0-12-44,-1-3 35,5-8-80,0-11 69,0-21-131</inkml:trace>
          <inkml:trace contextRef="#ctx0" brushRef="#br0" timeOffset="1663.4257">1272 50 124,'-5'-3'59,"5"3"-47,5-4-15,-1 0 35,0 1-26,4-5 23,4-3-22,5 0 0,4-4-5,4 1-2,3-8 1,1 7-24,13-3 18,-1-1-166</inkml:trace>
          <inkml:trace contextRef="#ctx0" brushRef="#br0" timeOffset="1516.4306">1292-560 148,'0'-4'69,"0"4"-55,0 0-18,0 0 14,4 11-9,0 8 37,5 6-30,-1 27 19,4-4-19,1 7 9,-1 11-12,1 0 2,-1 0-5,0 4-1,5-7 0,-5-1 1,1-7-1,-1-7 2,1-7-2,-1-12-6,0-7 4,-3-15-70,-1-7 56,-4-7-124,9-8 106,-5-3-30</inkml:trace>
          <inkml:trace contextRef="#ctx0" brushRef="#br0" timeOffset="2365.0552">1896-476 200,'-8'4'88,"8"0"-69,0 7-24,0-8 16,-4 5-10,0 10-3,-1-3 2,10 18 3,-1 4-6,-4-4 3,4 0 5,0 0-4,4 4 0,1-8 0,-1 1-4,4-8 2,5-4-2,-1-11 2,5-3 9,4-11-6,0-4-1,-1-8 0,5-6-1,5-16 0,-1-3 2,-4-4-1,-5 0-1,-3-3 1,-4 0 7,-5 3-6,-4 7 2,-8 12-3,0-1 22,0 8-18,0 4 1,0 7-4,4 4-4,1 3 1,-1 8 1,0 10 0,0 8-3,4 8 2,1 7 1,-1 18 0,4 7 2,1 1-1,-5 7-1,0-4 1,0-4-1,1-3 0,-1-4-3,0-7 2,-4-4 20,1-7-15,-5-4 27,0-4-23,-5 1 32,1-4-30,-4-8 20,-4-3-22,-5-4 4,-4-4-8,-8-3 0,0-4-3,0-8-37,5-3 28,3-7-154,9-8 126,-1-3-171</inkml:trace>
          <inkml:trace contextRef="#ctx0" brushRef="#br0" timeOffset="3118.5763">2802-582 204,'0'-4'92,"12"4"-73,-3 0-24,-9 0 22,0 0-15,4 4 39,0 3-32,0 8 28,-8 7-28,-4 4 1,-1 18-7,1 7 4,-4-3-6,-1 4 6,1 6-6,0-6 0,-1-1 0,5-3 1,4-7-1,4-5-1,0-3 1,4-7-7,4-4 5,5-3 3,7-8-2,9-4 3,4-7-2,-4-4 2,4-3-2,0-4-3,-4-4 1,-4 1 4,4-9-3,-4 5 0,0-11 1,-5-1 4,-3 1-4,-9-1 3,-4 1-3,-12 0 11,-4 3-10,-5 4 3,-3-4-4,-9 8-3,-5 3 1,1 4 1,0 11 0,4 0-3,9 0 2,3 4-10,13-8 8,12-7 1,9-7 2,3-5 2,9 1-1,0-3-26,4-1 20,-4 0-1,0-3 3,-4 7 0,-4 0 2,-5 3 6,-7 1-4,-9-1 25,0 1-20,-13 0 15,1-1-16,-5-3 0,-7 8-3,-1 6-4,-13-7 1,5 4-2,0 0 2,8 0 4,5 4-3,3 3-86,13 12-140,12-8 169</inkml:trace>
          <inkml:trace contextRef="#ctx0" brushRef="#br0" timeOffset="3718.6535">3613-630 276,'0'0'125,"4"0"-99,-4 0-33,0 0 48,0 0-34,4 7 18,-4 4-19,0 8 20,-4 3-20,0 4 14,-4 10-15,-1 8 3,-3 4-6,-1 0-4,1 0 2,-4-4-3,3 4 2,1-8 6,3-7-4,1-3-5,0-5 3,4-2 3,0-5-2,4-3 0,8-8-2,4-3 1,1-4 32,3 0-25,5-8-2,4-6-1,0 3-3,4-4 0,-5 0 0,5 0 0,-4 1 2,-4-1-1,-1 4-1,-3 0 1,0 4 1,-5-4-1,0 0-51,-3 0 39,-1-1-77,-4 1 67,-4 0-108,-4 0 98,-8 4-162</inkml:trace>
          <inkml:trace contextRef="#ctx0" brushRef="#br0" timeOffset="4049.7962">3584-314 164,'4'0'75,"4"-3"-59,13-27-20,-9 15 73,5 1-55,4-1 43,3 0-43,-3 1 4,0-1-12,-1 0-7,1-3 1,0-1 8,0 1-6,-1 3-32,-3 1 24,-1-1-121,-3 0 98,-5 4-140</inkml:trace>
          <inkml:trace contextRef="#ctx0" brushRef="#br0" timeOffset="4103.2367">3778-674 244,'25'15'111,"-12"-34"-87,11 1-30,-3 7 97,12-8-73,4-3 19,9 4-26,-1 0-7,-7-1-2,-1 1-176,0-1 137,-4 8-187</inkml:trace>
        </inkml:traceGroup>
      </inkml:traceGroup>
    </inkml:traceGroup>
    <inkml:traceGroup>
      <inkml:annotationXML>
        <emma:emma xmlns:emma="http://www.w3.org/2003/04/emma" version="1.0">
          <emma:interpretation id="{DA84B0CD-0E65-4D94-BCCA-08A0066A2995}" emma:medium="tactile" emma:mode="ink">
            <msink:context xmlns:msink="http://schemas.microsoft.com/ink/2010/main" type="paragraph" rotatedBoundingBox="17156,11020 21626,10175 21750,10833 17280,1167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E9C109C-896F-4D36-9D8C-C1E91AD8988B}" emma:medium="tactile" emma:mode="ink">
              <msink:context xmlns:msink="http://schemas.microsoft.com/ink/2010/main" type="line" rotatedBoundingBox="17156,11020 21626,10175 21750,10833 17280,11677"/>
            </emma:interpretation>
          </emma:emma>
        </inkml:annotationXML>
        <inkml:traceGroup>
          <inkml:annotationXML>
            <emma:emma xmlns:emma="http://www.w3.org/2003/04/emma" version="1.0">
              <emma:interpretation id="{A935F3E9-BEA5-4D9A-B088-E2160C51B859}" emma:medium="tactile" emma:mode="ink">
                <msink:context xmlns:msink="http://schemas.microsoft.com/ink/2010/main" type="inkWord" rotatedBoundingBox="19701,10649 21646,10281 21748,10819 19803,11187"/>
              </emma:interpretation>
              <emma:one-of disjunction-type="recognition" id="oneOf1">
                <emma:interpretation id="interp5" emma:lang="en-US" emma:confidence="0">
                  <emma:literal>we can</emma:literal>
                </emma:interpretation>
                <emma:interpretation id="interp6" emma:lang="en-US" emma:confidence="0">
                  <emma:literal>we c N</emma:literal>
                </emma:interpretation>
                <emma:interpretation id="interp7" emma:lang="en-US" emma:confidence="0">
                  <emma:literal>we can N</emma:literal>
                </emma:interpretation>
                <emma:interpretation id="interp8" emma:lang="en-US" emma:confidence="0">
                  <emma:literal>we CAN</emma:literal>
                </emma:interpretation>
                <emma:interpretation id="interp9" emma:lang="en-US" emma:confidence="0">
                  <emma:literal>win N</emma:literal>
                </emma:interpretation>
              </emma:one-of>
            </emma:emma>
          </inkml:annotationXML>
          <inkml:trace contextRef="#ctx0" brushRef="#br0" timeOffset="6727.6567">2579 771 180,'-9'-7'82,"9"10"-65,-4-3-21,4 0 65,-4 0-49,0 0 32,0 4-32,0 0 7,-9 3-13,1 0 10,-9 12-12,5 14-2,-1-4-1,1 4 7,-1 8-6,0 3-1,1 4 0,-1 3 7,5 1-6,8-5-9,4-2 5,8-9 4,5-6-2,7-8 3,9-11-2,4-8 8,0-10-7,5-4-79,3-7 60,0-8-246,17-7 204,-8 0 17</inkml:trace>
          <inkml:trace contextRef="#ctx0" brushRef="#br0" timeOffset="6912.0533">3125 756 204,'0'-3'92,"0"-1"-73,12 4-24,-8 4 27,0 3-18,1 4 32,-10 18-28,1 8 25,-4-4-24,0 0 0,-5 4-6,1-4 4,-1 4-6,1-4 3,0-7-3,3-4-9,1-7 6,0-12-142,4-6 113,4-9-149</inkml:trace>
          <inkml:trace contextRef="#ctx0" brushRef="#br0" timeOffset="7491.1149">3178 962 184,'-4'-4'82,"4"4"-65,4-7-21,1 3 37,3 1-27,0-8 0,0 0-3,5 3-5,8 1 1,-1 0 6,1-8-4,4 0-162,4 0 126,8 1-55</inkml:trace>
          <inkml:trace contextRef="#ctx0" brushRef="#br0" timeOffset="7143.7853">3158 675 156,'20'-25'72,"-15"25"-57,-5 0-19,0 0 76,0 0-58,4 7 35,0 0-36,4 1 10,0 3-17,1 3 13,7 5-14,-3 3 6,-1 18-8,0 1 4,5-1-6,0 1-3,-1-1 2,1 4 0,-5 0 0,1-7 2,-1-19-1,0 1-73,-3-8 56,-1-15-75,-4 1 68,-4-9-157</inkml:trace>
          <inkml:trace contextRef="#ctx0" brushRef="#br0" timeOffset="7564.5869">3787 708 200,'0'8'88,"0"-1"-69,0 12-24,0-8 69,0 14-51,-9 8 35,5 8-36,-8-1 2,-1 1-9,1-5-4,4 5 0,-1-8 1,5 0-1,4-15-110,0-14 86,9-4-54,-1-11 56,0-7-125,0-8 112,9-25 0</inkml:trace>
          <inkml:trace contextRef="#ctx0" brushRef="#br0" timeOffset="7913.4362">3840 624 176,'-4'4'82,"4"7"-65,0 11-21,0-8 17,4 5-11,0-1 2,5 4-3,-1 19-3,4-5 1,5 5 6,4-4-4,-1-4-3,1 0 2,0-7 0,4-4 0,-1-8 2,5-3-1,-4-7 44,0-4-35,-4-7 30,-1-4-30,1-8 20,0-18-22,-5-3 15,1 0-17,-1-5 14,-3 1-15,-1 4-3,-4-1 0,-3 5 3,-5-1-4,-5 4-28,1 3 22,-4 5-139,4-1 112,-4 7-170</inkml:trace>
          <inkml:trace contextRef="#ctx0" brushRef="#br0" timeOffset="5242.2526">-185 1333 168,'-12'0'75,"4"4"-59,0 0-20,3-4 37,5 4-27,0-4 23,0 3-22,0-3 14,0 0-16,0 8-8,0 3 3,5 3 7,-1 5-5,4 14 2,0 7-3,0 1-3,5 3 1,-1 4 1,1-4 0,-1-8 2,9-2-1,-1-1 2,1-8-2,4-6-3,-4-8 1,-1-4 34,5-7-26,0-7 9,4-15-11,4-8 2,0-6-5,-4-12 2,4-4-3,0 8 2,-8 4-2,-4 7-3,-5 7 1,-3 8 6,-1 3-4,-4 15-5,1 15 3,-5 10 6,4 8-5,4 0-2,1 4 2,3-4-6,5 0 5,4-7 0,8-7 1,0-12 0,0-3 0,0-12 5,-4-3-4,0-11 3,0-18-3,0-4 22,0-4-18,-4-4 18,-4-3-18,-9 7 18,-4 0-18,-4-3 7,-4 3-9,-4 4-2,0 7 0,0 4 1,0 11-1,0 4-1,0 3 1,4 8-113,0 3 88,0 4-222,8 4 189,-4-1-21</inkml:trace>
          <inkml:trace contextRef="#ctx0" brushRef="#br0" timeOffset="5657.8563">1135 1197 168,'4'8'75,"-4"-1"-59,4 4-20,-4 0 48,4 0-36,1 0 31,-1 4-29,-4 0 12,0 3-16,0 4 2,0 0-6,0 8-1,0 3 0,4 0-1,0 4 0,0-8 0,0-3 0,0-8 2,9-3-1,-1-4-3,5-7 1,-1-1 32,1-6-25,-1-1 7,5-11-9,0-7-3,4 4 0,-5-1 4,5 1-4,-4 3 3,-1-3-3,1-1 2,-4 5-2,-5-1-59,0 0 45,-3 1-107,-5-1 92,-4 0-142</inkml:trace>
          <inkml:trace contextRef="#ctx0" brushRef="#br0" timeOffset="5989.2503">1292 1278 140,'17'-25'62,"-1"10"-49,9-3-16,-12 3 18,3 4-13,1-11 3,-1 3-4,-3 1-3,-1 3 1,-4 4-159</inkml:trace>
          <inkml:trace contextRef="#ctx0" brushRef="#br0" timeOffset="6011.4003">1255 1072 208,'17'-11'95,"-9"0"-75,8-7-25,-3 11 58,3-12-43,9-6 17,4-9-20,4 5-4,13 0-1,3-5-294</inkml:trace>
        </inkml:traceGroup>
      </inkml:traceGroup>
    </inkml:traceGroup>
    <inkml:traceGroup>
      <inkml:annotationXML>
        <emma:emma xmlns:emma="http://www.w3.org/2003/04/emma" version="1.0">
          <emma:interpretation id="{E6F8BA67-B733-4376-87C5-E9F9B24E88A3}" emma:medium="tactile" emma:mode="ink">
            <msink:context xmlns:msink="http://schemas.microsoft.com/ink/2010/main" type="paragraph" rotatedBoundingBox="16890,12176 22857,11152 23137,12780 17169,138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A73BC3A-CB02-4F19-B7A4-BCC6FD3EA45A}" emma:medium="tactile" emma:mode="ink">
              <msink:context xmlns:msink="http://schemas.microsoft.com/ink/2010/main" type="line" rotatedBoundingBox="16890,12176 22857,11152 22981,11871 17013,12896"/>
            </emma:interpretation>
          </emma:emma>
        </inkml:annotationXML>
        <inkml:traceGroup>
          <inkml:annotationXML>
            <emma:emma xmlns:emma="http://www.w3.org/2003/04/emma" version="1.0">
              <emma:interpretation id="{5E561ABE-CA72-4166-A5D9-C387907F5BA7}" emma:medium="tactile" emma:mode="ink">
                <msink:context xmlns:msink="http://schemas.microsoft.com/ink/2010/main" type="inkWord" rotatedBoundingBox="18119,11965 22857,11152 22964,11772 18226,12585"/>
              </emma:interpretation>
              <emma:one-of disjunction-type="recognition" id="oneOf2">
                <emma:interpretation id="interp10" emma:lang="en-US" emma:confidence="1">
                  <emma:literal>Improve</emma:literal>
                </emma:interpretation>
                <emma:interpretation id="interp11" emma:lang="en-US" emma:confidence="0">
                  <emma:literal>I me prove</emma:literal>
                </emma:interpretation>
                <emma:interpretation id="interp12" emma:lang="en-US" emma:confidence="0">
                  <emma:literal>Imp rove</emma:literal>
                </emma:interpretation>
                <emma:interpretation id="interp13" emma:lang="en-US" emma:confidence="0">
                  <emma:literal>I mprovE</emma:literal>
                </emma:interpretation>
                <emma:interpretation id="interp14" emma:lang="en-US" emma:confidence="0">
                  <emma:literal>Imp love</emma:literal>
                </emma:interpretation>
              </emma:one-of>
            </emma:emma>
          </inkml:annotationXML>
          <inkml:trace contextRef="#ctx0" brushRef="#br0" timeOffset="10556.2544">850 2304 124,'-13'15'55,"9"-8"-43,0 1-15,0 14 51,0-4-16,0 4-20,-1 0-6,1 4-4,0 0 3,0 3-4,4 0 0,0 1 0,0-4-1,0-4 0,0-8-56,0 1 44,0-4-24,0-11 26,4-4 14,0-7-4,5-7 9,-1-8-6,0-3 15,0-15-14,5-4 29,-1 0-25,5 4 13,8 0-15,-5 0-4,1 11 0,0 3-2,-1 8 0,-3 15-3,3 3 2,1 8 20,-4 7-15,-1 11 2,1 4-4,-5 10 1,1 1-2,-5 0-1,4-4 1,-3-3 1,7-8-4,1-11 2,3-8-3,-3-6 2,-1-19 4,1 0-3,-5-8 6,5-3-5,-5 0-5,5-19 3,-1 8 0,1 4 1,0 7 2,-1 7-1,1 8-1,-1-1 1,1 8 1,-1 8-1,1 3 11,-1 25-10,5 1 17,-4 3-15,3 8 10,-7 4-11,3-1 2,-3-3-4,-1-4-1,0-7 1,1-4-27,-1-4 21,5-7-245</inkml:trace>
          <inkml:trace contextRef="#ctx0" brushRef="#br0" timeOffset="11112.9141">1921 2153 132,'0'37'62,"4"-18"-49,-4-1-16,4-3 49,-4-1-37,4 12 27,1 11-26,-5-4 11,0 0-15,0 4-1,4-4-3,0-4-7,0-7 4,-4-3 8,0-4-5,4-4 2,-4-4-3,0-7 8,0-7-7,0-4 2,0-4-3,4-22 2,0-3-2,0-8-6,1 0 4,3-18 0,4 0 1,5 3-3,-1 4 2,5 4 1,4 11 0,4 7-3,8 4 2,-4 7 1,0 8 0,-4 7 0,0 4 0,0 7 0,-4 3 0,-4 5 0,-5 3 0,-3 3 22,-1 1-17,-4 0 23,-4 3-21,-4 1 11,-4-5-13,-4 5-1,-4 3-2,-5-4 7,-12 8-7,-4 0 2,0-8-3,0 0-1,4-7 1,4 0-80,4-3 62,5-5-235</inkml:trace>
          <inkml:trace contextRef="#ctx0" brushRef="#br0" timeOffset="11715.8366">2641 2370 108,'0'30'49,"0"-30"-39,0 22-12,0-26 66,0 12-51,0-12 63,0-11-57,0 0 27,0 1-33,0-5 9,0-3-16,4-3 2,0-12-6,4-7-1,1 0 0,3-1-4,0-2 2,5-1 6,-1 7-4,1 5 20,4 3-17,8 3-4,-5 4 1,1 8-4,0 3 2,-4 4 1,-1 4 0,-3 3 2,-5 4-1,-3 0-3,-1 0 1,-8 0 6,0 0-4,-4 8 3,-4-1-3,-9 4-3,-4 4 1,1 3-2,3 0 2,1 1 1,3-1 0,5 1-3,12 3 2,0-4 1,9 8 0,3 3 0,1 1 0,3-5 2,1-3-1,0 0 2,-1-3-2,1-4 2,0-1-2,4-3-1,-1 0 1,1-3-116,0-5 90,4-3-204</inkml:trace>
          <inkml:trace contextRef="#ctx0" brushRef="#br0" timeOffset="12132.0585">3547 1863 156,'-4'-11'72,"-1"11"-57,5-4-19,-4 4 76,0 8-58,-8 3 10,-5 7-16,1 4 10,3 8-13,1 6 6,4 8-8,3-3-2,10-4 0,7-12-1,0-3 0,5-3 0,4-8 0,-1 0 8,5-11-6,0-11-4,4-11 2,0-4 5,4-11-4,-8 4 48,0 0-39,-9 0 31,-4 4-31,-3-5 18,-9-2-21,-4 3 18,-9 7-18,-3 7 2,-5 5-7,-4 6-4,0 1 2,5 7-39,3 0 30,9 4-145,8-4 119,8-8-213</inkml:trace>
          <inkml:trace contextRef="#ctx0" brushRef="#br0" timeOffset="12597.1977">3886 1771 180,'4'0'82,"8"0"-65,5-18-21,-9 21 62,5 1-47,-1 0 39,5-1-37,-1 8 18,-3 0-23,-1 4 21,0 0-22,1 3 5,-1 4-8,1 4 0,-1 0-3,5 0-1,-1-1 1,1-3-4,-1 4 2,1 3 6,-1-3-4,1-4 0,-5 0 0,5-11 1,-1-11 27,1-3-23,-5-12 29,1-3-26,-1-4 1,1-4-7,7-4 1,-3 1-3,3 0-1,-3-16 1,0 5-4,-1 0 2,1-1-2,-5 4 2,0 4-41,1 0 33,-1 11-17,-3 4 19,-1-1-21,-4 8 21,0 0-64,-4 4 55,0 0-100,0 3 88,4 0-144</inkml:trace>
          <inkml:trace contextRef="#ctx0" brushRef="#br0" timeOffset="13180.1016">4895 1690 228,'-4'4'101,"8"0"-79,-4-4-28,0 0 74,0 0-55,0 7 24,0-3-26,0 3 7,-4 0-13,0 8 2,0 3-5,0 1 13,-1 3-11,1 0 0,0 0-2,0 4-2,0-4 1,4 0-1,0 0 0,0-4-3,4 1 2,4-5 1,5 1 0,3-4 28,9-4-22,0-3 3,0-4-6,0 0 9,4-4-9,-1-3 13,6 0-12,-1-4 3,0 0-5,0 0 2,-4 0-3,4-4 2,-8 0-2,-5 0-62,5 1 48,-4-1-97,-5-3 84,-16 3-179,-12-7 157,-4 3-63</inkml:trace>
          <inkml:trace contextRef="#ctx0" brushRef="#br0" timeOffset="13518.1642">4941 1837 192,'-9'-3'85,"9"3"-67,0 0-23,0 0 55,9 0-40,-1 0 27,8-8-27,5 1 22,0-1-23,0-10 17,3-4-19,5 0 4,0 0-7,0 0 0,0 0-3,-4 3-1,-4 1 1,-5 3-35,-3 4 27,-5 0-62,-8 4 52,-4 0-154,-4 3 131,-9 0-64</inkml:trace>
          <inkml:trace contextRef="#ctx0" brushRef="#br0" timeOffset="13599.0092">5019 1506 244,'37'-29'108,"-28"7"-85,3 0-29,1 18 69,11-3-51,10-1 7,-1 1-13,8 0-1,0-1-4,1 1 2,-5-4-2,4 0-295,1 0 232,-13 4-20</inkml:trace>
          <inkml:trace contextRef="#ctx0" brushRef="#br0" timeOffset="9277.0807">-131 2352 128,'4'0'59,"-8"4"-47,4-8-15,0 4 29,0 0-21,0 0 1,0 11 10,0 4-13,0-4 11,4 3-11,-4 1 16,5 0-15,-5 3 15,4 8-14,-4 3 11,4 5-11,0 6 2,4 11-5,-4 1 5,0 3-6,-4-3 0,0-5 0,0-6 1,5-4-1,-5-4-9,0-8 6,0-3-192,4-10 152,-4-9-33</inkml:trace>
          <inkml:trace contextRef="#ctx0" brushRef="#br0" timeOffset="9660.9102">-487 2503 104,'-4'-4'49,"8"4"-39,1-4-12,3 4 44,4-3-34,5-1 43,8-3-39,16-4 28,5 0-30,3 0 6,13-15-11,-8 4 2,0 0-5,0 3 2,8 1-3,-9 3 2,1 1-2,0 6-82,-13 1 64,-8-1-165</inkml:trace>
          <inkml:trace contextRef="#ctx0" brushRef="#br0" timeOffset="10010.7891">-354 3029 108,'25'7'52,"-1"-11"-41,1 4-14,-12 0 35,7 0-26,5-3 28,8-5-25,9-6 1,-1-5-7,5 1 4,11-4-6,1-4 0,17-7 0,-1-4-189</inkml:trace>
        </inkml:traceGroup>
      </inkml:traceGroup>
      <inkml:traceGroup>
        <inkml:annotationXML>
          <emma:emma xmlns:emma="http://www.w3.org/2003/04/emma" version="1.0">
            <emma:interpretation id="{0EB7F121-8C47-4142-B01D-3FA7ABC8DD21}" emma:medium="tactile" emma:mode="ink">
              <msink:context xmlns:msink="http://schemas.microsoft.com/ink/2010/main" type="line" rotatedBoundingBox="17268,12909 22218,12300 22322,13140 17372,13748"/>
            </emma:interpretation>
          </emma:emma>
        </inkml:annotationXML>
        <inkml:traceGroup>
          <inkml:annotationXML>
            <emma:emma xmlns:emma="http://www.w3.org/2003/04/emma" version="1.0">
              <emma:interpretation id="{0EBF74F3-BE47-40FA-8A14-5118F365A1B9}" emma:medium="tactile" emma:mode="ink">
                <msink:context xmlns:msink="http://schemas.microsoft.com/ink/2010/main" type="inkWord" rotatedBoundingBox="17268,12909 22218,12300 22322,13140 17372,13748"/>
              </emma:interpretation>
              <emma:one-of disjunction-type="recognition" id="oneOf3">
                <emma:interpretation id="interp15" emma:lang="en-US" emma:confidence="0">
                  <emma:literal>This...</emma:literal>
                </emma:interpretation>
                <emma:interpretation id="interp16" emma:lang="en-US" emma:confidence="0">
                  <emma:literal>this...</emma:literal>
                </emma:interpretation>
                <emma:interpretation id="interp17" emma:lang="en-US" emma:confidence="0">
                  <emma:literal>This.</emma:literal>
                </emma:interpretation>
                <emma:interpretation id="interp18" emma:lang="en-US" emma:confidence="0">
                  <emma:literal>THIS...</emma:literal>
                </emma:interpretation>
                <emma:interpretation id="interp19" emma:lang="en-US" emma:confidence="0">
                  <emma:literal>THE IS...</emma:literal>
                </emma:interpretation>
              </emma:one-of>
            </emma:emma>
          </inkml:annotationXML>
          <inkml:trace contextRef="#ctx0" brushRef="#br0" timeOffset="14618.813">-69 3411 152,'-29'-4'69,"29"8"-55,4-4-18,-4 0 23,13 0-16,3 4 41,9-1-34,0-3 43,12-11-40,9-7 17,16 3-22,4-3 1,0 3-7,5-3-1,-1-4 0,-4 0-27,-4-4 21,0 0-77,-4 4 63,4 4-182</inkml:trace>
          <inkml:trace contextRef="#ctx0" brushRef="#br0" timeOffset="14450.2977">366 3249 200,'-17'-22'92,"21"26"-73,-4-1-24,4 12 16,-4 15 10,0 6-16,4 8 7,1 15-9,-5-7 12,0-1-11,0 8 9,0-4-10,0 0 2,0-7-4,4-7 2,0-8-2,0-11-15,0-4 12,0-7-140,5-11 111,-5-7-115</inkml:trace>
          <inkml:trace contextRef="#ctx0" brushRef="#br0" timeOffset="14950.4969">1276 3113 100,'-9'11'46,"-3"4"-37,4 11-11,4-12 69,-1 8-53,5 8 34,-8 7-35,0-1 24,0 5-28,3 3 1,1-7-7,0-4 1,4 4-3,0-8-3,0 0 1,0-10-215,0-5 170</inkml:trace>
          <inkml:trace contextRef="#ctx0" brushRef="#br0" timeOffset="15081.5578">1205 3341 176,'21'0'82,"-4"0"-65,3-4-21,-7-7 51,3 0-38,9 0 5,4 0-9,4 0-4,4 4 0,9-4-15,-1 0 11,1-4-131,-9-3 105,0-1-85</inkml:trace>
          <inkml:trace contextRef="#ctx0" brushRef="#br0" timeOffset="15418.3144">1739 3076 136,'-8'4'62,"8"0"-49,0 3-16,0 0 29,0 4-21,4 4 34,-4 4-29,4 3 31,-4 3-30,0 5 14,0 7-19,0 7 0,0-4-4,0 4 4,-4-7-5,4-4-3,0-3 2,0-1-199,4-11 156,0-10-52</inkml:trace>
          <inkml:trace contextRef="#ctx0" brushRef="#br0" timeOffset="15881.3281">2111 3054 164,'13'-3'75,"24"-1"-59,8-11-20,-20 12 62,8-8-47,9-4 42,7-4-40,-3 1-7,-5 3-2,1 4-2,-1 0-1,-4 4-26,0 3 20,-4 4-144</inkml:trace>
          <inkml:trace contextRef="#ctx0" brushRef="#br0" timeOffset="15966.0197">2318 3242 160,'8'4'75,"5"-1"-59,-1 5-20,1-5 11,3 1-6,9-4-1,8-4 1,0-7-15,9-4 11,-9 4-128,29-18 102,8-4-23</inkml:trace>
          <inkml:trace contextRef="#ctx0" brushRef="#br0" timeOffset="15555.3347">2364 2926 156,'4'7'72,"4"11"-57,0-3-19,-8 3 76,0 5-58,4 2 35,-4 8-36,0 4 15,0 0-20,5 0-5,-5-1-1,4 1 0,0-7-1,0-8-20,-4-4 15,4-3-122,0-26-59</inkml:trace>
          <inkml:trace contextRef="#ctx0" brushRef="#br0" timeOffset="16497.3929">3621 2624 192,'0'-7'88,"8"7"-69,-8-4-24,0 4 41,0 0-29,0 4 48,-4 3-42,-4 4 19,-4 0-23,-5 4 26,-8 11-27,-4 3 19,0 4-20,-4-7 18,4 0-18,4-1 7,5-3-10,3-3-2,9-1-1,4 1-13,4-5 10,4 5 9,4-5-6,5-3 0,3 0 0,5 0-4,0 0 2,-1 4 4,-3-4-3,-1 4 0,-3 0 1,-1-1 1,-4 1-1,1 0-3,-1-1 1,-8 1 4,0 0-3,-4 0 3,0-1-2,-5 1-3,-3 0 1,-5-4 6,1 0-4,-5 0 0,1-4 0,-5 1 7,0-1-6,-4 0-7,0-3 5,4-4 2,4 0-2,5-4-36,3-3 28,9-4-182,8-4 148,5 0-175</inkml:trace>
          <inkml:trace contextRef="#ctx0" brushRef="#br0" timeOffset="16834.6888">4093 3018 316,'0'-4'144,"4"8"-113,-4 3-39,0-7 61,4 4-43,-4-4 8,0 0-13,4 7-6,-4-7 1,8 0 5,1 4-82,-1-1 61,4-3-297,1 0 242,-5-11 9</inkml:trace>
          <inkml:trace contextRef="#ctx0" brushRef="#br0" timeOffset="17165.9159">4337 3010 404,'0'-3'180,"4"-9"-141,-4 5-49,0 14 26,4 1-17,-4-1 1,8-3-6,1 0-158,-1-1 129</inkml:trace>
          <inkml:trace contextRef="#ctx0" brushRef="#br0" timeOffset="17197.211">4606 2962 348,'4'4'157,"0"14"-123,4-29-43,-4 19 33,5-1-21,3 0 4,0-3-5,9 0 10,4-8-9,0 0-1,4 1-1,0-5-74,-5 1 57,1-4-277,-4 0 227,-9 4-25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D93F-B086-4488-9513-6616A46F2104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6A4BA5-6622-4FF8-9DC2-8843306836E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D93F-B086-4488-9513-6616A46F2104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4BA5-6622-4FF8-9DC2-8843306836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D93F-B086-4488-9513-6616A46F2104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4BA5-6622-4FF8-9DC2-8843306836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D93F-B086-4488-9513-6616A46F2104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6A4BA5-6622-4FF8-9DC2-8843306836E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D93F-B086-4488-9513-6616A46F2104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6A4BA5-6622-4FF8-9DC2-8843306836E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D93F-B086-4488-9513-6616A46F2104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6A4BA5-6622-4FF8-9DC2-8843306836E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D93F-B086-4488-9513-6616A46F2104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6A4BA5-6622-4FF8-9DC2-8843306836E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D93F-B086-4488-9513-6616A46F2104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6A4BA5-6622-4FF8-9DC2-8843306836E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D93F-B086-4488-9513-6616A46F2104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6A4BA5-6622-4FF8-9DC2-8843306836E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D93F-B086-4488-9513-6616A46F2104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6A4BA5-6622-4FF8-9DC2-8843306836E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D93F-B086-4488-9513-6616A46F2104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6A4BA5-6622-4FF8-9DC2-8843306836E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61FDD93F-B086-4488-9513-6616A46F2104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DE6A4BA5-6622-4FF8-9DC2-8843306836E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customXml" Target="../ink/ink4.x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customXml" Target="../ink/ink9.xml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11" Type="http://schemas.openxmlformats.org/officeDocument/2006/relationships/image" Target="../media/image23.png"/><Relationship Id="rId5" Type="http://schemas.openxmlformats.org/officeDocument/2006/relationships/customXml" Target="../ink/ink12.xml"/><Relationship Id="rId10" Type="http://schemas.openxmlformats.org/officeDocument/2006/relationships/image" Target="../media/image22.emf"/><Relationship Id="rId4" Type="http://schemas.openxmlformats.org/officeDocument/2006/relationships/image" Target="../media/image19.emf"/><Relationship Id="rId9" Type="http://schemas.openxmlformats.org/officeDocument/2006/relationships/customXml" Target="../ink/ink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" name="Ink 20"/>
              <p14:cNvContentPartPr/>
              <p14:nvPr/>
            </p14:nvContentPartPr>
            <p14:xfrm>
              <a:off x="869914" y="803438"/>
              <a:ext cx="1479960" cy="46620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9114" y="780398"/>
                <a:ext cx="151560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" name="Ink 22"/>
              <p14:cNvContentPartPr/>
              <p14:nvPr/>
            </p14:nvContentPartPr>
            <p14:xfrm>
              <a:off x="1243594" y="1146518"/>
              <a:ext cx="7283520" cy="283500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2634" y="1133558"/>
                <a:ext cx="7322040" cy="287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199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85798"/>
            <a:ext cx="6934200" cy="6030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4617514" y="3977558"/>
              <a:ext cx="365400" cy="1486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93394" y="3953438"/>
                <a:ext cx="41364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/>
              <p14:cNvContentPartPr/>
              <p14:nvPr/>
            </p14:nvContentPartPr>
            <p14:xfrm>
              <a:off x="6715954" y="2848238"/>
              <a:ext cx="360" cy="36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91834" y="2824118"/>
                <a:ext cx="4860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7" name="Ink 26"/>
              <p14:cNvContentPartPr/>
              <p14:nvPr/>
            </p14:nvContentPartPr>
            <p14:xfrm>
              <a:off x="1472554" y="231398"/>
              <a:ext cx="6182640" cy="441000"/>
            </p14:xfrm>
          </p:contentPart>
        </mc:Choice>
        <mc:Fallback>
          <p:pic>
            <p:nvPicPr>
              <p:cNvPr id="27" name="Ink 2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60674" y="221678"/>
                <a:ext cx="6210000" cy="47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45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182918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3" name="Ink 22"/>
              <p14:cNvContentPartPr/>
              <p14:nvPr/>
            </p14:nvContentPartPr>
            <p14:xfrm>
              <a:off x="587314" y="283238"/>
              <a:ext cx="7719840" cy="70740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9674" y="265238"/>
                <a:ext cx="7756200" cy="75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728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7153632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/>
              <p14:cNvContentPartPr/>
              <p14:nvPr/>
            </p14:nvContentPartPr>
            <p14:xfrm>
              <a:off x="594874" y="640450"/>
              <a:ext cx="8405640" cy="97344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2274" y="618490"/>
                <a:ext cx="8448480" cy="102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64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811358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339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7996479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291754" y="276490"/>
              <a:ext cx="7216560" cy="103032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754" y="268210"/>
                <a:ext cx="7245360" cy="10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213" name="Ink 7212"/>
              <p14:cNvContentPartPr/>
              <p14:nvPr/>
            </p14:nvContentPartPr>
            <p14:xfrm>
              <a:off x="6092074" y="3235690"/>
              <a:ext cx="2138760" cy="1696320"/>
            </p14:xfrm>
          </p:contentPart>
        </mc:Choice>
        <mc:Fallback>
          <p:pic>
            <p:nvPicPr>
              <p:cNvPr id="7213" name="Ink 721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80554" y="3222370"/>
                <a:ext cx="2157840" cy="172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683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38200"/>
            <a:ext cx="7467600" cy="5950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1" name="Ink 20"/>
              <p14:cNvContentPartPr/>
              <p14:nvPr/>
            </p14:nvContentPartPr>
            <p14:xfrm>
              <a:off x="800126" y="167050"/>
              <a:ext cx="7211160" cy="43452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7166" y="149050"/>
                <a:ext cx="7248960" cy="47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5126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35" y="685800"/>
            <a:ext cx="7877748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/>
              <p14:cNvContentPartPr/>
              <p14:nvPr/>
            </p14:nvContentPartPr>
            <p14:xfrm>
              <a:off x="1961074" y="5102558"/>
              <a:ext cx="684360" cy="87588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37674" y="5083478"/>
                <a:ext cx="721800" cy="9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6" name="Ink 15"/>
              <p14:cNvContentPartPr/>
              <p14:nvPr/>
            </p14:nvContentPartPr>
            <p14:xfrm>
              <a:off x="719074" y="5679638"/>
              <a:ext cx="497520" cy="43704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9714" y="5656958"/>
                <a:ext cx="52956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" name="Ink 19"/>
              <p14:cNvContentPartPr/>
              <p14:nvPr/>
            </p14:nvContentPartPr>
            <p14:xfrm>
              <a:off x="914194" y="4619438"/>
              <a:ext cx="928080" cy="184644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7994" y="4605038"/>
                <a:ext cx="964440" cy="18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5" name="Ink 24"/>
              <p14:cNvContentPartPr/>
              <p14:nvPr/>
            </p14:nvContentPartPr>
            <p14:xfrm>
              <a:off x="2011474" y="4908878"/>
              <a:ext cx="342000" cy="344880"/>
            </p14:xfrm>
          </p:contentPart>
        </mc:Choice>
        <mc:Fallback>
          <p:pic>
            <p:nvPicPr>
              <p:cNvPr id="25" name="Ink 2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89514" y="4895918"/>
                <a:ext cx="376920" cy="379800"/>
              </a:xfrm>
              <a:prstGeom prst="rect">
                <a:avLst/>
              </a:prstGeom>
            </p:spPr>
          </p:pic>
        </mc:Fallback>
      </mc:AlternateContent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343434"/>
            <a:ext cx="609600" cy="336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777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9283"/>
            <a:ext cx="8435457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31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51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Elemental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 Qi</dc:creator>
  <cp:lastModifiedBy>Luna Qi</cp:lastModifiedBy>
  <cp:revision>6</cp:revision>
  <dcterms:created xsi:type="dcterms:W3CDTF">2016-02-11T06:37:37Z</dcterms:created>
  <dcterms:modified xsi:type="dcterms:W3CDTF">2016-02-11T07:28:53Z</dcterms:modified>
</cp:coreProperties>
</file>