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320" y="15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5/11/2016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3773" y="0"/>
            <a:ext cx="43107428" cy="28575000"/>
          </a:xfrm>
        </p:spPr>
        <p:style>
          <a:lnRef idx="1">
            <a:schemeClr val="accent1"/>
          </a:lnRef>
          <a:fillRef idx="2">
            <a:schemeClr val="accent1"/>
          </a:fillRef>
          <a:effectRef idx="1">
            <a:schemeClr val="accent1"/>
          </a:effectRef>
          <a:fontRef idx="minor">
            <a:schemeClr val="dk1"/>
          </a:fontRef>
        </p:style>
        <p:txBody>
          <a:bodyPr>
            <a:normAutofit/>
          </a:bodyPr>
          <a:lstStyle/>
          <a:p>
            <a:endParaRPr lang="en-US" sz="19000" dirty="0">
              <a:solidFill>
                <a:srgbClr val="FAFFBD"/>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763486" y="5257800"/>
            <a:ext cx="13454743" cy="3260051"/>
          </a:xfrm>
          <a:prstGeom prst="rect">
            <a:avLst/>
          </a:prstGeom>
          <a:noFill/>
          <a:ln>
            <a:noFill/>
          </a:ln>
        </p:spPr>
        <p:txBody>
          <a:bodyPr wrap="square" lIns="73841" tIns="36921" rIns="73841" bIns="36921" rtlCol="0">
            <a:spAutoFit/>
          </a:bodyPr>
          <a:lstStyle/>
          <a:p>
            <a:r>
              <a:rPr lang="en-US" dirty="0" smtClean="0">
                <a:latin typeface="Verdana" pitchFamily="34" charset="0"/>
              </a:rPr>
              <a:t>Problem Statement</a:t>
            </a:r>
            <a:endParaRPr lang="en-US" dirty="0" smtClean="0">
              <a:latin typeface="Verdana" pitchFamily="34" charset="0"/>
            </a:endParaRPr>
          </a:p>
          <a:p>
            <a:pPr algn="just"/>
            <a:r>
              <a:rPr lang="en-US" sz="2400" dirty="0" smtClean="0">
                <a:latin typeface="Verdana" pitchFamily="34" charset="0"/>
              </a:rPr>
              <a:t>In robotics, enabling a arm to pick up an object is a trending project. To do this, the robot naturally needs to first be able to segment objects from camera data and determine if they can be picked up. There is currently no modular robot agnostic software package that serves this purpose. Robotic teams must make their own code for segmenting the objects, which requires time and resources. </a:t>
            </a:r>
            <a:endParaRPr lang="en-US" sz="2400" dirty="0" smtClean="0">
              <a:latin typeface="Verdana" pitchFamily="34" charset="0"/>
            </a:endParaRPr>
          </a:p>
        </p:txBody>
      </p:sp>
      <p:sp>
        <p:nvSpPr>
          <p:cNvPr id="14" name="TextBox 13"/>
          <p:cNvSpPr txBox="1"/>
          <p:nvPr/>
        </p:nvSpPr>
        <p:spPr>
          <a:xfrm>
            <a:off x="221673" y="571500"/>
            <a:ext cx="43891200" cy="3053637"/>
          </a:xfrm>
          <a:prstGeom prst="rect">
            <a:avLst/>
          </a:prstGeom>
          <a:solidFill>
            <a:srgbClr val="00759A"/>
          </a:solidFill>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0" name="TextBox 9"/>
          <p:cNvSpPr txBox="1"/>
          <p:nvPr/>
        </p:nvSpPr>
        <p:spPr>
          <a:xfrm>
            <a:off x="997527" y="832563"/>
            <a:ext cx="42893673" cy="3053637"/>
          </a:xfrm>
          <a:prstGeom prst="rect">
            <a:avLst/>
          </a:prstGeom>
          <a:ln/>
        </p:spPr>
        <p:style>
          <a:lnRef idx="1">
            <a:schemeClr val="accent1"/>
          </a:lnRef>
          <a:fillRef idx="2">
            <a:schemeClr val="accent1"/>
          </a:fillRef>
          <a:effectRef idx="1">
            <a:schemeClr val="accent1"/>
          </a:effectRef>
          <a:fontRef idx="minor">
            <a:schemeClr val="dk1"/>
          </a:fontRef>
        </p:style>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solidFill>
                <a:latin typeface="Garamond" pitchFamily="18" charset="0"/>
              </a:rPr>
              <a:t>3D Object Segmentation</a:t>
            </a:r>
            <a:endParaRPr lang="en-US" sz="19000" b="1" dirty="0">
              <a:solidFill>
                <a:schemeClr val="tx1"/>
              </a:solidFill>
              <a:latin typeface="Garamond" pitchFamily="18" charset="0"/>
            </a:endParaRPr>
          </a:p>
        </p:txBody>
      </p:sp>
      <p:sp>
        <p:nvSpPr>
          <p:cNvPr id="18" name="TextBox 17"/>
          <p:cNvSpPr txBox="1"/>
          <p:nvPr/>
        </p:nvSpPr>
        <p:spPr>
          <a:xfrm>
            <a:off x="1763485" y="8915400"/>
            <a:ext cx="13454743" cy="1413391"/>
          </a:xfrm>
          <a:prstGeom prst="rect">
            <a:avLst/>
          </a:prstGeom>
          <a:noFill/>
          <a:ln>
            <a:noFill/>
          </a:ln>
        </p:spPr>
        <p:txBody>
          <a:bodyPr wrap="square" lIns="73841" tIns="36921" rIns="73841" bIns="36921" rtlCol="0">
            <a:spAutoFit/>
          </a:bodyPr>
          <a:lstStyle/>
          <a:p>
            <a:r>
              <a:rPr lang="en-US" smtClean="0">
                <a:latin typeface="Verdana" pitchFamily="34" charset="0"/>
              </a:rPr>
              <a:t>Solutions</a:t>
            </a:r>
            <a:endParaRPr lang="en-US" sz="2400" dirty="0" smtClean="0">
              <a:latin typeface="Verdana" pitchFamily="34" charset="0"/>
            </a:endParaRPr>
          </a:p>
        </p:txBody>
      </p:sp>
      <p:sp>
        <p:nvSpPr>
          <p:cNvPr id="22" name="TextBox 21"/>
          <p:cNvSpPr txBox="1"/>
          <p:nvPr/>
        </p:nvSpPr>
        <p:spPr>
          <a:xfrm>
            <a:off x="24841200" y="5257800"/>
            <a:ext cx="17221200" cy="1921222"/>
          </a:xfrm>
          <a:prstGeom prst="rect">
            <a:avLst/>
          </a:prstGeom>
          <a:noFill/>
          <a:ln>
            <a:noFill/>
          </a:ln>
        </p:spPr>
        <p:txBody>
          <a:bodyPr wrap="square" lIns="73841" tIns="36921" rIns="73841" bIns="36921" rtlCol="0">
            <a:spAutoFit/>
          </a:bodyPr>
          <a:lstStyle/>
          <a:p>
            <a:r>
              <a:rPr lang="en-US" sz="7200" dirty="0" smtClean="0">
                <a:latin typeface="Verdana" pitchFamily="34" charset="0"/>
              </a:rPr>
              <a:t>Design of Hand Recognition</a:t>
            </a:r>
            <a:endParaRPr lang="en-US" sz="7200" dirty="0" smtClean="0">
              <a:latin typeface="Verdana" pitchFamily="34" charset="0"/>
            </a:endParaRPr>
          </a:p>
          <a:p>
            <a:pPr algn="just"/>
            <a:r>
              <a:rPr lang="en-US" sz="2400" dirty="0" smtClean="0">
                <a:latin typeface="Verdana" pitchFamily="34" charset="0"/>
              </a:rPr>
              <a:t>Note: Although this example font is quite large for this example,  24 size font would work best in the text boxes.</a:t>
            </a:r>
          </a:p>
        </p:txBody>
      </p:sp>
      <p:sp>
        <p:nvSpPr>
          <p:cNvPr id="25" name="TextBox 24"/>
          <p:cNvSpPr txBox="1"/>
          <p:nvPr/>
        </p:nvSpPr>
        <p:spPr>
          <a:xfrm>
            <a:off x="1890485" y="13258800"/>
            <a:ext cx="13454743" cy="3490883"/>
          </a:xfrm>
          <a:prstGeom prst="rect">
            <a:avLst/>
          </a:prstGeom>
          <a:noFill/>
          <a:ln>
            <a:noFill/>
          </a:ln>
        </p:spPr>
        <p:txBody>
          <a:bodyPr wrap="square" lIns="73841" tIns="36921" rIns="73841" bIns="36921" rtlCol="0">
            <a:spAutoFit/>
          </a:bodyPr>
          <a:lstStyle/>
          <a:p>
            <a:r>
              <a:rPr lang="en-US" dirty="0" smtClean="0">
                <a:latin typeface="Verdana" pitchFamily="34" charset="0"/>
              </a:rPr>
              <a:t>Design of Object Segmentation  </a:t>
            </a:r>
            <a:endParaRPr lang="en-US" dirty="0" smtClean="0">
              <a:latin typeface="Verdana" pitchFamily="34" charset="0"/>
            </a:endParaRPr>
          </a:p>
          <a:p>
            <a:pPr algn="just"/>
            <a:r>
              <a:rPr lang="en-US" sz="2400" dirty="0" smtClean="0">
                <a:latin typeface="Verdana" pitchFamily="34" charset="0"/>
              </a:rPr>
              <a:t>Note: Although this example font is quite large for this example,  24 size font would work best in the text boxes.</a:t>
            </a:r>
          </a:p>
        </p:txBody>
      </p:sp>
      <p:sp>
        <p:nvSpPr>
          <p:cNvPr id="26" name="TextBox 25"/>
          <p:cNvSpPr txBox="1"/>
          <p:nvPr/>
        </p:nvSpPr>
        <p:spPr>
          <a:xfrm>
            <a:off x="26125715" y="13716000"/>
            <a:ext cx="13454743" cy="2152055"/>
          </a:xfrm>
          <a:prstGeom prst="rect">
            <a:avLst/>
          </a:prstGeom>
          <a:noFill/>
          <a:ln>
            <a:noFill/>
          </a:ln>
        </p:spPr>
        <p:txBody>
          <a:bodyPr wrap="square" lIns="73841" tIns="36921" rIns="73841" bIns="36921" rtlCol="0">
            <a:spAutoFit/>
          </a:bodyPr>
          <a:lstStyle/>
          <a:p>
            <a:r>
              <a:rPr lang="en-US" dirty="0" smtClean="0">
                <a:latin typeface="Verdana" pitchFamily="34" charset="0"/>
              </a:rPr>
              <a:t>Solution</a:t>
            </a:r>
            <a:endParaRPr lang="en-US" dirty="0" smtClean="0">
              <a:latin typeface="Verdana" pitchFamily="34" charset="0"/>
            </a:endParaRPr>
          </a:p>
          <a:p>
            <a:pPr algn="just"/>
            <a:r>
              <a:rPr lang="en-US" sz="2400" dirty="0" smtClean="0">
                <a:latin typeface="Verdana" pitchFamily="34" charset="0"/>
              </a:rPr>
              <a:t>Note: Although this example font is quite large for this example,  24 size font would work best in the text boxes.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165</Words>
  <Application>Microsoft Office PowerPoint</Application>
  <PresentationFormat>Custom</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J1mb0</cp:lastModifiedBy>
  <cp:revision>31</cp:revision>
  <dcterms:created xsi:type="dcterms:W3CDTF">2008-12-19T19:08:39Z</dcterms:created>
  <dcterms:modified xsi:type="dcterms:W3CDTF">2016-05-12T03:46:24Z</dcterms:modified>
</cp:coreProperties>
</file>