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3" r:id="rId5"/>
    <p:sldId id="261" r:id="rId6"/>
    <p:sldId id="257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01" y="-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30:22.76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A3850D4-68D4-4D07-A73F-F3D924B982D4}" emma:medium="tactile" emma:mode="ink">
          <msink:context xmlns:msink="http://schemas.microsoft.com/ink/2010/main" type="writingRegion" rotatedBoundingBox="3343,1685 19563,1483 19678,10706 3458,10908"/>
        </emma:interpretation>
      </emma:emma>
    </inkml:annotationXML>
    <inkml:traceGroup>
      <inkml:annotationXML>
        <emma:emma xmlns:emma="http://www.w3.org/2003/04/emma" version="1.0">
          <emma:interpretation id="{48BF3D33-0047-4226-AB2D-CCD6545F9881}" emma:medium="tactile" emma:mode="ink">
            <msink:context xmlns:msink="http://schemas.microsoft.com/ink/2010/main" type="paragraph" rotatedBoundingBox="3381,1674 19537,1827 19513,4420 3357,4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22CDFA-10B0-4811-A1FC-C865596430D3}" emma:medium="tactile" emma:mode="ink">
              <msink:context xmlns:msink="http://schemas.microsoft.com/ink/2010/main" type="line" rotatedBoundingBox="3381,1674 19537,1827 19513,4420 3357,4267"/>
            </emma:interpretation>
          </emma:emma>
        </inkml:annotationXML>
        <inkml:traceGroup>
          <inkml:annotationXML>
            <emma:emma xmlns:emma="http://www.w3.org/2003/04/emma" version="1.0">
              <emma:interpretation id="{2E562627-79A2-4697-8AE7-B356598C6A05}" emma:medium="tactile" emma:mode="ink">
                <msink:context xmlns:msink="http://schemas.microsoft.com/ink/2010/main" type="inkWord" rotatedBoundingBox="3381,1674 10702,1743 10678,4336 3357,4267"/>
              </emma:interpretation>
              <emma:one-of disjunction-type="recognition" id="oneOf0">
                <emma:interpretation id="interp0" emma:lang="en-US" emma:confidence="1">
                  <emma:literal>WEEKLY</emma:literal>
                </emma:interpretation>
                <emma:interpretation id="interp1" emma:lang="en-US" emma:confidence="0">
                  <emma:literal>WEE Kr Ly</emma:literal>
                </emma:interpretation>
                <emma:interpretation id="interp2" emma:lang="en-US" emma:confidence="0">
                  <emma:literal>WEE KLy</emma:literal>
                </emma:interpretation>
                <emma:interpretation id="interp3" emma:lang="en-US" emma:confidence="0">
                  <emma:literal>WEE key</emma:literal>
                </emma:interpretation>
                <emma:interpretation id="interp4" emma:lang="en-US" emma:confidence="0">
                  <emma:literal>WEE Key</emma:literal>
                </emma:interpretation>
              </emma:one-of>
            </emma:emma>
          </inkml:annotationXML>
          <inkml:trace contextRef="#ctx0" brushRef="#br0">2826 1471 100,'0'0'46,"0"0"-37,0 3-11,0-3 49,4 8-37,-4-1 22,4 4-24,1 0 24,-5 4-24,0 3 24,0-7-24,-5 8 10,1-1-13,0 1 8,0-1-10,-4 4 7,-1 4-7,1 7 4,-4 0-6,-1 0-3,1-4 2,4-3 5,-1 4-4,1 6 0,0-3 0,-5 1-1,5-5 0,-4 0 2,3 4-1,-3-3-1,4-4 1,0 3 1,-1-3-1,1-1-1,0-2 1,4-5-1,-1 0 0,1-3-3,0 0 2,0-1 1,0 1 0,0 0 5,0 0-4,-1-4-3,1 0 2,0 0 3,0-4-3,4 0-2,0 1 1,0-1 6,0-3-4,0-1-3,0 1 2,0 0-3,0-4 2,0 0 4,0 0-3,0 0 3,0 0-2,0 0-1,4 0 1,-4-4-7,4 0 5,0 1 3,1 3-2,3-4 0,0 0 1,0 4-1,1-3 0,3-1-6,1 0 5,-1 1 3,4-1-2,5 0 0,4-3 1,0 0 1,0-1-1,4 1-1,8 0 1,-4-4-7,0 7 5,-4 0 0,-4 0 1,4 1 2,-4-1-1,-1 0 5,-3 1-5,4 3 0,-4 0 0,-1 0 4,-3-4-4,-1 0-81,-3-3 63,-1-8-205</inkml:trace>
          <inkml:trace contextRef="#ctx0" brushRef="#br0" timeOffset="454.8339">2727 1791 144,'-4'-4'65,"4"4"-51,0 0-17,0 0 43,0 0-32,4 4 19,4-1-19,5 1-2,-1 3-4,4-3 4,1 0-5,8-4 17,8 0-14,0-4 1,4-3-3,1-1 1,-1 1-2,-4 0 2,-8 3-2,4 0-1,-5 1 1,-3-1 4,0 0-4,-5 1-33,-3-1 25,-1 0-197,1 4 159,-1 0-3</inkml:trace>
          <inkml:trace contextRef="#ctx0" brushRef="#br0" timeOffset="872.5089">2797 1544 132,'-4'-3'59,"8"3"-47,-4-4-15,0 4 46,4 0-35,0 0 26,5-4-25,-1 1 20,0-1-22,1 0 2,7-3-6,5 0 1,4 7-3,4-4 11,4 0-10,8 1 28,-4-1-23,0 0 2,-3 1-6,-5-1 1,-1-4-3,-3 1-1,4 0 1,0-1 7,0 1-6,4-8-1,-4 4 0,-4 0-43,0 4 33,-4 11-244,3 3 197,5 0 13</inkml:trace>
          <inkml:trace contextRef="#ctx0" brushRef="#br0" timeOffset="2039.014">3918 1511 160,'0'-3'75,"0"3"-59,4 3-20,-4-3 56,0 0-42,0 0 22,0 0-23,0 0 9,0 0-13,0 0 11,0 0-12,0 11 31,0 0-27,-4 8 11,0 3-13,0-4-2,0 4-2,0-3 4,0 3-5,-1 0 28,-3 7-22,0 1-6,0 3 0,-1 7 2,1 4-3,0 0 3,-5 4-2,1 0 2,0-4-2,3-4 2,-3-3-2,-1-4-1,5-3 1,0-8-4,0 0 2,-1-4 1,1 1 0,0-1 2,4-3-1,-1-1-1,1-3 1,0 1-1,0-1 0,4-4 0,0 0 0,0-7 0,0 0 0,0 4-6,0-4 5,4 4 3,4-4-2,1 0-2,-1 0 1,9 0 4,-5-4-3,5 0 3,-1 1-2,1-5-3,-5 1 1,5-4 1,-5 3 0,5 1 0,-1 0 0,1 3 0,-1 0 0,1 1 2,3-1-1,1 0-3,0 1 1,-5-1 4,1-3-3,-1 3 3,-3 4-2,-1 0-3,-3-4-30,3 1 25,-4-1-56,0-7-53,-3 0 86</inkml:trace>
          <inkml:trace contextRef="#ctx0" brushRef="#br0" timeOffset="2844.8642">3906 1541 108,'0'-4'52,"0"4"-41,8 0-14,-8 0 91,8 0-70,1-4 33,3 1-37,0-1 14,5 0-20,0-3 1,3 0-7,1-1-1,4 1 0,12-8 1,0 0-1,-4 4 5,0 0-5,-4 4 0,0 3 0,-4 4 4,0 0-4,-4 0-283</inkml:trace>
          <inkml:trace contextRef="#ctx0" brushRef="#br0" timeOffset="2458.2811">3922 1820 164,'0'-4'75,"0"4"-59,0 0-20,0 0 73,0 0-55,0 0 3,0 0-10,0 0 8,0 0-11,4 0 3,5 0-5,-1 0-1,4 0 0,1-3-1,3-1 0,1 0 5,4 1-4,-1-5 0,-3 5 0,-1-1 4,9 0-4,-8 1 3,3-5-3,1 1-20,-4 0 15,-1-1-136,1 1 109,-5 3-115</inkml:trace>
          <inkml:trace contextRef="#ctx0" brushRef="#br0" timeOffset="3391.3265">4944 1427 164,'4'-8'75,"4"1"-59,1 0-20,-9 7 53,4 0-39,-4 0 2,4 7-8,-4 4 25,0 7-22,-4 4 2,0 4-6,-5 4 7,1-1-8,0-3 2,-4 3-3,-1 1-1,1 3 1,-5 7 1,1 1-1,-5 6 2,0 9-2,1-1 2,3 0-2,-4-4-1,5 4 1,-1-10-1,5-9 0,-1-6-3,5-8 2,0-4-58,0-3 46,3-4-214</inkml:trace>
          <inkml:trace contextRef="#ctx0" brushRef="#br0" timeOffset="3786.7903">4969 1666 152,'16'-11'69,"-7"7"-55,-1-7-18,0 7 42,5 4-31,-1-11 15,5 4-16,-1 0 16,1-5-17,-1-2 4,5-1-7,4-3 2,8-4-3,-4 0 8,0 3-7,0-7-1,-4 8 0,-5 0 1,-3 3-1,-1 4-1,5 0 1,-4 4-4,-5-1-185,-4 16 147,0-1-48</inkml:trace>
          <inkml:trace contextRef="#ctx0" brushRef="#br0" timeOffset="4217.9568">5010 1743 176,'0'-4'82,"4"1"-65,1-1-21,-1 4 70,4 0-53,0-4 33,0 4-34,1-3 18,-9 3-22,0 0 13,8 11-8,0 3-8,1 1 0,-1 3-4,0 1 11,0-1-10,1 0 22,-1 1-18,0 14 3,0 4-7,1 0-1,-1-1 0,-4 1 1,0-4-1,0 4 2,1 0-2,3-8-3,-4-3 1,0-8 1,0-3 0,0 0 8,1-4-6,-1-8-77,4-21-212</inkml:trace>
          <inkml:trace contextRef="#ctx0" brushRef="#br0" timeOffset="4961.0166">5771 1449 132,'0'-8'62,"5"8"-49,-5 0-16,0 0 74,0 0-57,0 8 35,0 3-36,0 0 29,0 0-31,0 4 22,0-1-24,0 1 11,-5 7-14,1 4-1,0-1-3,0 5 1,-4-1-2,-1 8-3,1-4 1,-4 0 4,3-3-3,1-1 0,0-3 1,4-4-4,0 0 2,8-4 4,0 4-3,-4-3 3,4-1-2,-4-3-3,0-4 1,4 0 1,-4 0 0,0 0-3,4-4 2,0 1 1,-4-1 0,5 0 2,-1-3-1,0 0 2,4-4-2,0 0-6,1-4 4,-1 0 3,0 4-2,5-3-2,3-1 1,1 0 34,3-7-26,1 0-7,0 0 1,4 4 1,-1 3-2,-3 1 0,4-1 1,0 0-1,0 4 0,-1 4 0,-3-4 0,4-4 2,0 1-1,0-1 2,-1 0-2,-3 4 2,0-3-2,4 3-3,-5-4 1,9 4 4,-8 0-3,0-4-106,-1-7-183</inkml:trace>
          <inkml:trace contextRef="#ctx0" brushRef="#br0" timeOffset="6043.3998">6801 1463 116,'-4'4'55,"4"0"-43,0-1-15,0-3 51,0 8-38,0-4 36,-4 7-12,-4 7-24,0 8 7,-9 3-13,0 0 3,1 1-5,4-1 2,3 1-3,9-1-1,0-7 1,13-3 1,-1-5-1,5-3-3,3-3 1,5-5 6,0-3-4,0 0-3,4-3 2,0-1 3,0-3-3,-5-4 0,5 0 1,0-4 4,0 0-4,0-14 17,0-4-14,0 0 4,-4-1-6,-4-2 5,-1-19-6,-3 7-3,-1 4 2,-3 7-3,-1 7 2,-3 8-5,-1 8 5,-4 6 3,-4 8-2,4 11 3,0 11-2,0 4-9,5-4 6,-1 0 7,-4 4-5,0 0 7,0 0-6,0 3-3,1 0 2,-5 1 5,0 3-4,0 0-3,-5 7 2,1 5 3,-4-5-3,4 4 3,0 8-2,0-5 2,-1-3-2,-3-3-1,4-4 1,0-4-7,-4-4 5,-1 1 0,1 3 1,0-4 2,-5 1-1,1-1 2,-5 4-2,1-4-1,4 5 1,-5-9 1,0-3-1,1-3 53,-1-1-43,1-3 30,-1 0-30,-3-4 14,-9 0-19,0-4 8,-4-3-10,-1-4 17,1-4-16,-4-3 4,-4-1-7,-1 1 2,5-4-3,-4 0-1,4 0 1,-1 0-1,1 3 0,4 1 2,0 0-1,8-1-3,0 1 1,5 3 4,3 1-3,1-8-36,11 3-123,5 1 122</inkml:trace>
          <inkml:trace contextRef="#ctx0" brushRef="#br0" timeOffset="-2794.9893">485 0 60,'-8'4'29,"8"3"-23,-5 0-7,5-3 14,0 0-11,-4 3 8,0 8-7,0-8 9,-4 8-9,-1 3 16,-3 4-15,0 0 21,-5-3-19,5-1 14,-1 4-15,1-7 9,4 0-11,-1-1 4,1 1-5,0 0-1,0-1 0,-1 9 1,-3-1-1,-1 0 11,5 0-10,-4 0-11,3 0 7,1 0 3,0-4-1,0 1-2,-1 3 1,1-4 6,0 4-4,0 0 9,-1 0-8,1 0 16,0 0-14,-1 4 1,1 7-3,0-3-7,0-5 4,3 1 0,1-4 1,0 0 2,0-3-1,0-1 2,0 4-2,-4 0-1,3 4 1,-3 3-1,4-3 0,0 0 0,0 0 0,0-1 0,-1 5 0,1-5 0,0 1 0,0 0 2,0 0-1,0-1-1,0-3 1,-1 8 1,1 3-1,0-4-1,0 1 1,0-4-4,4-1 2,0 1-2,0 0 2,0-1 1,-4-2 0,0 2 0,-5 1 0,5 0 0,4-1 0,-4-2 0,0-1 0,0 0-3,4 0 2,4 7 6,-4-3-4,-4-4-5,4 0 3,4 0 3,-4 0-2,4-3-2,-4-1 1,4 4 6,0 4-4,1-1 0,-5-2 0,0-1-4,4 0 2,0 0 15,0-4-11,0 4 7,0 0-7,-4-3-2,4-5 0,-4 1-1,0 7 0,0 4 0,4-4 0,1-4 0,-1 1 0,0-5 0,0 1 0,0 0-3,0-1 2,0 1 9,1 0-6,-1-4 13,0 0-11,0 0-8,0 0 4,0 0 5,0 0-5,1 0-2,3 4 2,0 0 0,0-1 0,1-3 2,-1 4-1,0-4 2,0 0-2,1 0-3,-1-4 1,0 1 9,1-1-6,-1-3-1,0-1 0,5 1 4,-1 0-4,0 7 0,1-4 0,-1 1-1,1-5 0,-1 1 2,0 0-1,1-1-3,3-3 1,1 0 1,-1 0 0,1 0 39,4 0-31,-1-3-2,1-1-3,4-3-9,-4-1 5,-1 5 8,5-5-5,-4 4-7,-5-3 5,5 0-1,-5-1 1,-3 1 0,-1-4 0,1 0 2,-1 0-1,1 0-1,-1 0 1,0 0-1,5 0 0,-5-4 5,5 0-4,-5 1 3,5-5-3,3 1 16,-3 3-13,-5 1 4,5-5-6,0-7-4,-1 1 2,1-1 0,-5-3 0,0 3 5,1-4-4,-1 5-3,1-8 2,-1-1 0,0 5 0,1 0 0,-1-1 0,1-3 2,-1-4-1,1 1-1,-1-5 1,-4 4-1,5 4 0,-5 4 0,0 3 0,0 0 5,-3 4-4,-1 4-5,-4 3 3,0 1 3,0 6-2,0 1 0,0-1 1,0 5-7,0-1 5,0 0 6,0 1-5,0 3 1,0 0 0,0 0-4,0 0 2,0 3 1,0-3 0,0 8 2,0-1-1,0 0-9,4 1 6,-4-4 7,0-1-5,0 5-2,0-1 2,0 0-3,0 1 2,-4-1 4,4 0-3,-4 4 3,4 0-2,0 8-1,0-5 1,0 1-1,0 0 0,0 0 0,0 3 0,0 0-6,0 1 5,0-1 0,0 1 1,0-1 0,4 4 0,0 0 0,0 0 0,0 0-3,4 0 2,-3-3 4,-1 6-3,4 1 0,-4-4 1,4 0-1,1-3 0,-1 3 0,0-4 0,0-3 0,1-1 0,3 1 0,1 4 2,-1-5-1,0-3-6,1 0 4,-5 0 3,0-3-2,1-1-2,-1-3 1,0-1 4,0 1-3,1-4-2,3 0 1,1 4 4,-1-1-3,0 1-2,5 0 1,-1-1 6,1 1-4,-5-4 0,1 4 0,-1-4-4,1 3 2,-1-3 4,0 4-3,1 0 0,-1-4 1,1 0 1,-1 0-1,0 0 25,5-4-21,4-3-1,4 3-2,-5-3 0,1-1-1,0 1 2,-1 3-2,1-3 2,-5 0-2,1-1-1,0-3 1,-1 0 4,1-3-4,3-5 0,-3 1 0,-1-4-1,1-4 0,4-7-3,-5-4 2,-3 4 6,-1 4-4,0-4 3,1-1-3,-5-2-3,5-5 1,-1 1 1,0-1 0,1-3 2,-1-7-1,1 7-1,-1-4 1,0-7-1,-3 7 0,-1 4 0,0 0 0,-4-1 0,1 1 0,-1 0 2,4 0-1,-4 4-1,4-8 1,1 4-7,-5-4 5,0 4 6,0-8-5,0 1-4,-4 7 3,0 0 3,0-1-2,0 1 0,0 0 1,0 0 1,0 4-1,0 3-1,-4 0 1,0-3 1,0 3-1,-5 4-3,1 7 1,0 0 1,0 4 0,-1 8 2,1-1-1,0 4-1,0 0 1,-1 3 1,5 5-1,0-1-99,0-3 78,0 3-266,8 4 221</inkml:trace>
        </inkml:traceGroup>
        <inkml:traceGroup>
          <inkml:annotationXML>
            <emma:emma xmlns:emma="http://www.w3.org/2003/04/emma" version="1.0">
              <emma:interpretation id="{3BC92868-8A8D-4EE2-A853-423BAEEB130F}" emma:medium="tactile" emma:mode="ink">
                <msink:context xmlns:msink="http://schemas.microsoft.com/ink/2010/main" type="inkWord" rotatedBoundingBox="12268,1976 19535,2044 19514,4343 12247,4274"/>
              </emma:interpretation>
              <emma:one-of disjunction-type="recognition" id="oneOf1">
                <emma:interpretation id="interp5" emma:lang="en-US" emma:confidence="0">
                  <emma:literal>Up on the</emma:literal>
                </emma:interpretation>
                <emma:interpretation id="interp6" emma:lang="en-US" emma:confidence="0">
                  <emma:literal>Up out E</emma:literal>
                </emma:interpretation>
                <emma:interpretation id="interp7" emma:lang="en-US" emma:confidence="0">
                  <emma:literal>Up onto E</emma:literal>
                </emma:interpretation>
                <emma:interpretation id="interp8" emma:lang="en-US" emma:confidence="0">
                  <emma:literal>Up out the</emma:literal>
                </emma:interpretation>
                <emma:interpretation id="interp9" emma:lang="en-US" emma:confidence="0">
                  <emma:literal>U post E</emma:literal>
                </emma:interpretation>
              </emma:one-of>
            </emma:emma>
          </inkml:annotationXML>
          <inkml:trace contextRef="#ctx0" brushRef="#br0" timeOffset="8571.6577">9296 335 112,'-4'0'52,"8"3"-41,-8 1-14,4-4 21,0 0-15,0 11 21,0 0 1,-5-4-17,5 1 19,-12 6-2,0 1-17,-1 7 7,-3 4-11,-1 7 12,-4 4-12,1 11 3,-1 7-5,-4 4 2,0-4-3,1 7 8,-1-3-7,4 0 2,0 0-3,1 3 2,3 23-2,1-8 2,-1 0-2,5 0 2,-1-3-2,5-8-1,0 0 1,4 1-1,-1-1 0,1 4 2,4-4-1,0-4-6,0-3 4,0-7 6,4 6-5,1-6-2,-1-8 2,0-7 3,0-4-3,4-4 3,5-3-2,-1 0-1,5 0 1,3-1-4,5 1 2,0-4 1,0 0 0,0-3 2,-1-8-1,14-4-1,-1-7 1,0-4 10,5-7-9,3-3 5,5-5-5,-5 1 2,1-4-3,3 0-1,1 0 1,8-12 7,-9 1-6,5-3 13,4-5-11,-4-7 9,0-7-10,-5 0 18,1-4-16,-5 0 4,-3 1-7,-5-5 2,0-3-3,5-8 5,-1-7-5,0-3-3,-3-4 2,-1 10 0,0 1 0,-8 7-3,0 0 2,-8 4 6,-1-4-4,-3 8 3,-5-1-3,-3 1 2,-1-1-2,0 5-3,0 6 1,1 8 1,-1 7 0,0 4-3,-4 4 2,1 3 1,-1 8 0,0-5 0,0 9 0,0 3 0,-4 3 0,0 1 5,0 0-4,0-1-3,0 1 2,0 0 0,-4 3 0,0 0 5,4 4-4,0 0-5,0-3 3,0 3-3,0 0 3,0 0 1,0-4 0,0 4 0,0 0 0,0 0 2,0 0-1,0 0-3,0 0 1,0-4 1,0 4 0,0 0 0,0 0 0,0 0-6,0 0 5,0 0-45,0 0 36,0 0-58,4-3 52,-4 3-141,4 11 120,4-8-87</inkml:trace>
          <inkml:trace contextRef="#ctx0" brushRef="#br0" timeOffset="16916.8419">10719 1677 148,'0'0'65,"0"0"-51,0 3-17,0-3 54,0 0-41,8 4 39,-8-4-36,8 4 15,-8 7-20,0 0 17,-4 4-18,0 3-4,0 4-1,0 4 26,-5 3-22,5 8 3,-4 7-6,4 0 15,-4 4-14,-5 3-2,1 1 0,-1-4 0,-11 3-1,7 8-1,-4-4 1,1 0 1,-1-3-1,4-4-1,5-4 1,0-11-4,3-7 2,1-8 9,4-3-6,0-4 33,0-11-28,0-4-2,4-11-2,0 1-3,0-5 0,4-3 0,0-7 0,0-4 0,8-4 0,-3 0 0,-1-3 0,0-1 0,0 4 0,1-7 0,-1-4 0,0-7 0,1 8 0,3-5 0,0 4 0,1 0 0,3 4 0,1 4-3,4 3 2,-1 8 1,5 3 0,0-11-3,0 4 2,4 0 4,4 4-3,4-1 0,4 4 1,1 1-7,-1-1 5,5 0 6,-5 8-5,0 3-2,-8 4 2,0 4-3,-4 3 2,0 4 1,-4 4 0,0 3 0,-4 0 0,-1 4 0,1 4 0,-4 0 5,-5 0-4,-4 3-5,1 4 3,-14 0 3,1 0-2,-4 0 0,0 0 1,-1 0-1,1 4 0,-4-4-23,-1 0 18,1 0 2,-5 0 2,1 0 1,-9-3 0,-4-5 2,0 1-1,0 0-3,0 7 1,-4-4 1,0 8 0,-4-4 0,4-7 0,4 0 0,0-4 0,4-4 0,4-3 0,5-12 2,3 5-82,5-1 63,0 0-151,12-3 5</inkml:trace>
          <inkml:trace contextRef="#ctx0" brushRef="#br0" timeOffset="18057.3108">12013 1544 196,'17'-3'88,"-17"3"-69,4 3-24,0 5 50,-4-1-37,0 0 23,0 8-23,0 3 15,-4-3-17,0 0 8,0 3-10,0 1 9,-5 3-10,1 7 30,0 4-26,-4 0-3,-5 8-1,0 7-1,-3 3-1,-5 4-1,-4 0 1,-4 1 1,4-5-1,4-3 2,0-8-2,5-3-3,-1-4 1,4 4 1,5-8 0,0-3 2,-1-4-1,5-4-1,0-3 1,3 0 7,1 0-6,4-4-4,0 0 2,4-4 11,5 0-9,-1-7 28,4 0-23,5-3 2,8-1-6,8-3 1,0-4-3,4-4-1,0-3 1,5-1 4,-5-3-4,4-4 0,1 1 0,3-16-4,5 4 2,0 1 4,-1-1-3,1-4-2,-1 5 1,-7-8 1,-1 3 0,-8 4 2,-4 1-1,-4-1 2,-8 4-2,-1-4-1,-3 4 1,-5 0-1,-4 0 0,-4 0 5,-4-1-4,-4-2 0,-5 3 0,-3-1-4,-9 9 2,-4 3 1,0 7 0,-4 4-3,-9 4 2,-3 7 6,-1 7-4,1 4-5,-5 0 3,1 7 0,-1 1 1,9-5-51,12 1 40,8-4-133,13 0 111,8 0-216</inkml:trace>
          <inkml:trace contextRef="#ctx0" brushRef="#br0" timeOffset="18943.5743">13225 1566 132,'5'-7'62,"7"7"-49,-12 0-16,0 0 51,4 0-38,0 0 19,0 0-21,1 0 26,-1 0-26,-4 0 19,4 0-20,-4 0-1,0 0-4,0 0 12,4 7-10,-4 8 6,0 0-7,0 0 1,-4 3-3,0 0 13,0 1-10,-1 3 9,-3 7-10,-4 1-1,-1 3-1,-3 7 1,-5 15-1,0 0-1,-12 1 1,0-1-1,0-4 0,4-7 0,4-7 0,1-4 0,3-3 0,0-1 0,5-3 0,-1-4 2,1 4-1,3-4-1,1-4 1,3-3 1,1-1-1,4-3-23,0-3 17,0-5-26,0-3 24,0 0-37,-1-7 34,5-4-127,5-4 106,7 1-92</inkml:trace>
          <inkml:trace contextRef="#ctx0" brushRef="#br0" timeOffset="19860.624">13176 2140 156,'-4'0'69,"4"-4"-55,0 4-18,0 0 67,0 0-50,0 0 26,0 0-28,0 0 41,0 0-40,0 0 26,8 0-28,0-3 3,1 6-9,3-3-3,0 4 0,5 3-1,4-7 0,-1 0 2,-3 0-1,3-3 2,1-1-2,0-3 2,4 3-2,-1-3 2,1-4-2,0 0-79,0 0 61,0-1-204,20-13 171,-3-1-45</inkml:trace>
          <inkml:trace contextRef="#ctx0" brushRef="#br0" timeOffset="19448.5298">13391 1548 148,'0'-4'65,"4"4"-51,0 0-17,-4 0 60,0 0-46,8 4 30,1 3-30,-1 8 25,-4-4-27,0 4 29,0 0-29,1 3 24,-1 0-24,0 1 11,0 3-14,-4 7 5,4 1-8,0 3 4,0 0-6,1 11 11,-5 0-9,0 0-1,0 4-1,0-4 1,-5 0-1,5 0-3,-4-7 1,4 0 6,0 0-4,0-1-3,0 1 2,0 4 0,0-8 0,0-4 5,0-3-4,0-4 3,0-4-3,0-3-3,0-4 1,0-4-52,0 1 41,0-8-57,0-4 52,0-3-73,-4-4 68,4-4-180</inkml:trace>
          <inkml:trace contextRef="#ctx0" brushRef="#br0" timeOffset="20884.2098">13875 1717 212,'-8'-4'95,"12"4"-75,-4-3-25,0 3 75,0 0-56,0 0 40,0 0-40,0 0 15,0 0-21,12 0 6,5 0-1,3 0-10,-3-4 13,4 0-12,3 1 20,5-1-18,5-7-3,3 7-1,0 1-2,13-5 0,-1-3 0,5 4 0,0-4 5,0-4-4,-5 4 0,1 0 0,-1 0-4,1 4 2,0-1 4,-1 1-3,-3 0 0,-1 3 1,1 4 1,-1-4-1,-3 1-1,-1 3 1,1 0-69,-1-4 54,-12 0-127,4 1 108</inkml:trace>
          <inkml:trace contextRef="#ctx0" brushRef="#br0" timeOffset="20426.303">14342 1622 180,'0'0'82,"0"0"-65,4 0-21,-4 0 62,0 0-47,0 0 39,0 0-37,0 0 26,5 7-29,-1-3 18,0 3-21,0 0 16,-4 4-18,0 4 23,-4 11-21,0 3 25,-9 4-24,1 4 4,-5 18-8,1 0 5,3 1-6,1 2-8,0-3 5,-1-10 2,1-5-2,-1-3-2,1 0 1,0-4 4,-1 0-3,1 0 3,3-11-2,1-4-3,4-3 1,0-8-55,4-7 44,0-3-97,4-5 83,-4-3-159,4 0 141</inkml:trace>
          <inkml:trace contextRef="#ctx0" brushRef="#br0" timeOffset="21946.4863">15517 1585 216,'0'3'98,"0"16"-77,4-30-26,-4 18 58,0-7-43,0 8 31,0-1-31,0 4 29,0 0-30,-4 0 27,0 4-27,-4 3 18,-1 8-20,-3 0 10,0 7-12,-5 0-1,-4 18-2,-3 1 1,-1-1-2,0 1 2,4-1-2,1-3-6,3-8 4,0-3 3,5-7-2,4-1-2,-5-7 1,5-4 4,0 1-3,4-1-2,0 1 1,-1-5 1,1-3 0,0 0 0,8 0 0,0-3 0,1-1 0,-1-3 0,-4-4 0,4 0 2,4 0-1,5-4 2,-1 0-2,4-3-3,5 0 1,4-1-2,4-3 2,0 0 4,0 0-3,4-3 3,0 2-2,0 1 2,0 4-2,-4-4-1,-4 4 1,-4-1-24,-1 5 18,1-1-37,0-7 32,-1 7-46,-3-3 42,-5 0-49,1-1 48,-5 1-83,0 0 75</inkml:trace>
          <inkml:trace contextRef="#ctx0" brushRef="#br0" timeOffset="22401.7882">15447 1838 168,'0'-3'78,"4"3"-61,-4 0-21,0 0 65,0 0-49,0 0 26,0 0-27,0 0 19,8 3-23,0-3 30,5-3-28,-1-1 19,5-3-21,8-1 2,0 1-7,3 0 5,-3-1-6,4 1 0,0 0 0,4-1-1,0 1 0,-4-4 2,-4 4-1,-4-1 2,0 1-2,-5 0-40,-4-1 31,1 1-96,-1 3 81,1 0-221</inkml:trace>
          <inkml:trace contextRef="#ctx0" brushRef="#br0" timeOffset="22832.3164">15509 1533 212,'8'-7'98,"-4"3"-77,9 4-26,-13 0 44,8 0-32,0 4 26,5 0-24,-1-1 25,5-3-25,3 0 21,5-3-23,4-5 8,4-3-11,0 4-2,0-4-1,5-4 10,-1-7-9,0 4 3,0-1-4,0-3-3,1 4 1,-5-1 9,0 5-6,4-1-119,0 0 93,-4 4-253</inkml:trace>
        </inkml:traceGroup>
      </inkml:traceGroup>
    </inkml:traceGroup>
    <inkml:traceGroup>
      <inkml:annotationXML>
        <emma:emma xmlns:emma="http://www.w3.org/2003/04/emma" version="1.0">
          <emma:interpretation id="{1BB4CEC2-9E7B-45E7-BCD9-017A054E1B12}" emma:medium="tactile" emma:mode="ink">
            <msink:context xmlns:msink="http://schemas.microsoft.com/ink/2010/main" type="paragraph" rotatedBoundingBox="3565,4918 8227,4459 8412,6339 3750,6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688F5D-C16E-4293-84EE-9C0384F3A2F9}" emma:medium="tactile" emma:mode="ink">
              <msink:context xmlns:msink="http://schemas.microsoft.com/ink/2010/main" type="line" rotatedBoundingBox="3565,4918 8227,4459 8412,6339 3750,6798"/>
            </emma:interpretation>
          </emma:emma>
        </inkml:annotationXML>
        <inkml:traceGroup>
          <inkml:annotationXML>
            <emma:emma xmlns:emma="http://www.w3.org/2003/04/emma" version="1.0">
              <emma:interpretation id="{748D8E91-D304-4F84-BF16-EB5D4AC02A68}" emma:medium="tactile" emma:mode="ink">
                <msink:context xmlns:msink="http://schemas.microsoft.com/ink/2010/main" type="inkWord" rotatedBoundingBox="3565,4918 8227,4459 8412,6339 3750,6798"/>
              </emma:interpretation>
              <emma:one-of disjunction-type="recognition" id="oneOf2">
                <emma:interpretation id="interp10" emma:lang="en-US" emma:confidence="0">
                  <emma:literal>(44</emma:literal>
                </emma:interpretation>
                <emma:interpretation id="interp11" emma:lang="en-US" emma:confidence="0">
                  <emma:literal>644</emma:literal>
                </emma:interpretation>
                <emma:interpretation id="interp12" emma:lang="en-US" emma:confidence="0">
                  <emma:literal>€44</emma:literal>
                </emma:interpretation>
                <emma:interpretation id="interp13" emma:lang="en-US" emma:confidence="0">
                  <emma:literal>[44</emma:literal>
                </emma:interpretation>
                <emma:interpretation id="interp14" emma:lang="en-US" emma:confidence="0">
                  <emma:literal>{44</emma:literal>
                </emma:interpretation>
              </emma:one-of>
            </emma:emma>
          </inkml:annotationXML>
          <inkml:trace contextRef="#ctx0" brushRef="#br0" timeOffset="40452.9496">1287 3136 120,'0'0'55,"0"0"-43,0 0-15,0 0 26,0 0-19,0 0 22,0 0-20,0 0 22,0 0-21,-8 4 25,0-4 1,-5 0-24,1 0 19,-5 0-21,1 0 10,-1 4-12,-3-1 8,-1 1-10,-8 0 2,0 3-4,0 4-1,0 11 1,0 0 4,-4 4-4,0 0 0,-4 3 0,0 1 1,3 3-1,5 4-3,-8-4 1,0 0 6,4 3-4,0 5 11,0 7-9,-4 7-1,-1 7-1,-3 12 1,0-4-1,3-8 2,5 1-2,4-4-3,9-1 1,3 1 1,5-4 0,3 4 16,5 0-12,4 0 1,4-4-3,1 4 1,7-8-2,9-3-1,-1 0 1,5 3-4,0 1 2,0-1 4,0-6-3,4 2 0,-1-14 1,6-3-4,-1-4 2,0-8 1,8-3 0,9-1 5,-1-3-4,18-3 9,-1-8-8,0-4-7,0-3 5,-4-8 2,-8-3-2,-4-4 6,-1-4-5,-3-4 9,-5 1-8,-4 0-1,-4 3 0,1-11-21,-10 8 16,-3-1-128,-4 5 103,-5-1-210</inkml:trace>
          <inkml:trace contextRef="#ctx0" brushRef="#br0" timeOffset="41038.7625">2590 3394 156,'0'-4'69,"0"4"-55,-4 8-18,4-8 51,-4 11-8,0 7-26,0 0 28,0 4-32,-9 0 21,1 8-22,-5 3 21,-3 7-22,-1 8 2,0 4-6,1 3 1,3 0-3,9-4-3,4-3 1,4-4-2,8-7 2,4-7 1,1-5 0,7-3 28,1-3-22,4-8 3,4-8-6,8-3 21,9-7-19,7-4-2,14 0-1,-1-7-2,0-1 0,0 1 8,-4 0-6,-16-1-32,-5-10 24,-8-4-113,-4 0 92,-8 3-202,-1-3 175,-3 0-7</inkml:trace>
          <inkml:trace contextRef="#ctx0" brushRef="#br0" timeOffset="41328.2472">3236 3331 204,'-9'-11'92,"9"11"-73,0 0-24,0 0 64,0 0-48,0 8 25,0-1-26,0 8 24,0 10-25,-4 9 26,0 2-26,0 12 12,0 11-15,0 18-4,0 11 0,-1 4 3,-3-3-4,0 6 0,-5-3 0,1 0 1,0 0-1,-1-7-1,-3-5 1,-1-10 1,5-7-1,-5-8-1,5-7 1,8-8-66,0-7 51,4-11-112,0-11 96,12-11-194</inkml:trace>
          <inkml:trace contextRef="#ctx0" brushRef="#br0" timeOffset="41954.0847">4009 3475 132,'0'0'59,"0"-19"-47,4 12-15,-4 7 74,4-4-57,1 1 55,-1 3-52,-4 0 53,0 0-53,4 7 6,-4 4-15,-4 4 5,0-1-10,-5 9 10,-3 2-10,0 8 2,-1 8-4,1 3 11,3 7-10,1 5 3,0-1-4,0-4-6,-1-3 4,1-4 6,4-7-5,4-8-2,4-7 2,4-3 36,5-5-28,7-6 8,9-1-11,4-7 19,13 0-18,-1 0 19,1-4-18,4 4 16,3-3-18,1-5 1,-4-3-4,-1 0 1,1-3-2,0-1-1,-5 4 1,-3-4 4,-5 4-4,-8 0-53,0 0 41,-9 0-109,1 0 93,8-15-143,-4-7 129,0 4-163</inkml:trace>
          <inkml:trace contextRef="#ctx0" brushRef="#br0" timeOffset="42308.9255">4894 3394 192,'-4'-30'85,"8"27"-67,-4-8-23,0 3 61,0 1-45,0-4 46,5-4-42,-1 4 34,0 0-36,-4 4 32,4 3-34,-4 4 14,0 15-18,0 7 7,0 11-10,-4 0 12,0 4-12,0 11 9,-5 11-10,-7 7 13,-1 15-12,5-23-2,-13 34-1,-4-3-1,0 6 0,4-3 5,0 4-4,5-4-3,3-11 2,5-8 5,3-3-4,5-15-8,4-11 5,4-7-88,5-11 70,3-12-237,9-3 199,-5-22-100</inkml:trace>
        </inkml:traceGroup>
      </inkml:traceGroup>
    </inkml:traceGroup>
    <inkml:traceGroup>
      <inkml:annotationXML>
        <emma:emma xmlns:emma="http://www.w3.org/2003/04/emma" version="1.0">
          <emma:interpretation id="{9D85903D-B5E9-4339-A741-7A3DD2E8E734}" emma:medium="tactile" emma:mode="ink">
            <msink:context xmlns:msink="http://schemas.microsoft.com/ink/2010/main" type="paragraph" rotatedBoundingBox="3810,7373 11675,6483 11874,8243 4009,9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7ACA42-CCC9-4E08-BD47-69C33D0C1009}" emma:medium="tactile" emma:mode="ink">
              <msink:context xmlns:msink="http://schemas.microsoft.com/ink/2010/main" type="line" rotatedBoundingBox="3810,7373 11675,6483 11874,8243 4009,9133"/>
            </emma:interpretation>
          </emma:emma>
        </inkml:annotationXML>
        <inkml:traceGroup>
          <inkml:annotationXML>
            <emma:emma xmlns:emma="http://www.w3.org/2003/04/emma" version="1.0">
              <emma:interpretation id="{2CA33827-A25F-4B80-B1DB-99F838C2B6E0}" emma:medium="tactile" emma:mode="ink">
                <msink:context xmlns:msink="http://schemas.microsoft.com/ink/2010/main" type="inkWord" rotatedBoundingBox="3810,7373 6613,7056 6784,8569 3982,8886"/>
              </emma:interpretation>
              <emma:one-of disjunction-type="recognition" id="oneOf3">
                <emma:interpretation id="interp15" emma:lang="en-US" emma:confidence="0">
                  <emma:literal>FEO</emma:literal>
                </emma:interpretation>
                <emma:interpretation id="interp16" emma:lang="en-US" emma:confidence="0">
                  <emma:literal>FEB</emma:literal>
                </emma:interpretation>
                <emma:interpretation id="interp17" emma:lang="en-US" emma:confidence="0">
                  <emma:literal>FE0</emma:literal>
                </emma:interpretation>
                <emma:interpretation id="interp18" emma:lang="en-US" emma:confidence="0">
                  <emma:literal>Feo</emma:literal>
                </emma:interpretation>
                <emma:interpretation id="interp19" emma:lang="en-US" emma:confidence="0">
                  <emma:literal>FED</emma:literal>
                </emma:interpretation>
              </emma:one-of>
            </emma:emma>
          </inkml:annotationXML>
          <inkml:trace contextRef="#ctx0" brushRef="#br0" timeOffset="43883.6625">700 5681 116,'-4'4'52,"8"-4"-41,-4 0-14,0 0 57,0 0-43,0 0 35,0 0-34,0 0 8,0 0-14,0 0-2,8 3-2,0 8 7,5-3-7,3-8 5,9-8-6,4 1 34,8-4-28,5 0 7,7 0-10,5 0 5,8 0-6,0 3 4,0 1-6,0 0 3,5-1-3,-5 1 2,-9 0-2,-3-1 2,0 1-2,-9 0 2,-4 3-2,-4 0-155,-4 1 122,-8-1-147</inkml:trace>
          <inkml:trace contextRef="#ctx0" brushRef="#br0" timeOffset="43400.6977">712 5732 140,'0'0'65,"0"-22"-51,0 11-17,0 11 51,0 0-38,0 8 30,0-1-16,0 8-16,0 7 13,0 7-16,0 15 11,-4 4-11,0 7 2,0 4-5,4 0 8,0 14-8,0 5-1,-4-8 0,0 7 4,-5-4-4,1 5 0,-4-1 0,-1-4 4,1-3-4,-1-11 3,5-4-3,0-18-1,0-8 1,-1-7-85,5-11 66,0-22-174,4-11 148,0-7-21</inkml:trace>
          <inkml:trace contextRef="#ctx0" brushRef="#br0" timeOffset="44311.9669">733 6229 140,'-4'0'65,"4"0"-51,0 3-17,0-3 65,0 0-49,0 0 26,0 0-28,0 0 27,0 0-29,8 0 49,5 0-44,-1 0 2,9 0-10,8 0 12,0 0-14,0 0 10,12 4-11,4-4 13,1-4-12,4-3 3,-1 0-5,-3-4-1,-5 0 0,-4-4 4,5-3-4,-1-4 6,0 7-6,-3 4-50,-1 0 38,-4 3-228,17 1 185,-9 7-91</inkml:trace>
          <inkml:trace contextRef="#ctx0" brushRef="#br0" timeOffset="45620.3034">2053 6185 192,'16'-19'85,"1"12"-67,8-8-23,-9 12 58,1-1-43,3 0 0,13 0-6,5 4 2,3-3-5,0-1 3,1-3-3,3-1 8,-3 1-7,-5 0-147,0-1 115,-4 8-117</inkml:trace>
          <inkml:trace contextRef="#ctx0" brushRef="#br0" timeOffset="45110.8223">2106 6174 164,'0'0'75,"0"0"-59,0 0-20,0 0 53,0 0-39,0 0 8,0 7-13,0 4 14,0 0-15,0 4 18,-4 3-17,0 8 21,0 3-20,-4 4 17,-1 0-18,1 1 4,-4 2-7,-1 1 27,1 0-22,4-4-3,-5 0-2,5 0-5,0 0 2,-1 0 6,1-3-4,4-5-3,0-2 2,0-5-3,0-3 2,4-4 4,0 3-3,0-3 0,4-3 1,0 3-1,4-4 0,5 1 0,3 3 0,5-4 0,4 4 0,4-7 2,4 7-1,4-4-1,4-3 1,-4-1 4,-3-3-4,-10 0 3,1-3-3,-4-1 11,0 0-10,-5-3 3,1 0-4,-5-4-129,0-4 100,-3-4-231</inkml:trace>
          <inkml:trace contextRef="#ctx0" brushRef="#br0" timeOffset="45474.3117">2069 6585 180,'-4'-18'82,"8"18"-65,4 0-21,1-7 48,3 3-36,5-3 9,3-1-12,1 1 0,12 3-4,4 1 5,1-1-5,-1 0 0,-4 1 0,-4-1 7,-4 0-6,-5-3-113,-3 0 88,-1-5-142</inkml:trace>
          <inkml:trace contextRef="#ctx0" brushRef="#br0" timeOffset="46866.7988">3008 6104 132,'0'0'59,"4"0"-47,-4 0-15,0 0 32,0 0-24,9 3 30,-5 5-27,0-1 19,-4 0-20,0 5 27,0 6-26,0-3 13,-4 3-15,0 4 5,-1 4-8,-3 0 18,0 3-17,-5 4 10,1 0-10,0 4 1,-9 3-4,0 1 2,5-1-2,-1 1-1,1 3 1,-1 0-1,5-4 0,-1-3-3,5-4 2,4 0 1,0 8 0,4-12-3,4-3 2,4-4 1,0-4 0,9-7 5,8-3-4,0-5 3,4-6-3,0-8-3,-1-4 1,10-3 1,-5-4 0,0-4 2,-8 0-1,-5 0 2,1-3-2,-4 7-1,-5 0 1,0 3 1,-3 5-1,-5-1 2,-4 0-2,-4-3 39,0-4-32,-9 3 1,-3 5-6,-1-5 23,1 5-21,3 3 16,1 3-16,3 5-5,5-5 0,4 5-9,4-1 7,5-7 4,7-4-2,1-3 6,3-4-5,1-8 0,0-6 0,0-1-1,3 0 0,-3 4 2,0 0-1,-5 3-1,-3 1 1,-5 7 1,-8-4-1,-4 8 2,-9-1-2,1 5 19,-5 3-16,1 3 2,-9-3-4,-4 4 1,-4 3-2,4 1-3,0 3 1,4 0 1,5 0 0,3 0-180,17 3-113</inkml:trace>
        </inkml:traceGroup>
        <inkml:traceGroup>
          <inkml:annotationXML>
            <emma:emma xmlns:emma="http://www.w3.org/2003/04/emma" version="1.0">
              <emma:interpretation id="{5ADC0A6E-4CB0-43BC-8CD5-1E51702D29BB}" emma:medium="tactile" emma:mode="ink">
                <msink:context xmlns:msink="http://schemas.microsoft.com/ink/2010/main" type="inkWord" rotatedBoundingBox="8067,7141 11703,6730 11874,8243 8238,8655"/>
              </emma:interpretation>
              <emma:one-of disjunction-type="recognition" id="oneOf4">
                <emma:interpretation id="interp20" emma:lang="en-US" emma:confidence="0">
                  <emma:literal>18th.</emma:literal>
                </emma:interpretation>
                <emma:interpretation id="interp21" emma:lang="en-US" emma:confidence="0">
                  <emma:literal>18th</emma:literal>
                </emma:interpretation>
                <emma:interpretation id="interp22" emma:lang="en-US" emma:confidence="0">
                  <emma:literal>18TH</emma:literal>
                </emma:interpretation>
                <emma:interpretation id="interp23" emma:lang="en-US" emma:confidence="0">
                  <emma:literal>184th</emma:literal>
                </emma:interpretation>
                <emma:interpretation id="interp24" emma:lang="en-US" emma:confidence="0">
                  <emma:literal>15".</emma:literal>
                </emma:interpretation>
              </emma:one-of>
            </emma:emma>
          </inkml:annotationXML>
          <inkml:trace contextRef="#ctx0" brushRef="#br0" timeOffset="48069.8568">5114 5420 180,'0'-4'82,"0"4"-65,4 0-21,-4 0 56,0 0-42,0 8 70,0 3-61,0 11 45,-4 7-48,0 19 14,-1 3-21,-3 8 19,-4 7-21,-5-7 5,5 7-8,-5 12 0,1-1-3,-1 7-1,1 8 1,-1-7-1,0-8 0,1 0 5,-1 0-4,1-3 6,3-8-6,-3-11 0,3-3 0,9-12-49,0-3 38,4-15-117,4-3 97,9-19-256</inkml:trace>
          <inkml:trace contextRef="#ctx0" brushRef="#br0" timeOffset="56716.4605">6429 5383 184,'-8'-4'85,"4"4"-67,-5 4-23,5 0 55,0-1-40,-8-3 44,-5 0-41,1 4 31,-5 0-33,4-1 2,-12 5-8,-4 3-1,4 7-3,-8 8 2,4 3-2,4 8-1,4 11 1,5 0-1,3-4 0,5 0 0,-1 0 0,5-3 0,4-5 0,4-3 2,0-3-1,8-4 2,9 3-2,3 0 8,5 5-7,4 2 2,4 5-3,4-5-1,1 16 1,-1-8 1,-4-3-1,-4-1-1,-4-3 1,-5-4 1,1 0-1,-4 0 39,-5 0-32,-4-3-5,-4-1-1,-4 0 3,-4 1-4,0-1 6,-4 1-6,0-5 0,-1 1 0,-11-4-1,-1 0 0,-4-3 2,-4-5-1,-4 5-1,-12-5 1,-1-3-1,5-3 0,-1-5 2,1-3-1,4-3 2,0-5-2,4-3-1,4-11 1,4 0-7,4-3 5,5-1-3,7 4 3,5-4-2,12-7 2,5 0 6,12-8-4,4-3-3,16-15 2,5-3 0,-1-4 0,9 0 0,-4-1 0,-4 1 5,3 4-4,-3 3-5,-4 0 3,-5-4 3,-4 8-2,-4 4-2,-4 3 1,-4 0-19,-4 4 16,-9 0-19,-4 4 18,-3 3-18,-10 0 18,-7 8-6,-5 3 7,1-4 3,-5 8 1,1 11-9,-1 4 7,4 11-72,1 7 58,3 0-229,1 7 189,4 1-6</inkml:trace>
          <inkml:trace contextRef="#ctx0" brushRef="#br0" timeOffset="57667.1393">6925 5379 204,'-8'-7'92,"12"3"-73,0 1-24,5 3 64,-1 0-48,9-4 50,-1 0-46,1-3 38,3 0-40,9-1 13,4-3-19,0 4 5,5 0-9,-1 3 1,4 4-3,1 0 2,3 0-2,-3 0 8,3 7-7,-4-3-32,-3 0 24,-1-1-147,-4 1 119,-4-11-219</inkml:trace>
          <inkml:trace contextRef="#ctx0" brushRef="#br0" timeOffset="57256.8029">7265 5368 152,'0'8'69,"0"3"-55,0 7-18,0-7 51,0 8-38,0 6 33,4 5-31,-4 3 14,0 4-19,0 7 0,-4 3-4,0-2 4,-1-5-5,1-7 3,0-7-3,0-4 2,0-7-2,0-12-62,0-6-165</inkml:trace>
          <inkml:trace contextRef="#ctx0" brushRef="#br0" timeOffset="58047.9243">7939 5306 160,'16'22'75,"-11"-11"-59,-1 4-20,-4-8 62,4 0-47,0 1 61,0 3-54,-4 0 27,0 3-32,-8 9-8,0 6-2,-1 4-1,1 8-1,0 3-1,0-4 1,-1-3 1,1-4-1,0-7 2,4-4-2,-1-8-23,1-3 17,0-7-121,0-8 98,0-10-180</inkml:trace>
          <inkml:trace contextRef="#ctx0" brushRef="#br0" timeOffset="58141.705">7906 5549 212,'12'7'95,"9"-3"-75,20 7-25,-24-11 39,4 0-28,7-4 9,1 0-11,9-3 1,-1-4-4,-4-4 5,0-7-5,0 4-39,0-4 30,-4-4-233</inkml:trace>
          <inkml:trace contextRef="#ctx0" brushRef="#br0" timeOffset="58347.7449">8361 5251 204,'-4'7'92,"4"-3"-73,0 10-24,0 1 95,0 4-72,-4 3 33,-1 7-37,1 11 0,-4 5-9,0 17 4,0 4-6,3-7-5,1-7 2,0-8-79,4-8 62,4-10-271</inkml:trace>
        </inkml:traceGroup>
      </inkml:traceGroup>
    </inkml:traceGroup>
    <inkml:traceGroup>
      <inkml:annotationXML>
        <emma:emma xmlns:emma="http://www.w3.org/2003/04/emma" version="1.0">
          <emma:interpretation id="{6354E100-1D6F-428F-A71C-77B1210E865A}" emma:medium="tactile" emma:mode="ink">
            <msink:context xmlns:msink="http://schemas.microsoft.com/ink/2010/main" type="paragraph" rotatedBoundingBox="6637,9315 19659,9153 19678,10706 6656,108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DDED99-1270-4340-8C75-A4C752C8DA1D}" emma:medium="tactile" emma:mode="ink">
              <msink:context xmlns:msink="http://schemas.microsoft.com/ink/2010/main" type="line" rotatedBoundingBox="6637,9315 19659,9153 19678,10706 6656,10868"/>
            </emma:interpretation>
          </emma:emma>
        </inkml:annotationXML>
        <inkml:traceGroup>
          <inkml:annotationXML>
            <emma:emma xmlns:emma="http://www.w3.org/2003/04/emma" version="1.0">
              <emma:interpretation id="{9ECF54AE-6AF6-4BA7-BC00-413AD0D0AC55}" emma:medium="tactile" emma:mode="ink">
                <msink:context xmlns:msink="http://schemas.microsoft.com/ink/2010/main" type="inkWord" rotatedBoundingBox="6638,9442 11579,9380 11596,10806 6656,10868"/>
              </emma:interpretation>
              <emma:one-of disjunction-type="recognition" id="oneOf5">
                <emma:interpretation id="interp25" emma:lang="en-US" emma:confidence="1">
                  <emma:literal>JAMES</emma:literal>
                </emma:interpretation>
                <emma:interpretation id="interp26" emma:lang="en-US" emma:confidence="0">
                  <emma:literal>James</emma:literal>
                </emma:interpretation>
                <emma:interpretation id="interp27" emma:lang="en-US" emma:confidence="0">
                  <emma:literal>Jami's</emma:literal>
                </emma:interpretation>
                <emma:interpretation id="interp28" emma:lang="en-US" emma:confidence="0">
                  <emma:literal>TAMES</emma:literal>
                </emma:interpretation>
                <emma:interpretation id="interp29" emma:lang="en-US" emma:confidence="0">
                  <emma:literal>JAMEs</emma:literal>
                </emma:interpretation>
              </emma:one-of>
            </emma:emma>
          </inkml:annotationXML>
          <inkml:trace contextRef="#ctx0" brushRef="#br0" timeOffset="26135.2351">3302 8005 156,'-8'-8'69,"3"12"-55,1-4-18,4 0 53,0 4-39,-4-1 13,0 1-16,4 0 4,0-1-8,0 1 9,0-4-9,0 4 52,0-4-43,0 0-7,0 0-2,0 0 0,0 0-3,8 3 0,1 1 1,3 4 13,5-1-11,3-3 13,9-1-12,8-3 23,13-3-21,8-5-2,4-7-2,0-3 12,-4 0-11,4-4 7,8 3-7,-3 1 1,11-1-3,1 5 2,-1-1-2,-3 4 8,-5-4-7,0 1-4,1-5 2,-5 5 5,-4-1-4,0 4 6,-8 3-6,-9 1-19,-7 0 14,-10 3-83,-7 0 68,-4-3-139,-5 0 121</inkml:trace>
          <inkml:trace contextRef="#ctx0" brushRef="#br0" timeOffset="26714.7543">4059 7990 132,'-4'4'62,"8"-1"-49,-4 1-16,0-4 46,8 4-35,0 3 26,5 0-25,-5 4 20,9 4-22,3 4 8,1 6-11,0 5 9,-1 3-10,5 7-1,0 1-1,0 7 1,-5-1-1,1 8 5,0 4-5,-5 4 3,-3 3-3,-5 0-1,0-3 1,-8-1 1,0-3-1,-8-7 2,-4-8-2,-5-4-3,-4-3 1,-16 0 34,-4-1-26,-5-3 4,-3-7-8,-1-4 4,-4-3-6,13-8 6,-9-8-6,9-6 9,0-5-8,7 1 5,6 0-6,3-1-5,4 1 3,9 0 0,3-4 1,5 3-65,8-3 51,0 0-152,34-11 19</inkml:trace>
          <inkml:trace contextRef="#ctx0" brushRef="#br0" timeOffset="27427.8264">5138 8531 96,'0'-4'46,"0"4"-37,0-4-11,0 4 33,0 0-25,0 0 37,0 0-33,0 0 32,0 0-31,0 0 33,0 0-33,0 0 9,0 8-14,0-1 10,-4 4-12,0 7 6,0 4-7,0 4 1,-4 18-3,-1 0-1,-3 8 1,-5-1-1,1 1 0,-1-4 2,1-4-1,-1-4-1,5-3 1,-1-4-1,1-4 0,0-3 5,3-7-4,1-5-70,0-3 55,4-11-212,4-11 175,8-11 12</inkml:trace>
          <inkml:trace contextRef="#ctx0" brushRef="#br0" timeOffset="27743.7295">5134 8468 152,'4'-40'69,"5"36"-55,-1-22-18,0 19 34,1 3-25,3 0 21,0 12-19,5-1 18,-1 4-18,5 0 10,0 4-12,0 3 8,-1 4-10,1 8 7,4 7-7,4 7 1,-5 4-3,1 10 2,-4 5-2,0-4 2,-5-4-2,1-11-1,-5-4 1,1-7-1,-5-7 0,0-4 2,0-3-1,-3-8 13,-5-4-10,0-7-100,-5-4 76,5-10-188</inkml:trace>
          <inkml:trace contextRef="#ctx0" brushRef="#br0" timeOffset="28115.537">5134 8865 228,'-12'-4'101,"12"4"-79,0-3-28,0 3 57,0 0-41,0 0 8,4 0-13,4 0 11,1-4-12,3 0 12,13 1-12,0-8 6,-1 0-7,5-4-5,9 0 2,3 4 8,5-3-6,-1-5-57,-4 1 44,-3-1-205</inkml:trace>
          <inkml:trace contextRef="#ctx0" brushRef="#br0" timeOffset="28982.362">6135 8420 148,'-8'-3'65,"8"3"-51,4 3-17,-4-3 40,0 8-30,0-1 29,0 0-27,-4 4 21,0 0-23,-4 4 11,-1 3-13,1 1 8,4 7-10,0 3 2,0 4-4,-9 4 2,1 11-2,0 3 2,3-3-2,1-4-1,0-3 1,-1-5-4,5-10 2,0-4 6,0-7-4,4-15 17,0-4-11,0 0-4,0-3 10,0-4-11,4-7 0,0-12-1,9-7-1,7-7 0,1-11 2,4-7-1,0 3-3,0 0 1,-1 4 1,-3 7 0,0 8 0,-5 3 0,1 7-3,-5 12 2,9 3 4,-5 8-3,-3 7 0,-5 11 1,0 15 1,-3 3-1,-1 8-3,0 7 1,-4 4 4,-4 3-3,0 5-2,-5-5 1,5-3 4,0-11-3,0-4 0,0-8 1,4-3-4,0-3 2,0-8 4,4-4-3,4-7 6,0-3-5,1-8 3,3-19-3,-4-3-1,1-4 1,3-7 7,0-11-6,1 0 2,3 0-3,1-1 11,4 9-10,-5 6 0,1 8-1,-5 7-4,1 4 2,-1 8 1,0-1 0,-3 8 5,3-1-4,0 5 6,1 6-6,-1 8 20,1 4-17,-1 7 8,-4 7-9,1 8 12,-1 11-11,-4 7 3,-4 11-5,0-3-4,0-1 2,0-3 0,0-11 0,0-11 8,4-4-6,0-11-1,0-4 0,1-3-43,3-8 33,8-10-149,9-16 123,-4-3-202</inkml:trace>
          <inkml:trace contextRef="#ctx0" brushRef="#br0" timeOffset="29857.8381">7252 8439 116,'0'-26'52,"0"26"-41,4-22-14,-4 18 68,0 0-52,0 1 52,5-1-48,-5 0 63,0 1-60,0 3 13,0 0-23,0 18-4,0 4-1,-5 4-4,1 0 11,0 7-10,0 0 11,0 4-10,-4-1 4,-1 5-5,1 3-1,0 7 0,-5-6-1,5-1 0,0 0 0,0 0 0,3-7 0,1-8 0,4-7-3,0-3 2,4-1-2,5-3 2,-1-4 4,0-4-3,5 0 3,-1-3-2,5-4-6,3 0 4,5-4 8,4-3-5,0 0-1,4-4 0,-4-4-1,-4 0 0,0 1 5,-5-1-4,-3 4-31,-5 0 24,-3 0-63,-1 0 53,-8 0-166,4 0 140,-4 0-92</inkml:trace>
          <inkml:trace contextRef="#ctx0" brushRef="#br0" timeOffset="30222.3176">7227 8795 252,'5'-25'111,"3"6"-87,8 1-30,1 14 63,4 0-46,3-3 24,1-8-25,4 4-4,-4 0-3,-4 4 0,-1-4-2,-3 0-51,0-4 39,-5 0-105,-4 1 89,0-5-182</inkml:trace>
          <inkml:trace contextRef="#ctx0" brushRef="#br0" timeOffset="30312.6015">7182 8387 216,'-17'26'98,"22"-30"-77,7-18-26,0 15 92,5-4-70,4 0 54,8 0-53,4-4-12,4 4-3,8 0 0,-3 0-3,3 0-53,-3 4 42,-1 3-148,0 0 123,-3 0-154</inkml:trace>
          <inkml:trace contextRef="#ctx0" brushRef="#br0" timeOffset="30852.9296">8208 8200 224,'0'-15'101,"0"8"-79,-13 7-28,9 3 46,-4 5-33,-9 3 26,1 3-24,-9 8 20,-8 4-22,-4 7 5,4 4-8,4 0 3,0-4-6,8 0-3,5-4 2,3-3 3,5-4-3,8-3-2,4-1 1,4-3-2,13-1 2,4 1 4,0 0-3,4-1 0,-5 1 1,5-4-1,-4 0 0,4 0 0,-12 0 0,3 0 0,-3 8 0,-1-5 0,-3 5 0,-5 3 8,0 0-6,-4 4-4,-8-1 2,0 1 3,-4 4-3,-9 3 0,1-4 1,-9-3 49,0-4-39,-8 0 16,-4 0-20,0-4 7,-1-3-10,1-4-2,0-4-1,0-3-127,8-4 99</inkml:trace>
        </inkml:traceGroup>
        <inkml:traceGroup>
          <inkml:annotationXML>
            <emma:emma xmlns:emma="http://www.w3.org/2003/04/emma" version="1.0">
              <emma:interpretation id="{E9554ABA-9912-4A07-B756-2D9F46F97CF9}" emma:medium="tactile" emma:mode="ink">
                <msink:context xmlns:msink="http://schemas.microsoft.com/ink/2010/main" type="inkWord" rotatedBoundingBox="16493,9672 19665,9632 19676,10535 16504,10574"/>
              </emma:interpretation>
              <emma:one-of disjunction-type="recognition" id="oneOf6">
                <emma:interpretation id="interp30" emma:lang="en-US" emma:confidence="0">
                  <emma:literal>ScHIFFER</emma:literal>
                </emma:interpretation>
                <emma:interpretation id="interp31" emma:lang="en-US" emma:confidence="1">
                  <emma:literal>SCHIFF ER</emma:literal>
                </emma:interpretation>
                <emma:interpretation id="interp32" emma:lang="en-US" emma:confidence="0">
                  <emma:literal>ScitIFFER</emma:literal>
                </emma:interpretation>
                <emma:interpretation id="interp33" emma:lang="en-US" emma:confidence="0">
                  <emma:literal>Sci-1IFFER</emma:literal>
                </emma:interpretation>
                <emma:interpretation id="interp34" emma:lang="en-US" emma:confidence="0">
                  <emma:literal>SchiFFER</emma:literal>
                </emma:interpretation>
              </emma:one-of>
            </emma:emma>
          </inkml:annotationXML>
          <inkml:trace contextRef="#ctx0" brushRef="#br0" timeOffset="35159.1808">13321 8240 204,'0'4'92,"8"7"-73,-8 11-24,0-7 33,-4 3-23,-5 8 29,-3 7-26,0 0 30,-1 4-29,1 3 2,-5 4-8,1 8-5,-1 3 2,1-4 3,3 1-3,1-15 3,-1-4-2,5-8-3,0-3 1,4-7-125,0-7 99,8-12-176</inkml:trace>
          <inkml:trace contextRef="#ctx0" brushRef="#br0" timeOffset="35435.5175">13213 8317 196,'-8'0'88,"12"4"-69,8-8-24,-3 4 78,-1 0-59,8-3 66,1-1-60,0-3 40,-1-1-44,5 1 8,-1 0-17,5-1 4,4 4-8,4 1-2,0 3 0,5 0-1,7 0 0,-4-4 2,1 4-1,-5-7-43,-4-1 34,-8 1-124,-4 0 102,-5-1-246</inkml:trace>
          <inkml:trace contextRef="#ctx0" brushRef="#br0" timeOffset="35804.6792">13288 8604 244,'8'4'111,"0"-1"-87,-4 1-30,4-4 77,5 0-57,3-7 57,5-4-54,8 0 9,4 0-18,0 0-6,0 0 0,13-4-81,-5 0 62,1 4-151,-1-4 129,-8-7-154</inkml:trace>
          <inkml:trace contextRef="#ctx0" brushRef="#br0" timeOffset="36397.6161">14173 8277 200,'0'0'92,"0"0"-73,0 4-24,0-4 55,0 0-40,0 0 10,0 7-13,0 0 14,0 4-16,0 4 15,-4 7-15,-1 4-3,1-1 0,-4 1 14,0 7-12,-5 4 7,1 4-8,-5-1-2,1 15 0,-1-3-4,5-5 2,0-6 4,-1-4-3,5-12 0,4-3 1,0-3-32,-1-8 24,5-11-101,5-4 84,3-7-193</inkml:trace>
          <inkml:trace contextRef="#ctx0" brushRef="#br0" timeOffset="36943.4853">14164 8527 216,'-24'18'98,"24"-10"-77,4-5-26,-4-3 19,8 4-12,4-4 35,5-4-28,16-3 13,0-4-16,4 0-1,5 0-3,-5-8-186,9-6 144,-5-5-98</inkml:trace>
          <inkml:trace contextRef="#ctx0" brushRef="#br0" timeOffset="36765.6922">14173 8222 200,'0'-4'92,"4"4"-73,-4 0-24,0 0 97,0 0-73,0 0 52,0 0-52,8-4 6,0 4-17,5-3 3,8-8-8,7-4 6,1 0-6,5 4-2,-6 0 0,1 4 4,0-1-4,4 1-3,1 0 2,-5-1-53,-5 1 41,-3 3-150,0 1 126,-1 10-177</inkml:trace>
          <inkml:trace contextRef="#ctx0" brushRef="#br0" timeOffset="37494.2238">14959 8130 240,'4'-4'108,"0"-3"-85,-4 14-29,0-7 55,0 15 7,-8 3-40,-1 4 25,1 4-31,-4 3 0,-1 1-7,1 3 4,-5 4-6,1-1-3,-5 9 2,0 2 3,-3 5-3,3-1 0,0-7 1,5 4-1,3-7 0,1-1-3,4-10 2,-1-8 1,1-4 0,4-3 0,0-1 0,4-3 0,0 0 0,4-3-3,0-1 2,9-7 4,-1 0-3,9-7 0,-1-1 1,1-6 1,8-1-1,0-3-1,0 3 1,0 0-1,0 4 0,-4 0 0,-1 0 0,-3 0-84,4 0 66,-9-4-56,1-3 55,0 3-119,-5 1 106,0-1-101</inkml:trace>
          <inkml:trace contextRef="#ctx0" brushRef="#br0" timeOffset="37968.979">14888 8097 256,'-16'-4'115,"37"8"-91,16-1-30,-21-3 66,9-3-49,8-1 16,13-3-19,-5-1 1,0-6-7,1 3-118,-1 0 91,5-1-227</inkml:trace>
          <inkml:trace contextRef="#ctx0" brushRef="#br0" timeOffset="37905.6616">14905 8424 244,'0'-4'108,"0"4"-85,0 11-29,0-11 60,21 0 15,-1 0-49,1-3 25,0 3-34,3-4-3,-3 4-5,0-7-3,-5-1 1,1 1 4,-1-4-4,1 0-67,0 0 52,-9 0-108,0-4 94,5 0-218</inkml:trace>
          <inkml:trace contextRef="#ctx0" brushRef="#br0" timeOffset="38669.9576">15670 8244 164,'0'25'75,"-4"5"-59,0 3-20,4-15 9,-4 1-5,4 3 25,-4 0-20,0 7 13,-1 8-13,1-4 2,0 0-5,4 0 19,-4-7-17,0-4 24,0 0-21,0-7 28,-1 0-27,1-4 24,4-4-23,-4 0 11,0 1-14,0-5 22,4-6-22,0-8 20,0-4-19,4-7 10,4-11-12,5-4-3,7-14-1,1-8 4,4-4-4,8-10-5,-4 7 3,0 7 17,-4 4-13,4 7 11,0 4-11,0 3 2,0 12-4,-1 7-3,1 7 1,0 8 1,0 3 0,4 4 0,5 4 0,-5 3-3,-4 8 2,-4-1 4,-5 8-3,-7 12-30,-9 2 23,-4-6 0,-9-1 4,-7 1 3,-5-1 0,-4-3-31,-4-1 24,-4-2 0,9-5 4,3-3 0,4-4 2,5 0-8,4 0 7,4 3 4,8 5-2,4-1 17,4-3-13,1 3 1,3 8-3,1 7 1,8 8-2,-1-1 2,1 11-2,4 1-76,4-1 59,0-10-191,1-4 160,-10-8-91</inkml:trace>
          <inkml:trace contextRef="#ctx0" brushRef="#br0" timeOffset="32439.7582">10413 7619 140,'-5'-8'65,"1"5"-51,-4-5-17,8-3 60,-4 4-46,0 0 28,-4-8-29,-5 4 22,1 11-23,-5 0 17,-4 11-19,1 4-7,-1-1 1,-4 5 18,-4-1-15,-4 4 16,0 0-15,-4 8 6,0-5-8,-9 5 1,1 3-3,3 0-3,5 7 1,4 1 4,8-1-3,4 1-8,9 3 6,4 4 1,4-4 1,4-4 0,4 1 0,8-1-3,9-3 2,0-4 4,3 0-3,5-4 3,4 1-2,5-1-1,-1 1 1,-4-1-1,0-3 0,0 0 5,0-1-4,0 1-5,0 0 3,-4 0 6,-4-1-5,-4 8-2,-5-3 2,-3-8 5,-5 0-4,-4 0 0,-4 0 0,-8 0 1,-4-4-1,-5 5 2,-4-5-2,1-3-3,-1-1 1,-8 8 1,0-11 0,-4-3 0,-4-1 0,0-3 5,-1-4-4,-3-4 0,0-3 0,3-1 1,9-3-1,5 4-48,3 0 37,4-1-126,9 1 105,8-4-155</inkml:trace>
          <inkml:trace contextRef="#ctx0" brushRef="#br0" timeOffset="33064.8087">11066 8413 200,'-4'-4'88,"4"4"-69,-4 0-24,4 0 58,-4 0-43,0 0 31,-5 4-31,1-4 23,-4 7-24,-5 1 20,1-1-22,-1 0 11,-4 4-13,1 0 5,-1 0-7,0 4 9,5 3-9,-5 1-1,5 3-1,-5 7 1,4 1-1,5 3-3,-1 0 1,5 4-2,0-1 2,4-2 1,0-1 0,8-4 2,0-3-1,4-4-3,0 0 1,1-4-2,-1 4 2,0-3 6,5-5-4,-1-2 0,5-5 0,3-3-4,5-8 2,0 0 6,4 1-4,0-1 0,0 0 0,8 0 4,0-3-4,-4 0-39,1-4 30,-6-4-79,1 0 67,-4 1-210,4-5 177,-4-14-28</inkml:trace>
          <inkml:trace contextRef="#ctx0" brushRef="#br0" timeOffset="33432.176">11637 8468 184,'0'-7'85,"4"3"-67,0 4-23,-4 0 75,0 0-56,0 0 31,0 0-32,0 7 14,-4 4-19,0 4 3,-4 7-7,-1 0-6,1 4 2,0 3 5,-4 1-4,3 3-3,1 7 2,0 1 0,-1-4 0,1-4 0,0-8 0,4-3 2,0-3-1,-1-4 5,1-4-5,0-4-11,4 0 8,-4-7-89,4-3-122,0-8 158,4-4-23</inkml:trace>
          <inkml:trace contextRef="#ctx0" brushRef="#br0" timeOffset="33665.3491">11521 8663 100,'8'-7'46,"1"-1"-37,3 1-11,-4 3 72,5-3-56,-1-1 52,5 1-49,-1 3 19,1 1-26,-1-1-1,5 0-6,0 4 4,4-3-6,4-1 6,0 4-6,-5-4 0,1 1 0,0-1 4,-4 0-4,-1-3-73,-3 0 57,-1-4-202</inkml:trace>
          <inkml:trace contextRef="#ctx0" brushRef="#br0" timeOffset="34046.815">12117 8347 200,'4'-8'88,"0"8"-69,0-3-24,-4 3 50,0 0-37,4 7 37,-4 8-34,0 7 3,-4 0-9,0 4 16,0 3-17,-4 8 5,-1 0-7,1-1 5,-4 8-6,4 1 3,-1-5-3,-3-3-3,4-8 1,-1-7-30,1-3 24,4-5-84,0-3 70,12-7-204</inkml:trace>
          <inkml:trace contextRef="#ctx0" brushRef="#br0" timeOffset="34242.3153">12555 8442 176,'4'15'82,"-4"-11"-65,0 7-21,0-4 45,0 8-33,-4 3 25,0 4-24,-4 8 28,0-1-28,-5 0 16,1 1-19,-1-4 6,5-4-9,0 3-2,4-14 0,0 0 1,-1-7-1,5-8-90,-4-3 70,4-8-224</inkml:trace>
          <inkml:trace contextRef="#ctx0" brushRef="#br0" timeOffset="34617.7596">12353 8277 240,'-25'4'108,"29"-4"-85,0 3-29,-4-3 57,29 0 18,0-3-50,4-1 12,0-4-23,0 1-2,5 3-4,-1 4-2,-4 0 1,-4 4-27,0-4 21,-4 0-66,-1 0 55,-3 0-111,-4 4 97,-5 3-161</inkml:trace>
          <inkml:trace contextRef="#ctx0" brushRef="#br0" timeOffset="34746.1045">12278 8917 212,'-4'3'98,"16"-3"-77,9-3-26,-4-1 83,12-3-62,4-1 62,4-3-59,0-3 2,5-9-14,-1 5-22,-4-4 12,0 0-100,1 0 80,-1 0-117,0 0 106,0-4-122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4:13.056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D1F9701-4A0D-449A-99D7-3FECAB667FB8}" emma:medium="tactile" emma:mode="ink">
          <msink:context xmlns:msink="http://schemas.microsoft.com/ink/2010/main" type="inkDrawing" rotatedBoundingBox="3127,3773 11832,4116 11825,4292 3121,3949" semanticType="underline" shapeName="Other">
            <msink:sourceLink direction="with" ref="{F8E80FBB-0CCB-415F-943A-129B2B517579}"/>
          </msink:context>
        </emma:interpretation>
      </emma:emma>
    </inkml:annotationXML>
    <inkml:trace contextRef="#ctx0" brushRef="#br0">60 0 132,'-17'8'62,"17"-5"-49,-4 1-16,4 0 65,-8-1-49,0 1 40,-1 3-39,1 1 43,4-5-43,0 1 18,4 0-23,0 3 14,8 0-17,0 1 20,1-1-20,7 0 8,1-3-10,4 0 26,-1-1-23,5 1 5,0 3-8,0 1 19,-1-1-17,1 1 0,0-1-4,0 0-2,8 4 1,4-3-4,0-8 2,5 0 6,-1-4-4,5 0 0,-1 4 0,-3 0-1,-1 0 0,-4 4 2,0-4-1,1 7-1,-1 1 1,-4-5 4,-4 1-4,4 0 6,0-1-6,0-6 0,4-1 0,1 0-4,-1 8 2,-4-8 4,0 1-3,-8-1 3,12 0-2,0 1 30,1-1-24,-1 0-3,0 1-1,-4 3-6,4 0 2,-4 0 6,-4 0-4,-4 0-3,0 0 2,0-8 3,0 5-3,4-1 0,0 0 1,0 1-1,0-1 0,-5 4-3,1 0 2,0 4 4,0-4-3,4 3-2,0 1 1,0-4 6,0 0-4,0 0-5,4 0 3,-4 0 3,4 0-2,0 4-2,-4-1 1,-4 1 1,-1 7 0,5-11 2,0 7-1,0 1-3,4-1 1,0-3 1,5-1 0,-5 5 2,8-8-1,1 3-3,-1 1 1,0 3 1,1 1 0,-1-1 2,0 1-1,-3-1-3,-1-3 1,0-1 1,0 5 0,5-5 2,3 1-1,1 3-1,7-3 1,5 3-1,0-3 0,-4 0 2,4 3-1,-4-3-1,-9-4 1,1 0 1,-1 0-1,5 0-3,4-4 1,-1 4 4,5-4-3,0 4 3,-4 0-2,0 0 2,-5 0-2,5 4-1,-8-4 1,-1 0-1,1 0 0,3 0 2,5 4-1,0-4-1,4 0 1,0 0-7,8 0 5,-8 3 6,0 1-5,-9 3-2,1-3 2,-5 3 0,5-3 0,4 3 0,0 1 0,4-1 2,8 1-1,4-5-3,-4-3 1,0 8 4,-8-8-3,0 0 3,4 0-2,0 0 5,0 0-5,13 0 17,-5 0-14,17-4-2,-8 0 0,-9-3 0,-4 3-1,0 0-1,5 1 1,3 3-1,5 0 0,-1 0 8,-3 0-6,3 0 2,-7 0-3,7 0 11,1-4-10,4 4 0,8 4-1,0-1-4,0 1 2,-9 0 4,-3 0-3,4-4-5,-1 0 4,-3 3 3,0 5-2,-5-5 3,1-3-2,-9 8 2,-8-1-2,-5-3-1,-3-1 1,4 1-1,0 0 0,-1-4-6,-3 0 5,0 0 6,-1 0-5,1 3-2,-5 1 2,1-4 0,-5 0 0,1 7 2,-5 1-1,0-5-3,-4-3 1,0 0 4,0 0-3,-4 0 0,0 0 1,-4 0 4,-4 0-4,0 0-3,-5 0 2,-4 0 3,-3-3-3,3 3 3,-8-4-2,-4 4-9,0-4 6,-4 1-150,-4-8 119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5:53.926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1309BCC-00A8-4FD9-9512-0C1F9C2F5DF1}" emma:medium="tactile" emma:mode="ink">
          <msink:context xmlns:msink="http://schemas.microsoft.com/ink/2010/main" type="inkDrawing" rotatedBoundingBox="2299,3357 16710,3603 16701,4120 2291,3875" semanticType="underline" shapeName="Other">
            <msink:sourceLink direction="with" ref="{D21B00CC-85B3-4853-9D54-5ECF80AD0856}"/>
          </msink:context>
        </emma:interpretation>
      </emma:emma>
    </inkml:annotationXML>
    <inkml:trace contextRef="#ctx0" brushRef="#br0">0 0 92,'4'4'42,"4"-4"-33,0 0-11,-4 0 27,5 4-20,-1-1 4,4 1-7,1 3 47,3 1-39,5-1 3,4 0-9,4 1 31,0 3-28,4-4-5,0 0 0,8-3 6,1 0-6,-5-4 38,0 0-31,5 0 0,3 0-6,1 0 28,-1 3-24,1-3-5,-1 4-1,5 3 2,3 4-3,-3-7 0,4 4 1,-5-1 1,1 0-1,0-10-3,4-1 1,3 0 54,1-3-42,9 3-3,-1 4-4,0-4-4,4-3 0,-4 3-3,1 4 2,7-3 9,1 3-6,3 3-4,5 5 2,-5 3 0,1 4 0,-9-8 2,-3 4-1,3 0-6,4-4 4,-3 1 3,3-5-2,5 5 3,-1-1-2,1 0-1,-5 1 1,5-1 1,4 4-1,-5 4 2,5 3-2,0 1-3,-1-1 1,-3 0 1,-4-3 0,7-4 2,9 0-1,4 4 5,5 0-5,-1-1 45,-4 1-36,9 0-4,-1 3-2,13 4-2,8-3-1,4-12 2,13-11-2,8 1 5,8-5-5,12 1 0,1 3 0,4 0-7,-5 1 5,9-1 3,8 4-2,-4 0-2,5 4 1,-5 7 1,4 15 0,-4-8 2,41 4-1,-4 0-1,-12-7 1,0-8 1,-8 4-1,-9 0-9,12-7 6,-15-4 10,-1 4-7,-4-4 0,0 0 0,-8 0-4,-1 0 2,5-8 1,-8-3 0,8-11-3,-1-7 2,10-1 6,-14 5-4,9-1 3,-4-4-3,-4 5-1,-9 3 1,-3 0-4,16-4 2,-13 7 1,5 5 0,-5-1 0,13 4 0,-17 0 0,9 7 0,-9 1 0,1-1 0,-18-7-3,-3 11 2,-4 0 6,-13-4-4,0 0-3,-8 1 2,-9-1 0,1 0 0,-13 1 0,-12-1 0,-17 0 5,-8 1-4,-13-1 0,-12 0 0,-8 1 4,-4 3-4,-9 0-70,-4-8 55,-8 16-187,-20 6 155,-22-17-149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5:44.980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93CAE0-4F4F-44A9-B142-AB9D58D631FF}" emma:medium="tactile" emma:mode="ink">
          <msink:context xmlns:msink="http://schemas.microsoft.com/ink/2010/main" type="writingRegion" rotatedBoundingBox="2721,914 24361,617 24522,12370 2883,12668"/>
        </emma:interpretation>
      </emma:emma>
    </inkml:annotationXML>
    <inkml:traceGroup>
      <inkml:annotationXML>
        <emma:emma xmlns:emma="http://www.w3.org/2003/04/emma" version="1.0">
          <emma:interpretation id="{D34076E8-D8F5-47FF-B4DC-FABC1CF5D77E}" emma:medium="tactile" emma:mode="ink">
            <msink:context xmlns:msink="http://schemas.microsoft.com/ink/2010/main" type="paragraph" rotatedBoundingBox="2920,601 15966,1347 15841,3540 2794,27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1B00CC-85B3-4853-9D54-5ECF80AD0856}" emma:medium="tactile" emma:mode="ink">
              <msink:context xmlns:msink="http://schemas.microsoft.com/ink/2010/main" type="line" rotatedBoundingBox="2920,601 15966,1347 15841,3540 2794,2794">
                <msink:destinationLink direction="with" ref="{31309BCC-00A8-4FD9-9512-0C1F9C2F5DF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18723A1-04ED-4A38-B0F3-5857655F80C5}" emma:medium="tactile" emma:mode="ink">
                <msink:context xmlns:msink="http://schemas.microsoft.com/ink/2010/main" type="inkWord" rotatedBoundingBox="2904,868 7867,1152 7757,3078 2794,2794"/>
              </emma:interpretation>
              <emma:one-of disjunction-type="recognition" id="oneOf0">
                <emma:interpretation id="interp0" emma:lang="en-US" emma:confidence="0">
                  <emma:literal>00 0</emma:literal>
                </emma:interpretation>
                <emma:interpretation id="interp1" emma:lang="en-US" emma:confidence="1">
                  <emma:literal>00 p</emma:literal>
                </emma:interpretation>
                <emma:interpretation id="interp2" emma:lang="en-US" emma:confidence="0">
                  <emma:literal>00P</emma:literal>
                </emma:interpretation>
                <emma:interpretation id="interp3" emma:lang="en-US" emma:confidence="0">
                  <emma:literal>00p</emma:literal>
                </emma:interpretation>
                <emma:interpretation id="interp4" emma:lang="en-US" emma:confidence="0">
                  <emma:literal>Oop</emma:literal>
                </emma:interpretation>
              </emma:one-of>
            </emma:emma>
          </inkml:annotationXML>
          <inkml:trace contextRef="#ctx0" brushRef="#br0">744 10 152,'-4'-8'69,"4"8"-55,-4 0-18,4 0 53,0 0-39,-4 0 55,0 0-49,-1 0 40,-3 0-42,0-4 32,0 4-34,-1 0 13,1 0-18,-4 4 38,-1 4-34,1-1-3,-5 4-4,-3 7 2,-9 12-5,-4-1 3,-9 8-3,-3 14 5,-1 12-5,5 3-3,-5 8 2,1 6 5,-5 5-4,9 0-5,4 10 3,4 16 0,4-5 1,4 1 2,4-8-1,5-3-1,3-1 1,5-3-4,4 4 2,8-15-2,4-11 2,9-12 1,12-2 0,12-16-3,13-11 2,16-7 6,13-14-4,-13-12-3,9-7 2,3-15 5,5-3-4,8-4 0,1-4 0,-5-7 18,-13-4-15,-7-3 5,-5-12-7,-4-3 10,-4-15-9,-9 0 7,-7-7-7,-5-4 4,-8-4-6,-4-3 6,-9-4-6,-12-3 3,-8 3-3,-8 11 5,-5 11-5,-8 7 0,-4 8 0,-4 15 1,0 3-1,-8 4-1,-13 18 1,-12 11 1,0 8-1,-5 3-1,1 8 1,12 0-7,9 3 5,7 0-53,13 4 42,9 4-144,7 7 120,5-4-279</inkml:trace>
          <inkml:trace contextRef="#ctx0" brushRef="#br0" timeOffset="975.9945">2626 337 212,'0'-15'98,"-4"11"-77,0-3-26,0 7 92,0-4-70,-5 1 68,-3-1-64,0 4 29,-5 4-37,-4 3 21,-8 8-25,-8 10 11,-12 12-14,-9 18 2,-4 8-6,0 10-1,-5 8 0,9 11-1,5 19 0,11-5-3,9 8 2,8-4 1,9 1 0,8-1 0,12 0 0,12-14-3,17-15 2,17-11 1,16-15 0,13-22 2,4-15-1,8-21 5,8-23-5,8-11 6,1-18-6,-5-4 6,-16-11-6,-8 4 0,-5-4 0,-8-14 15,-12 10-12,-8-3 7,-9 0-8,-8 7 6,-13-4-6,-7 8 4,-13 4-6,-13-4 3,-4 3-3,-3 0 2,-10 8-2,-15 4-1,-5 3 1,-8 8-1,0 7 0,0 10 0,0 9 0,4 10-3,8 8 2,9 3 4,4 11-3,8 12-36,8-4 28,13 7-151,8 0 124,16 15-329</inkml:trace>
          <inkml:trace contextRef="#ctx0" brushRef="#br0" timeOffset="1773.4427">4037 763 172,'4'-3'78,"13"-1"-61,-5 0-21,-12 4 101,0 0-77,0 0 66,0 0-64,0 11 25,-4 0 2,4 4-36,0 0 9,0 3-16,0 12 12,0 6-13,-4 8 3,4 12-6,-4 13 2,-1 9-3,1-1 2,0 4-2,0 7 2,-4 15-2,4-11-3,-1-4 1,-3-14 4,4-1-3,0-14 0,0-11 1,0-11 1,-1-8-1,5-11 8,0-18-7,0-11-4,5-14 2,-1-27 5,4-18-4,0-11-3,9-22 2,-1-18 3,5-15-3,4 11 0,0 11 1,0 4 1,-1 10-1,5 1-3,0 4 1,0 6-2,4 5 2,0 10 4,5 8-3,7 4 0,9 10 1,-4 12 1,7 10-1,-3 12-1,4 7 1,-8 7-1,-5 8 0,1 3 0,-9 4 0,0 8 0,-4 6 0,-8 8 2,-4 1-1,0 17-3,-5 0 1,-4 1 1,-3-4 0,-9 3 2,-4-3-1,-13-8 22,-8 1-18,-8-4 6,-12 3-7,-13 4 3,-13-3-6,-3-5 0,-5-6 0,1-4-21,-1-8 16,-4-11-187,5-10 150,3-12-302</inkml:trace>
        </inkml:traceGroup>
        <inkml:traceGroup>
          <inkml:annotationXML>
            <emma:emma xmlns:emma="http://www.w3.org/2003/04/emma" version="1.0">
              <emma:interpretation id="{280326AF-F615-4849-ADDC-E9727E14A385}" emma:medium="tactile" emma:mode="ink">
                <msink:context xmlns:msink="http://schemas.microsoft.com/ink/2010/main" type="inkWord" rotatedBoundingBox="10078,1010 15966,1347 15861,3186 9973,2849"/>
              </emma:interpretation>
              <emma:one-of disjunction-type="recognition" id="oneOf1">
                <emma:interpretation id="interp5" emma:lang="en-US" emma:confidence="0">
                  <emma:literal>Moore</emma:literal>
                </emma:interpretation>
                <emma:interpretation id="interp6" emma:lang="en-US" emma:confidence="0">
                  <emma:literal>Moo EL</emma:literal>
                </emma:interpretation>
                <emma:interpretation id="interp7" emma:lang="en-US" emma:confidence="0">
                  <emma:literal>Mo EL</emma:literal>
                </emma:interpretation>
                <emma:interpretation id="interp8" emma:lang="en-US" emma:confidence="0">
                  <emma:literal>Moot</emma:literal>
                </emma:interpretation>
                <emma:interpretation id="interp9" emma:lang="en-US" emma:confidence="0">
                  <emma:literal>Moon EL</emma:literal>
                </emma:interpretation>
              </emma:one-of>
            </emma:emma>
          </inkml:annotationXML>
          <inkml:trace contextRef="#ctx0" brushRef="#br0" timeOffset="3483.4247">7354 664 140,'-4'-7'62,"8"3"-49,1 0-16,-5 1 88,0 3-68,4-8 48,0-3-48,0 4 41,0-4-43,0-4 45,-4 4-45,0 4 18,0 7-24,0 11 14,0 11-17,-4 11 6,-4 11-9,0 8 12,-1 17-11,-3 16 3,-5 7-5,5 11 5,-9 0-6,1 3 0,3-6 0,0 10 1,1-14-1,3-15-3,5-12 1,0-13 4,0-12-3,4-11 6,-1-7-5,1-4 3,0-11-3,4-11-6,0-15 4,0-22 0,8-14 1,5-19 0,16-18 0,4-12 0,8-25 0,1-7 0,3 3 0,1 4-3,-9-4 2,-4 12 1,-4 18 0,-4 21 0,-5 16 0,-3 18-9,-1 18 7,-3 19 1,-1 29 1,1 18 2,-5 19-1,0 11-3,0 18 1,5 30 4,-1-4-3,1-8 6,-1-10-5,1-8-3,-1-11 2,0-14-3,1-12 2,-5-10 6,0-12-4,1-10 3,-1-12-3,0-7-1,0-11 1,5-7-1,-1-8 0,9-15-3,0-17 2,3-20 4,9-14-3,-4-3 0,0-8 1,0-15-1,0-7 0,4 7 0,-4 12 0,-4 3-3,-4 15 2,-5 14 1,-3 12 0,-1 14 0,1 7 0,-1 16-9,-4 17 7,1 23 18,-1 18-13,-4 19 19,0 14-17,0 15 7,5 11-9,-1-8 6,0 8-6,0 4 6,1 14-6,-1-11 1,0 4-3,0-11 5,1-4-5,-5 1-3,0-8 2,0-1 0,4-10 0,1-7 5,-1-12-4,-4-7-3,0-11 2,5-10-39,-1-5 30,0-7-92,0-18 78,1-15-282,7-4 236,-3-4-76</inkml:trace>
          <inkml:trace contextRef="#ctx0" brushRef="#br0" timeOffset="3968.5065">9381 1293 312,'-16'-15'138,"7"19"-109,-11 7-37,7-4 61,-3 8-43,-5 0 16,-12 14-19,4 0 7,0 8-10,4 4-5,5 6 1,3-2 0,9 2 0,8 5 0,21-8 0,12-7 2,4-12-1,8-6-1,5-19 1,0-15 4,-1-7-4,5-7 0,-4-8 0,-5-4 1,-3-3-1,-9-4 2,-9 8-2,-7-11 16,-13 3-13,-8 0 18,-13 8-17,-7 10 18,-9 4-18,-1 15-5,-7 4 1,0 7-4,3 4 2,10-1-30,7 1 24,13 11-190,8-4-93</inkml:trace>
          <inkml:trace contextRef="#ctx0" brushRef="#br0" timeOffset="4534.1424">10262 1190 288,'-12'26'131,"12"-15"-103,0 0-35,0 0 73,0 0-53,-4 3 32,0 8-33,0 4 15,-1 7-19,1-3 20,-4 3-21,0 0 0,-1 4-5,5-4 7,0 0-7,0-4 2,0-3-3,0 0-3,4-4 1,4-4-2,4-3 2,9-4 9,8-7-6,4-4-1,4-8 0,12-10 1,1-4-1,-1-4-1,-4 0 1,9 4-4,-4-7 2,-9-8 1,-4 4 0,-4 0 8,-4 7-6,-5 0 10,-3 1-9,-5-1 10,-3 4-10,-5-11 4,-4-4-5,-4 0 5,0 4-6,-9 4 14,-3-1-11,-9 5 0,-4 6-2,-8 8-2,-13 7 1,-4 4-1,-4 8 0,4-1-3,5 1 2,7 6-13,13 1 11,13 7-109,8-4-116,12 1 168,4-5-176</inkml:trace>
          <inkml:trace contextRef="#ctx0" brushRef="#br0" timeOffset="5293.2156">11251 1491 328,'-4'-7'148,"16"0"-117,17-12-39,-12 16 70,-1-12-51,9 0 14,8 0-18,9-3-5,3 0 0,1-1 3,3 5-4,-3-1-3,-9 4 2,-8 0-84,-4 3 66,-9 1-160,-7 3 137,-9 4-159</inkml:trace>
          <inkml:trace contextRef="#ctx0" brushRef="#br0" timeOffset="5454.1508">11292 1146 344,'21'-4'154,"-13"-14"-121,17 7-42,-12 7 30,11 0-19,14 1 3,7-5-4,13 1-54,4-4 42,4 0-218,5 0 178,-1 0-90</inkml:trace>
          <inkml:trace contextRef="#ctx0" brushRef="#br0" timeOffset="5055.1986">11330 1241 288,'-5'0'131,"10"0"-103,-5 0-35,0 0 93,0 0-69,0 0 14,0-3 18,0 3-38,8 11 21,-4 3-24,-4 5 15,4 10-17,-8 4 8,0 4-10,0 3-2,-5 8-1,-3 7-1,4 1 0,0-1 0,3-11 0,1-7-3,13-8 2,-1-7 6,8-4-4,1-18-3,8 0 2,4-11 3,8 0-3,4-3 0,5-1 1,8 0-1,-5 1 0,-3-1 0,-5 4 0,-8 0 0,-4 0 0,-4 0 2,-4 0-1,-5 0-48,-3 0 37,-5-4-159,-8 0 130,0 4-283</inkml:trace>
          <inkml:trace contextRef="#ctx0" brushRef="#br0" timeOffset="5873.6201">12409 954 132,'-8'8'59,"16"-4"-47,-4-1-15,-4-3 63,5 4-48,-1 0 60,0-1-54,4 5 72,-4-5-68,0 5 71,0 3-70,1 0 25,-1 3-34,0 1 22,0 18-27,0 0 4,-4 4-9,0 3-3,0 1 0,-4 3-1,0 0 0,-4-3 5,-1-5-4,1 1-5,4 0 3,4 0 0,0-4 1,4-4 0,0-3 0,4 0 0,5-4 0,-1 4 0,5-4 0,8-15 25,4-3-20,4-8 16,12-3-16,9-8-3,16-7 0,-3 0-2,-5 0 0,-5 0-17,-7 3 13,-9 5-127,-7 2 102,3 5-384</inkml:trace>
        </inkml:traceGroup>
      </inkml:traceGroup>
    </inkml:traceGroup>
    <inkml:traceGroup>
      <inkml:annotationXML>
        <emma:emma xmlns:emma="http://www.w3.org/2003/04/emma" version="1.0">
          <emma:interpretation id="{329E2036-5503-474F-9026-6938294AF8DB}" emma:medium="tactile" emma:mode="ink">
            <msink:context xmlns:msink="http://schemas.microsoft.com/ink/2010/main" type="paragraph" rotatedBoundingBox="2844,4708 19502,4618 19508,5787 2851,5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38EA59-0950-453F-95CE-6C6551AF88D1}" emma:medium="tactile" emma:mode="ink">
              <msink:context xmlns:msink="http://schemas.microsoft.com/ink/2010/main" type="inkBullet" rotatedBoundingBox="2846,5088 3046,5087 3049,5509 2849,5511"/>
            </emma:interpretation>
            <emma:one-of disjunction-type="recognition" id="oneOf2">
              <emma:interpretation id="interp10" emma:lang="en-US" emma:confidence="0">
                <emma:literal>•</emma:literal>
              </emma:interpretation>
              <emma:interpretation id="interp11" emma:lang="en-US" emma:confidence="0">
                <emma:literal>6</emma:literal>
              </emma:interpretation>
              <emma:interpretation id="interp12" emma:lang="en-US" emma:confidence="0">
                <emma:literal>A</emma:literal>
              </emma:interpretation>
              <emma:interpretation id="interp13" emma:lang="en-US" emma:confidence="0">
                <emma:literal>b</emma:literal>
              </emma:interpretation>
              <emma:interpretation id="interp14" emma:lang="en-US" emma:confidence="0">
                <emma:literal>&amp;</emma:literal>
              </emma:interpretation>
            </emma:one-of>
          </emma:emma>
        </inkml:annotationXML>
        <inkml:trace contextRef="#ctx0" brushRef="#br0" timeOffset="79661.8648">235 4212 124,'0'-30'55,"0"30"-43,-4 0-15,4 0 51,-4 0-38,0 0 38,-4 0-35,-5 4 1,-3 22-9,-9 11-12,0 10 5,0 12 1,5-4 1,3-7 2,5-4-1,-1-7-6,5-7 4,4-8 0,8-8 1,8-14 36,9-7-28,8-11 8,0-12-11,-4-7-3,0-3-1,-9 3-1,-3-11 0,-5 12 2,-8 6-1,-4 16-3,-5 14 1,-7 7-5,-1 8 5,-3 3 0,3 4 1,1-4 0,3-3 0,1 0 0,3-4 0,1-4-6,4 1 5,4-1 0,0-3 1,0-4 5,4 0-4,4 0 3,-3 0-3,-5 0-37,8 0 28,-4-4-148,4 0 121,1 1-59</inkml:trace>
      </inkml:traceGroup>
      <inkml:traceGroup>
        <inkml:annotationXML>
          <emma:emma xmlns:emma="http://www.w3.org/2003/04/emma" version="1.0">
            <emma:interpretation id="{85804BE8-FC5F-4CAC-B544-C7C426598D56}" emma:medium="tactile" emma:mode="ink">
              <msink:context xmlns:msink="http://schemas.microsoft.com/ink/2010/main" type="line" rotatedBoundingBox="3819,4703 19502,4618 19508,5787 3826,5873"/>
            </emma:interpretation>
          </emma:emma>
        </inkml:annotationXML>
        <inkml:traceGroup>
          <inkml:annotationXML>
            <emma:emma xmlns:emma="http://www.w3.org/2003/04/emma" version="1.0">
              <emma:interpretation id="{D0689B17-A465-4186-B104-273257C053D4}" emma:medium="tactile" emma:mode="ink">
                <msink:context xmlns:msink="http://schemas.microsoft.com/ink/2010/main" type="inkWord" rotatedBoundingBox="3819,4703 5708,4693 5715,5862 3826,5873"/>
              </emma:interpretation>
              <emma:one-of disjunction-type="recognition" id="oneOf3">
                <emma:interpretation id="interp15" emma:lang="en-US" emma:confidence="1">
                  <emma:literal>WE</emma:literal>
                </emma:interpretation>
                <emma:interpretation id="interp16" emma:lang="en-US" emma:confidence="0">
                  <emma:literal>We</emma:literal>
                </emma:interpretation>
                <emma:interpretation id="interp17" emma:lang="en-US" emma:confidence="0">
                  <emma:literal>we</emma:literal>
                </emma:interpretation>
                <emma:interpretation id="interp18" emma:lang="en-US" emma:confidence="0">
                  <emma:literal>WE'</emma:literal>
                </emma:interpretation>
                <emma:interpretation id="interp19" emma:lang="en-US" emma:confidence="0">
                  <emma:literal>We.</emma:literal>
                </emma:interpretation>
              </emma:one-of>
            </emma:emma>
          </inkml:annotationXML>
          <inkml:trace contextRef="#ctx0" brushRef="#br0" timeOffset="17670.2261">1108 3800 76,'0'0'36,"0"0"-29,0-3-9,0 3 41,0 0-31,0 0 28,0 0-27,0 0 7,0 0-12,0 7 31,0-7-27,4 4 14,-4 3-16,0 1 10,0-5-11,0 8 2,0-3-5,0-1 2,-4 4 8,0 0-9,4 4 7,0-1-7,-4 5 4,0 3-6,0 0 14,-1 4-11,1 3 6,-4 8-7,0-4-2,0 11 0,-1 0-4,1 4 2,0 3 4,4 1-3,-1-1-2,1 1 1,0-4 4,0-1-3,4-2 3,0-5-2,0-3-1,0 0 1,0-12-1,0 1 0,0-4 0,4 0 0,0-3 0,0 3 0,1-4-3,3 0 2,0 1 1,5-4 0,-1-1 8,4-3-6,-3 0-12,-1-3 8,5-1 9,-1 0-6,1 1 3,-1-5-3,1 1-1,0-4 1,-1 0 1,1-7-1,-1-8 5,1-7-5,3-4-3,1 0 2,4-3 5,4-8-4,-4-3 34,0-1-28,-1-10 1,1-4-5,-4 0-5,-5-1 1,5-2 6,-9 2-4,5 9 0,-9 10 0,1 7 1,-9 12-7,0 11 5,-5 18-4,1 11 3,0 4 1,4 7 0,0 3 0,8 1 0,1 0 2,3 0-1,5-1-3,3 1 1,5-4-2,4-3 2,-4-8 4,8-7-3,0-4 0,-4-8 1,0-6 1,0-8-1,0 0-1,0-4 1,0-4 10,0-3-9,-4-7 19,-1-8-16,-3 0 7,0-14-9,-5-4 4,-3-4-6,-1-7 0,-4 3 0,-3 1 1,-1-1-1,-4 1 2,0 7-2,-4 10 11,-1 9-10,1 6-9,0 8 6,-4 7-11,0 8 9,4 7-97,-1 7 79,1 12-195,4 10 166,-4 8-57</inkml:trace>
          <inkml:trace contextRef="#ctx0" brushRef="#br0" timeOffset="18607.4269">2465 4426 192,'-4'-8'88,"8"12"-69,17-8-24,-9 1 86,5-5-65,12-7 48,12-14-47,13-8-4,8 0-8,0 1 2,0-5-6,12 1-347</inkml:trace>
          <inkml:trace contextRef="#ctx0" brushRef="#br0" timeOffset="18228.819">2539 4429 176,'0'-3'82,"0"3"-65,0-4-21,0 4 51,0 11-13,0 7-23,-4 1 15,4 3-20,-4 0 8,0 0-10,0 0 1,0 4-4,-5 7 2,1 0-2,-4 7 2,-1-3-2,5 0-3,0-4 1,4-4 1,-5-7 0,9-3-6,9-1 5,-5-3 3,4 0-2,0-4 0,5-4 1,-1-7 1,5 0-1,3-11 25,5-7-21,4-1 4,0 4-6,0-3-2,0 0 0,-4 3 1,0 0-1,-5 1 5,1-1-5,-9 0 9,1 0-8,-5 4-74,-4 0 57,-8 0-144,4 0 122,-8 4-104</inkml:trace>
          <inkml:trace contextRef="#ctx0" brushRef="#br0" timeOffset="18553.2371">2593 4624 152,'4'-4'69,"5"4"-55,3-3-18,-4-1 67,9 0-50,-1-3 15,5 0-20,0-8-2,4-3-4,-5-1 1,-3 4-2,-5 4-73,-4 0 56,-8 4-168</inkml:trace>
        </inkml:traceGroup>
        <inkml:traceGroup>
          <inkml:annotationXML>
            <emma:emma xmlns:emma="http://www.w3.org/2003/04/emma" version="1.0">
              <emma:interpretation id="{4106524F-332B-4B0B-B07F-ECF5EE75959C}" emma:medium="tactile" emma:mode="ink">
                <msink:context xmlns:msink="http://schemas.microsoft.com/ink/2010/main" type="inkWord" rotatedBoundingBox="6987,5162 11203,5139 11207,5790 6991,5813"/>
              </emma:interpretation>
              <emma:one-of disjunction-type="recognition" id="oneOf4">
                <emma:interpretation id="interp20" emma:lang="en-US" emma:confidence="0">
                  <emma:literal>skouio</emma:literal>
                </emma:interpretation>
                <emma:interpretation id="interp21" emma:lang="en-US" emma:confidence="0">
                  <emma:literal>skoulo</emma:literal>
                </emma:interpretation>
                <emma:interpretation id="interp22" emma:lang="en-US" emma:confidence="0">
                  <emma:literal>•Hour of</emma:literal>
                </emma:interpretation>
                <emma:interpretation id="interp23" emma:lang="en-US" emma:confidence="0">
                  <emma:literal>•Hour on</emma:literal>
                </emma:interpretation>
                <emma:interpretation id="interp24" emma:lang="en-US" emma:confidence="0">
                  <emma:literal>skonio</emma:literal>
                </emma:interpretation>
              </emma:one-of>
            </emma:emma>
          </inkml:annotationXML>
          <inkml:trace contextRef="#ctx0" brushRef="#br0" timeOffset="19440.5513">4343 4304 176,'-17'-11'78,"17"4"-61,-8-12-21,8 16 53,-4-1-39,-4 0 13,-1 4-16,1 0 9,-4 8-11,-1 3-6,-3 7 1,-1 8 0,1 3 0,-1 4 0,5 1 0,3-5-3,9-3 2,9-1-2,7-3 2,5 1 4,12-5-3,0 0 0,0 1 1,0-5-1,0 1 0,-4 3 0,-4 1 0,-4 3 0,-5-4 0,-3 1 2,-9-1-1,-4 0 2,-4-3-2,-4 7-1,-5 4 1,1-4 7,-5-4-6,-8-7-1,1 4 0,-1-7 1,-4-1-1,4-3-48,0-1 37,9-3-224</inkml:trace>
          <inkml:trace contextRef="#ctx0" brushRef="#br0" timeOffset="19778.2821">4926 4330 132,'8'-4'62,"-3"8"-49,-1 7-16,-4-4 88,0 8-68,-4 7 23,-5 4-28,1 3 11,0 1-17,-5-1 3,1 4-7,0 0-1,-1 4 0,1 0 1,3 0-1,1-8-1,0-3 1,4-8-21,0-3 16,0-4-63,4-4 51,0-7-130,0-3 112,8-5-44</inkml:trace>
          <inkml:trace contextRef="#ctx0" brushRef="#br0" timeOffset="19906.8078">4959 4609 68,'42'-7'32,"-13"0"-25,4-4-8,-17 0 5,5-8-3,4 1-1,-5 3 1,1 0-1,-8 4 0,-5 4-76</inkml:trace>
          <inkml:trace contextRef="#ctx0" brushRef="#br0" timeOffset="20266.3751">5249 4396 152,'4'-15'69,"0"8"-55,0 3-18,0 1 65,-4 3-49,0 0 24,0 0-26,5 7 33,-5 4-2,0 0-29,0 4 1,-5 0-10,1 7 12,-4 3-11,0 1 6,-5 3-7,1 5 4,-5 2-6,1 1 0,3 4 0,1-8 1,4 0-1,-1 7-15,1-10 12,4-5-149,4-6 118</inkml:trace>
          <inkml:trace contextRef="#ctx0" brushRef="#br0" timeOffset="20711.5265">5840 4437 180,'-8'0'82,"0"3"-65,-9 8-21,9-3 51,0 6-38,-5 1 27,-3 7-26,-1 0 11,-8 0-15,5 4 2,3 3-6,1 1-4,7 3 2,5-7-6,8-1 5,5-6 6,3-5-5,5-3 1,3-3 0,13-8-13,0-4 10,-4-7 14,0-4-9,4-7 1,-4 0-2,0-3 4,-16-1-5,-1 7 3,-12-3-3,-4-3 25,0 3-21,-4 0 4,-5 3-6,-3 4-2,-5 8 0,0 3-7,1 12 5,-1-1-31,4 8 25,9 0-260,8-1 208,4-10-9</inkml:trace>
          <inkml:trace contextRef="#ctx0" brushRef="#br0" timeOffset="21243.798">6349 4400 252,'0'0'115,"0"3"-91,0 1-30,0 0 49,0 7-35,-4 4 25,0 7-24,-4 3 20,-1 5-22,-3-1 2,4 4-6,-1 4-2,5 0 0,0 0-4,4-1 2,4 5 1,0-4 0,5-12 2,-1-3-1,4-14 5,5-12-5,4-3 6,3-8-6,1-7-3,4-4 2,0-3 0,4-4 0,4-4 0,-3-4 0,-1 1 2,-4 7-1,-5 4-1,-3 6 1,-4 5 1,-5 3-1,-4 4-9,1 4 6,-5 3 4,-4 1-2,0 3 0,0 7 1,-4 8-1,-1-1 0,-3 5 2,0 3-1,0 7-3,4 4 1,-1 0 6,5-3-4,0-1 0,0-3 0,0-8-4,5-3 2,-1-4-30,4-4 24,0-10-137,5-8 112,3-4-196</inkml:trace>
          <inkml:trace contextRef="#ctx0" brushRef="#br0" timeOffset="21682.6108">7164 4466 224,'0'7'101,"0"1"-79,-4 14-28,4-8 80,-4 1-60,0 0 41,-5 3-41,1 1 26,0-1-30,0 4 1,-1 0-8,1 4-2,0-4 0,4 0-1,0-4 0,4-3-3,0-4 2,4 0 4,0 0-3,4-3 0,4-5 1,1 1-1,3-4 0,1-4 8,12 1-6,0-5-1,0 1 0,0-1 1,0 1-1,-4 0 2,-1 3-2,1-3-82,-4-1 64,-5 1-174,13-4 147,-4 0-127</inkml:trace>
          <inkml:trace contextRef="#ctx0" brushRef="#br0" timeOffset="22165.9166">7929 4403 212,'-4'0'95,"12"4"-75,-12 11-25,4-8 81,0 4-61,-8 8 11,-4 3-17,8 0 21,-9 0-22,1 0 4,3 4-8,1-1 0,4 1-3,0-4-6,0 4 4,4-8 3,4 1-2,8-5 0,5 1 1,4-8 35,7-7-28,-3-3 3,4-5-8,9-6 1,3-5-3,0-3-3,5-3 1,-1-1 4,-3-4-3,-1 5 3,-8 3-2,-4-4-3,-8 4 1,-5 0 29,-7 0-22,-5 0 9,-8 0-11,-5-8 3,-3 1-5,-9-1-1,-4 5 0,-8 13 1,-4 12-1,0 0-1,4 4 1,0 0-4,4 3 2,0 4-215,8 0 170,0-7-209</inkml:trace>
        </inkml:traceGroup>
        <inkml:traceGroup>
          <inkml:annotationXML>
            <emma:emma xmlns:emma="http://www.w3.org/2003/04/emma" version="1.0">
              <emma:interpretation id="{2D7AE1CB-D4F3-4350-A3DF-F9F323D6BC48}" emma:medium="tactile" emma:mode="ink">
                <msink:context xmlns:msink="http://schemas.microsoft.com/ink/2010/main" type="inkWord" rotatedBoundingBox="12325,4907 16160,4887 16164,5796 12329,5817"/>
              </emma:interpretation>
              <emma:one-of disjunction-type="recognition" id="oneOf5">
                <emma:interpretation id="interp25" emma:lang="en-US" emma:confidence="1">
                  <emma:literal>MAKE</emma:literal>
                </emma:interpretation>
                <emma:interpretation id="interp26" emma:lang="en-US" emma:confidence="0">
                  <emma:literal>make</emma:literal>
                </emma:interpretation>
                <emma:interpretation id="interp27" emma:lang="en-US" emma:confidence="0">
                  <emma:literal>Make</emma:literal>
                </emma:interpretation>
                <emma:interpretation id="interp28" emma:lang="en-US" emma:confidence="0">
                  <emma:literal>mitkE</emma:literal>
                </emma:interpretation>
                <emma:interpretation id="interp29" emma:lang="en-US" emma:confidence="0">
                  <emma:literal>snake</emma:literal>
                </emma:interpretation>
              </emma:one-of>
            </emma:emma>
          </inkml:annotationXML>
          <inkml:trace contextRef="#ctx0" brushRef="#br0" timeOffset="23289.7842">9646 4150 108,'0'0'52,"4"3"-41,0 1-14,0 0 65,-4 3-49,0 12 37,0 17-36,-4 5 17,0 3-23,-4 11 1,-5-3-6,1 3 4,0 3-6,-5 1-3,1 4 2,-1 7 5,5-15-4,3-11-5,1-7 3,4-12 3,0-6-2,4-8 26,4-18-21,4-12 10,5-3-11,3-11-2,1-7-1,8-5 1,-1-10-1,9-7-1,5-1 1,-1-3-1,-4 7 0,-4 11 0,-8 19 0,-5 18-6,1 15 5,-9 18 3,-4 11-2,-4 4 6,0-1-5,0 1-5,-4 0 3,0 0 0,4-4 1,0-7 0,4-1 0,4-10 0,5-11 0,3-12 5,5-6-4,0-12 0,8 0 0,0-11-4,-1-7 2,6-4 1,-1-14 0,4 7 0,-4 7 0,-4 7 0,-4 12 0,-5 7-6,-3 11 5,0 7 14,-5 12-10,0 14-1,-3 7-1,-1 8 4,-4 7-4,-4 0-3,-4 4 2,-4 0 14,-1 0-11,1-8-10,4-7 6,0-3 6,0-5-5,4-10-94,0-4 74,8-11-215</inkml:trace>
          <inkml:trace contextRef="#ctx0" brushRef="#br0" timeOffset="23645.8278">10912 4098 148,'25'-22'69,"-13"19"-55,0-1-18,-3 4 37,-1 4-27,0 3 17,-4 4-17,1 7 31,-5 4-29,0 19 36,0-1-33,-5-3 26,-3 3-28,0-3 4,-5 11-9,-3-4 5,-1 0-6,-3 0-5,3-3 2,1-1 5,3-7-4,1-3 6,-1-1-6,1-10 0,4-5 0,-1-3-38,5-7 29,4-11-98,4-8 82,5-7-122,3-15 111,9-11-51</inkml:trace>
          <inkml:trace contextRef="#ctx0" brushRef="#br0" timeOffset="24208.8888">10990 4481 156,'-8'-4'69,"12"8"-55,17-1-18,-4-3 11,3 0-6,5 0-3,8-3 1,0-1 1,4-3 0,9-1-166</inkml:trace>
          <inkml:trace contextRef="#ctx0" brushRef="#br0" timeOffset="23861.9731">11032 4047 164,'8'-26'75,"13"22"-59,-5 4-20,-12 4 45,9 3-33,-1 8 22,5 0-22,-1 7 46,1 4-41,-1 14 2,1 4-9,0 8 6,-5 7-9,-4 3 2,5 4-4,-5 0 5,0-7-5,5-7 3,-1-12-3,0-3-54,-3-11 42,-1-12-176,8-6 145,-3-8-70</inkml:trace>
          <inkml:trace contextRef="#ctx0" brushRef="#br0" timeOffset="24503.53">11888 4124 148,'0'0'69,"0"0"-55,0 11-18,0-4 59,0 4-44,0 8 35,-4 7-34,0-1 30,0 5-31,0-1 14,-5 4-19,1 4 14,0 0-15,-5 0 0,1-1-3,-1 1-4,1 0 1,4-4 4,0-4-3,-1-3 0,5-4 1,0-7-1,0 3 0,0-7 5,0-3-4,4-5 0,0-3 0,4-7 1,4-4-1,0-7-3,9 3 1,-1 0 4,5-3-3,8-1-2,4-10 1,0-4 1,4 3 0,5 1 2,-1 0-1,0-1 2,-3-7-2,-1-3-6,0 7 4,0 3 3,-4 5-2,1 3-50,-10 3 39,-7 5-133,-1 3 111,1 3-132</inkml:trace>
          <inkml:trace contextRef="#ctx0" brushRef="#br0" timeOffset="24976.6628">12087 4422 192,'4'-7'85,"0"10"-67,0-3-23,-4 0 44,0 0-32,4 8 37,0-1-33,5 0 17,-1 8-20,0 0 29,0 3-29,5-3 17,-1-1-19,1 1 11,-1 0-12,0 0 2,5-1-5,4 1 2,-5 7-3,5-4 5,4 1-5,-9 3 0,-3-7 0,-1-1-1,-4 1 0,1-4-101,-1-4 79,4-3-174,5-8 150,-1-3-78</inkml:trace>
          <inkml:trace contextRef="#ctx0" brushRef="#br0" timeOffset="25439.9336">12885 4348 216,'-4'0'98,"8"4"-77,-4 0-26,0 3 83,0 0-62,-4 4 34,0 4-37,0 0 32,-1 11-34,-3-1 23,0 1-25,0 3 3,-5 5-8,1 2 3,-5 5-6,5-4 3,-1-1-3,5-10-3,4-4 1,4-7 40,8-4-31,5-7 15,7-4-17,1-8-4,8 1 0,4-4-2,4 0 0,1 0 0,-1 3 0,-4 1 0,-4 0 0,-4-1 0,4 1 0,0 0-45,-5-1 35,-3 1-86,-4-4 74,-5 4-120,0-5 108</inkml:trace>
          <inkml:trace contextRef="#ctx0" brushRef="#br0" timeOffset="25822.532">12769 4172 308,'58'-15'138,"-25"4"-109,33-4-37,-33 8 45,13-4-31,12-7 0,4-4-3,8-1-260,-4-6 202,21-11-86</inkml:trace>
          <inkml:trace contextRef="#ctx0" brushRef="#br0" timeOffset="25781.4209">12914 4473 252,'25'4'115,"-5"-4"-91,9-4-30,-16 4 46,3-7-33,5 0 1,4-1-5,0-3 0,-5 0-2,5 0-34,-8 0 26,-9-4-188,-8 1 65</inkml:trace>
        </inkml:traceGroup>
        <inkml:traceGroup>
          <inkml:annotationXML>
            <emma:emma xmlns:emma="http://www.w3.org/2003/04/emma" version="1.0">
              <emma:interpretation id="{4BB3948C-87D1-445E-83C0-318FB34E9A4B}" emma:medium="tactile" emma:mode="ink">
                <msink:context xmlns:msink="http://schemas.microsoft.com/ink/2010/main" type="inkWord" rotatedBoundingBox="17190,4935 19503,4922 19508,5683 17195,5695"/>
              </emma:interpretation>
              <emma:one-of disjunction-type="recognition" id="oneOf6">
                <emma:interpretation id="interp30" emma:lang="en-US" emma:confidence="1">
                  <emma:literal>ONE</emma:literal>
                </emma:interpretation>
                <emma:interpretation id="interp31" emma:lang="en-US" emma:confidence="0">
                  <emma:literal>one</emma:literal>
                </emma:interpretation>
                <emma:interpretation id="interp32" emma:lang="en-US" emma:confidence="0">
                  <emma:literal>0NE</emma:literal>
                </emma:interpretation>
                <emma:interpretation id="interp33" emma:lang="en-US" emma:confidence="0">
                  <emma:literal>oNE</emma:literal>
                </emma:interpretation>
                <emma:interpretation id="interp34" emma:lang="en-US" emma:confidence="0">
                  <emma:literal>onE</emma:literal>
                </emma:interpretation>
              </emma:one-of>
            </emma:emma>
          </inkml:annotationXML>
          <inkml:trace contextRef="#ctx0" brushRef="#br0" timeOffset="26768.9135">14701 4172 148,'0'-11'69,"0"7"-55,-4-3-18,4 7 59,-4 0-44,-5 0 21,-3 3-23,-5 5-2,-3 10-5,-5 15 4,-8 0-5,0 4 11,0 7-9,0 0-4,-1 1 1,10-1 3,3 0-3,9 0 0,7-4 1,14-3-4,11-7 2,5-5 6,4-6-4,8-8 6,5-11-6,3-8 0,1-6 0,-1-8 21,1-1-17,-9 1 15,-8-3-15,-8-1 17,-9-3-17,-12-8 7,-8 0-9,-5-7-2,-3-4 0,-5 8-1,-4 7 0,0 7-3,-3 11 2,3 11-2,0 19 2,4 0-27,5 3 22,7 1-166,9-5 134,13-3-115</inkml:trace>
          <inkml:trace contextRef="#ctx0" brushRef="#br0" timeOffset="27116.2016">15346 4131 204,'-8'0'92,"8"8"-73,-4 6-24,0-3 36,-5 19-26,1 7 27,-4 3-24,-5 1 18,1 6-19,-1 1 10,1 0-12,-1 0 2,-4 0-5,-3-1-1,-1-3 0,4-3 4,0-4-4,5-8 0,3-7 0,5-11-69,0-7 54,4-11-175,8-8 146,8-7-55</inkml:trace>
          <inkml:trace contextRef="#ctx0" brushRef="#br0" timeOffset="27405.3277">15297 4161 148,'0'-4'65,"4"8"-51,0 7-17,0-4 40,0 19-30,4 7 23,1 0-22,3 0 10,1 4-13,3 3 2,5 1-5,8-8-4,0 0 2,0-4 0,0-3 0,0-4 5,4-7-4,-4-4 39,4-4-31,0-7 16,-4-3-18,0-1 7,0-11-10,0-10 20,0-1-18,-5-4 11,1-3-12,-4-18 11,0 3-12,-5 0-5,-8 4 1,1 4 0,-5 3 0,-4 4 2,0 3-1,0 8-57,0 8 45,0 3-165,4 3 136,4 5-119</inkml:trace>
          <inkml:trace contextRef="#ctx0" brushRef="#br0" timeOffset="28255.4626">16207 4161 260,'-4'0'115,"20"0"-91,13-8-30,-8 5 55,12-5-40,0-3 30,12-3-29,9-5-5,4-3-2,8 0-51,-4 4 38,4-1-302</inkml:trace>
          <inkml:trace contextRef="#ctx0" brushRef="#br0" timeOffset="27828.9">16306 4128 176,'4'7'82,"4"-3"-65,17-1-21,-17 1 67,5 3-50,-1 1 40,-3 10-39,-1 8 23,0 0-27,-4-1 14,0 5-18,-4-1 20,-4 4-20,-8 8-3,-5-1-1,-3 1 0,-1 3-1,-4 4 2,0-1-2,5-6 2,3-4-2,5-8-3,7-7 1,5-4 4,9-7-3,3-3 0,5-8 1,12-8-1,0 1 0,0-4 2,4-4-1,4-3-1,0 0 1,0-1-4,1 1 2,-5 3 1,-4 4 0,-5 4-3,-7-1 2,4 1-75,-13 3 60,4-3-155,-8 3 132,5-7-121</inkml:trace>
          <inkml:trace contextRef="#ctx0" brushRef="#br0" timeOffset="28159.2791">16347 4462 228,'29'-18'105,"-4"14"-83,0-10-28,-9 10 88,5-3-66,8-5 1,4 1-11,-4 4-2,0 0-3,-4-1-15,0 1 12,-13 3-138,5 1 110,-5-8-169</inkml:trace>
        </inkml:traceGroup>
      </inkml:traceGroup>
    </inkml:traceGroup>
    <inkml:traceGroup>
      <inkml:annotationXML>
        <emma:emma xmlns:emma="http://www.w3.org/2003/04/emma" version="1.0">
          <emma:interpretation id="{634BD189-BE4F-45FD-9D3D-47031725F649}" emma:medium="tactile" emma:mode="ink">
            <msink:context xmlns:msink="http://schemas.microsoft.com/ink/2010/main" type="paragraph" rotatedBoundingBox="2971,7029 23702,6676 23727,8134 2996,8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766DD9-BBF3-433A-83A6-80A36167F4D2}" emma:medium="tactile" emma:mode="ink">
              <msink:context xmlns:msink="http://schemas.microsoft.com/ink/2010/main" type="line" rotatedBoundingBox="2971,7029 23702,6676 23727,8134 2996,8486"/>
            </emma:interpretation>
          </emma:emma>
        </inkml:annotationXML>
        <inkml:traceGroup>
          <inkml:annotationXML>
            <emma:emma xmlns:emma="http://www.w3.org/2003/04/emma" version="1.0">
              <emma:interpretation id="{12E8616B-57E2-497B-A81E-336574F893A3}" emma:medium="tactile" emma:mode="ink">
                <msink:context xmlns:msink="http://schemas.microsoft.com/ink/2010/main" type="inkWord" rotatedBoundingBox="2985,7856 3289,7851 3293,8054 2989,8059"/>
              </emma:interpretation>
              <emma:one-of disjunction-type="recognition" id="oneOf7">
                <emma:interpretation id="interp35" emma:lang="en-US" emma:confidence="0">
                  <emma:literal>•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9</emma:literal>
                </emma:interpretation>
                <emma:interpretation id="interp38" emma:lang="en-US" emma:confidence="0">
                  <emma:literal>.</emma:literal>
                </emma:interpretation>
                <emma:interpretation id="interp3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80364.7596">479 7013 136,'-12'-19'62,"8"19"-49,-13-7-16,13 0 63,-8-1-48,-1 1 35,-11 0-35,-5-1 33,0 8-34,4 0-8,0 15-1,-4 3-2,4 4 0,5 4 2,3 4-1,5-1-3,7-7 1,5-4 6,9-3-4,3-8 0,1-7 0,7-11 1,9-7-1,4-4 2,-12-7-2,-5 3 5,-3 4-5,-5 0 28,-4 3-22,0 5 11,-12 3-13,-8 3-6,-5 5 1,0 10-3,1 8 2,-5-1-2,4 1 2,5 0 4,-1-1-3,9 1-89,8-4 70</inkml:trace>
        </inkml:traceGroup>
        <inkml:traceGroup>
          <inkml:annotationXML>
            <emma:emma xmlns:emma="http://www.w3.org/2003/04/emma" version="1.0">
              <emma:interpretation id="{082ED5B4-A3B0-45AB-906B-D59173E434EC}" emma:medium="tactile" emma:mode="ink">
                <msink:context xmlns:msink="http://schemas.microsoft.com/ink/2010/main" type="inkWord" rotatedBoundingBox="3651,7017 6806,6964 6831,8421 3676,8475"/>
              </emma:interpretation>
              <emma:one-of disjunction-type="recognition" id="oneOf8">
                <emma:interpretation id="interp40" emma:lang="en-US" emma:confidence="1">
                  <emma:literal>Not</emma:literal>
                </emma:interpretation>
                <emma:interpretation id="interp41" emma:lang="en-US" emma:confidence="0">
                  <emma:literal>Note</emma:literal>
                </emma:interpretation>
                <emma:interpretation id="interp42" emma:lang="en-US" emma:confidence="0">
                  <emma:literal>Nott</emma:literal>
                </emma:interpretation>
                <emma:interpretation id="interp43" emma:lang="en-US" emma:confidence="0">
                  <emma:literal>Nor</emma:literal>
                </emma:interpretation>
                <emma:interpretation id="interp44" emma:lang="en-US" emma:confidence="0">
                  <emma:literal>Nat</emma:literal>
                </emma:interpretation>
              </emma:one-of>
            </emma:emma>
          </inkml:annotationXML>
          <inkml:trace contextRef="#ctx0" brushRef="#br0" timeOffset="63413.0929">1042 6428 108,'0'-7'52,"-4"3"-41,4 4-14,0 0 60,0 0-46,0 0 22,0 0-24,0 0 20,0 0-22,4 8 25,0 10-24,0 8 21,0 11-22,-4 10 30,0 16-28,0 7-7,-4 0 0,0 0 1,-8 7-3,-1 4 6,-3-4-5,-1 4 3,-3 0-3,-1-11-1,0-1 1,5-10 4,-1-7-4,5-12-56,3-7 44,1-11-121,8-29-41</inkml:trace>
          <inkml:trace contextRef="#ctx0" brushRef="#br0" timeOffset="63900.7552">1046 6436 36,'0'-26'19,"4"11"-15,-4 8-5,0 7 78,4 0-61,-4 0 4,5 0-13,7 15 36,0 7 14,5 15-41,8 7 22,0 22-28,-1 7 22,1 5-24,0-1 1,4 7-6,8 1-2,5 7 0,3-8 4,5 1-4,-5-15-3,1-15 2,-5-11 5,-4-11-4,-4-14 34,0-12-28,1-11 21,-1-18-21,0-11 7,-4-7-10,-4-12 1,3-3-4,1-22-1,5-4 1,-1-26-4,0-10 2,0-1 9,-4 4-6,-9 4-1,-3 7 0,-9 15-1,-4 18 0,-4 11 8,-4 15-6,0 11-7,-4 11 5,4 7-96,0 11 75,4 23-259</inkml:trace>
          <inkml:trace contextRef="#ctx0" brushRef="#br0" timeOffset="64401.4283">2750 6958 248,'0'-33'111,"0"22"-87,-4 3-30,4 8 71,-4 0-52,-4 0 26,-5 8-28,-3 7-1,-5 10-7,-4 8 12,5 15-11,3 4-2,5 3-1,3 4-1,9-4 0,9-11 2,11-15-1,9-10-3,17-16 1,4-14 1,3-7 0,-3-8 2,4-7-1,-9 0 2,-8-4-2,-3 4-1,-10 0 1,-7-4 1,-9 4-1,-12 7 36,-8-3-29,-9 7 0,-8 0-5,-17 7-3,1 4 1,-1 8-1,5 3 0,8 0-3,8 3 2,9 1-66,12 0 52,4-4-185,33 3 154,4-3-143</inkml:trace>
          <inkml:trace contextRef="#ctx0" brushRef="#br0" timeOffset="64748.2165">3706 6682 280,'4'19'125,"8"14"-99,-16 3-33,0-17 73,4 10-53,0 12 18,-4 3-22,0 7 19,0 12-21,0 14-3,-5-3-2,5-5 0,-4-6-1,0-12 2,-1-6-2,5-12-1,0-8 1,0-6-29,0-16 22,0-10-152,0-22 123,-1-15-217</inkml:trace>
          <inkml:trace contextRef="#ctx0" brushRef="#br0" timeOffset="64855.8704">3296 6667 300,'-16'0'134,"24"0"-105,5 0-37,-1 0 103,9-3-76,16-1 63,12-3-60,5-4 7,4 0-20,0 3-3,-4 1-4,8-4-38,4 4 28,21-1-338,-8 5 270,-13 39-96</inkml:trace>
        </inkml:traceGroup>
        <inkml:traceGroup>
          <inkml:annotationXML>
            <emma:emma xmlns:emma="http://www.w3.org/2003/04/emma" version="1.0">
              <emma:interpretation id="{77615EA0-6DB1-4685-9A61-2E61A2C3D1DB}" emma:medium="tactile" emma:mode="ink">
                <msink:context xmlns:msink="http://schemas.microsoft.com/ink/2010/main" type="inkWord" rotatedBoundingBox="8555,7356 11544,7306 11561,8302 8572,8353"/>
              </emma:interpretation>
              <emma:one-of disjunction-type="recognition" id="oneOf9">
                <emma:interpretation id="interp45" emma:lang="en-US" emma:confidence="0">
                  <emma:literal>sure</emma:literal>
                </emma:interpretation>
                <emma:interpretation id="interp46" emma:lang="en-US" emma:confidence="0">
                  <emma:literal>SURE</emma:literal>
                </emma:interpretation>
                <emma:interpretation id="interp47" emma:lang="en-US" emma:confidence="0">
                  <emma:literal>Sure</emma:literal>
                </emma:interpretation>
                <emma:interpretation id="interp48" emma:lang="en-US" emma:confidence="0">
                  <emma:literal>suRE</emma:literal>
                </emma:interpretation>
                <emma:interpretation id="interp49" emma:lang="en-US" emma:confidence="0">
                  <emma:literal>surer</emma:literal>
                </emma:interpretation>
              </emma:one-of>
            </emma:emma>
          </inkml:annotationXML>
          <inkml:trace contextRef="#ctx0" brushRef="#br0" timeOffset="65696.1062">5919 6458 136,'0'-11'62,"0"11"-49,-4 4-16,4-1 32,-8 5-24,-1 3 18,-3 3-17,-5 5 28,1 3-26,-1 0 13,1 0-15,-1 11 2,1 7-6,-1-3 2,5 0-3,3-8-6,9 4 4,5 1 0,7-5 1,13-7 5,8 7-4,12-3 3,1-4-3,-1 0 2,-3 0-2,-9 0-3,-4 4 1,-9-4 6,-7 4-4,-5 0 3,-8-1-3,-8 1-1,-5 0 1,-16-8 1,1 4-1,-6 4 2,-3-4-2,0 4-1,4-8 1,0-10-4,8-5 2,4 1 6,5-4-4,3-11-154,9 11 9</inkml:trace>
          <inkml:trace contextRef="#ctx0" brushRef="#br0" timeOffset="66209.1105">6664 6726 208,'-9'-3'95,"-7"25"-75,7-8-25,5-3 39,-4 4-28,0 7 9,0 0-11,-5 11 23,1 4-21,3-4 9,1 4-11,0 3-2,4 1-1,0-1-1,4 1 0,4-8 0,4 4 0,17-12 5,0-10-4,4-8 3,0-10-3,4-12 5,0-11-5,4-3 3,0-8-3,0-11 33,-8-3-27,-4-1 15,0-14-16,-4 11 16,-5 7-17,-3 11 23,-5 8-21,-4 18 8,-4 22-8,0 11-5,-4 11-3,0 8 0,0 3 1,-5 4 0,1-1 2,4 1-1,0-4-1,4-7 1,0-4-46,8-11 35,5-7-153,7-11 126,13-15-209</inkml:trace>
          <inkml:trace contextRef="#ctx0" brushRef="#br0" timeOffset="66780.2381">7416 6991 164,'-4'33'75,"0"-18"-59,-4 11-20,4-12 56,0 12-42,-5 7 31,1 4-31,0-4 4,4 11-10,0-11-3,4-7 0,0-11-1,-5-1 0,5-6 47,0-8-37,5-11 8,-1-8-12,4-10 4,4-12-7,1-6-2,3-9 0,1-2-1,8-1 0,-1-7 8,1-1-6,0 12 5,0 7-6,0 8-3,0 11 2,-1 3-6,5 11 5,-4 4 0,0 7 1,0 1 0,-5 3 0,-3 3 5,-5 1-4,-7 22 3,-5 0 0,-9-1-3,-3 5-1,-5-1 1,-3-3 1,-1 7-1,4-4-6,1 1 4,3-1 0,1-3 1,4 0-3,0 3 2,3 1 9,1-1-6,4 0 5,4 1-6,5-4 3,-1-4-3,4 11-1,5-11 1,4-4 4,-1-3-4,1-11-45,8-4 35,4-8-258,4-6 208,-4-9-39</inkml:trace>
          <inkml:trace contextRef="#ctx0" brushRef="#br0" timeOffset="67209.8214">8372 6660 296,'0'11'131,"0"15"-103,-4 14-35,4-21 62,0 3-45,-4 4 48,0 3-44,-1 4 10,1 4-17,-4-4 4,0 7-8,-5 4-2,1 8 0,0 3 1,-1 8-1,5-8-3,4-11 1,0-7 1,4-8 0,0-7 2,8-7-1,0-8 2,9-3-2,-1-11 5,5-5-5,4-2 0,0-1 0,8 0-4,4 1 2,0-5 6,0 5-4,1-1-3,-5-4 2,-4 1 0,0 0 0,-1-8-70,-7 8 55,-8-1-91,-5 1 81,-8-1-182,-4 1 159,-5 0-72</inkml:trace>
          <inkml:trace contextRef="#ctx0" brushRef="#br0" timeOffset="67557.1164">8310 6649 224,'-8'4'101,"12"3"-79,4 0-28,0-3 122,1 11-93,3-4 12,9-4-23,4 1 16,12-12-21,8-3 0,13-12-5,12-10-167,1 3 130,-5 4-221</inkml:trace>
          <inkml:trace contextRef="#ctx0" brushRef="#br0" timeOffset="67396.3533">8376 7046 236,'-8'0'105,"12"4"-83,4 0-28,1-4 69,3 0-51,4 0 49,18-8-46,3-3 7,0-4-15,0 1 3,-4-8-7,0-4-5,-8 0 2,-4 4-95,-9 0 74,-3 0-133,-14-7 118,-7-1-130</inkml:trace>
        </inkml:traceGroup>
        <inkml:traceGroup>
          <inkml:annotationXML>
            <emma:emma xmlns:emma="http://www.w3.org/2003/04/emma" version="1.0">
              <emma:interpretation id="{391E76CC-B352-45C4-9D8F-C4735191108B}" emma:medium="tactile" emma:mode="ink">
                <msink:context xmlns:msink="http://schemas.microsoft.com/ink/2010/main" type="inkWord" rotatedBoundingBox="12624,7495 14244,7467 14258,8283 12638,8310"/>
              </emma:interpretation>
              <emma:one-of disjunction-type="recognition" id="oneOf10">
                <emma:interpretation id="interp50" emma:lang="en-US" emma:confidence="0">
                  <emma:literal>I I</emma:literal>
                </emma:interpretation>
                <emma:interpretation id="interp51" emma:lang="en-US" emma:confidence="0">
                  <emma:literal>IF</emma:literal>
                </emma:interpretation>
                <emma:interpretation id="interp52" emma:lang="en-US" emma:confidence="0">
                  <emma:literal>If</emma:literal>
                </emma:interpretation>
                <emma:interpretation id="interp53" emma:lang="en-US" emma:confidence="0">
                  <emma:literal>I IF</emma:literal>
                </emma:interpretation>
                <emma:interpretation id="interp5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68820.6036">11061 6789 316,'-13'18'141,"9"-3"-111,-12 22-38,12-19 47,-5 15-32,-3 0 0,-9 4-4,-4 7-5,5 0 1,-1-7-2,4-4 2,1-7-78,3-8 62,9-7-282</inkml:trace>
          <inkml:trace contextRef="#ctx0" brushRef="#br0" timeOffset="69160.6282">10982 6638 244,'0'4'108,"8"-4"-85,17 0-29,-8 0 80,8-4-60,8 0 13,4-3-19,4-4 8,5 0-11,-9 0-1,0 4-2,0-4 1,-3 3-2,-5 5 2,-5-1-2,-3 4-127,-21 7-141</inkml:trace>
          <inkml:trace contextRef="#ctx0" brushRef="#br0" timeOffset="69209.3039">11036 6940 328,'8'11'148,"9"3"-117,-5-10-39,1 3 39,3-3-26,5 0 12,4-8-12,4-3 8,16-8-10,-4 0-326,9-7 254,-4 4-53</inkml:trace>
          <inkml:trace contextRef="#ctx0" brushRef="#br0" timeOffset="68377.6301">9816 6811 192,'0'-11'88,"12"7"-69,13-11-24,-9 4 103,13-7-78,9-4 55,-1 0-56,8 0 29,5 0-35,8 3-18,-4 8 5,-1 8 15,1 3-12,0 7-45,-9 8 33,-7 7-174,-13 0 142,-5 0-169</inkml:trace>
          <inkml:trace contextRef="#ctx0" brushRef="#br0" timeOffset="68707.4868">9840 7399 244,'9'4'111,"3"-4"-87,17-4-30,-8 4 88,12-11-66,4-11 15,4 4-22,5 3-3,8 0-4,0 1 1,8-1-2,-5 0-169,1 0 133,-4-3-185</inkml:trace>
          <inkml:trace contextRef="#ctx0" brushRef="#br0" timeOffset="68260.7732">10142 6645 184,'0'0'82,"5"0"-65,-1 4-21,-4-4 53,8 4-39,0 10 58,1 12-52,-1 7 35,-4 8-37,-4 7 6,0 3-14,-4 1 1,-4-1-5,-1 0-1,1 1 0,0-8 4,4 0-4,-1-7-59,1-8 46,4-29-195,4-3 48</inkml:trace>
        </inkml:traceGroup>
        <inkml:traceGroup>
          <inkml:annotationXML>
            <emma:emma xmlns:emma="http://www.w3.org/2003/04/emma" version="1.0">
              <emma:interpretation id="{A285EC5A-B6C8-4571-BA1C-573318BD08EF}" emma:medium="tactile" emma:mode="ink">
                <msink:context xmlns:msink="http://schemas.microsoft.com/ink/2010/main" type="inkWord" rotatedBoundingBox="15229,7085 16750,7059 16766,8042 15246,8068"/>
              </emma:interpretation>
              <emma:one-of disjunction-type="recognition" id="oneOf11">
                <emma:interpretation id="interp55" emma:lang="en-US" emma:confidence="1">
                  <emma:literal>00</emma:literal>
                </emma:interpretation>
                <emma:interpretation id="interp56" emma:lang="en-US" emma:confidence="0">
                  <emma:literal>0</emma:literal>
                </emma:interpretation>
                <emma:interpretation id="interp57" emma:lang="en-US" emma:confidence="0">
                  <emma:literal>000</emma:literal>
                </emma:interpretation>
                <emma:interpretation id="interp58" emma:lang="en-US" emma:confidence="0">
                  <emma:literal>•0</emma:literal>
                </emma:interpretation>
                <emma:interpretation id="interp59" emma:lang="en-US" emma:confidence="0">
                  <emma:literal>Oyo</emma:literal>
                </emma:interpretation>
              </emma:one-of>
            </emma:emma>
          </inkml:annotationXML>
          <inkml:trace contextRef="#ctx0" brushRef="#br0" timeOffset="70004.82">12910 6175 252,'-21'-4'115,"17"4"-91,-4 0-30,-1 0 97,-3 11-73,-13 4 38,-4 11-40,-4 7 21,-4 7-27,-9 12 8,1 10-12,-5 15-4,5 8-1,3 3-1,9-14 0,13-8-3,7-4 2,5 1 1,12-4 0,13-4 2,12-7-1,4-15 2,12-8-2,17-13-1,9-12 1,7-12 1,1-10-1,3-3-1,-11-12 1,-13-4-1,-9-6 0,-7-16 0,-9-3 0,-8-8 5,-9 1-4,-8-4 0,-3-1 0,-14 9-1,-3 6 0,-9 12 2,-8 6-1,-8 12-3,-4 15 1,8 3-2,-9 15 2,5 4-97,4 11 77,8-1-184,9 19 157,7 1-144</inkml:trace>
          <inkml:trace contextRef="#ctx0" brushRef="#br0" timeOffset="70477.7564">13845 6292 324,'-17'0'144,"13"0"-113,-8 8-39,7-5 67,-3 8-48,-13 4 10,-3 4-14,-18 10 14,-3 15-16,-1 8-2,5 14-1,4 4-2,8-4 0,8-7-3,9-1 2,8-6 1,8-8 0,8-11 0,17-7 0,4-8 2,4-3-1,5-8 2,-1-10-2,0-5-3,-3-10 1,-5-4 4,-4-8-3,0-17 0,-5-5 1,1-3 4,-4-4-4,-4 4 9,-9 7-8,-4-7 19,-4 11-17,-4 4 13,-4 10-12,-5 4-1,-8 8-2,-3 3-2,-5 8 1,0 0-71,4 7 55,8 0-245,13 14 37</inkml:trace>
        </inkml:traceGroup>
        <inkml:traceGroup>
          <inkml:annotationXML>
            <emma:emma xmlns:emma="http://www.w3.org/2003/04/emma" version="1.0">
              <emma:interpretation id="{151EC3F2-1B42-4D99-897B-F8693107364A}" emma:medium="tactile" emma:mode="ink">
                <msink:context xmlns:msink="http://schemas.microsoft.com/ink/2010/main" type="inkWord" rotatedBoundingBox="17094,6967 17675,6957 17693,7995 17112,8005"/>
              </emma:interpretation>
              <emma:one-of disjunction-type="recognition" id="oneOf12">
                <emma:interpretation id="interp60" emma:lang="en-US" emma:confidence="1">
                  <emma:literal>p</emma:literal>
                </emma:interpretation>
                <emma:interpretation id="interp61" emma:lang="en-US" emma:confidence="0">
                  <emma:literal>P</emma:literal>
                </emma:interpretation>
                <emma:interpretation id="interp62" emma:lang="en-US" emma:confidence="0">
                  <emma:literal>B</emma:literal>
                </emma:interpretation>
                <emma:interpretation id="interp63" emma:lang="en-US" emma:confidence="0">
                  <emma:literal>N</emma:literal>
                </emma:interpretation>
                <emma:interpretation id="interp64" emma:lang="en-US" emma:confidence="0">
                  <emma:literal>pa</emma:literal>
                </emma:interpretation>
              </emma:one-of>
            </emma:emma>
          </inkml:annotationXML>
          <inkml:trace contextRef="#ctx0" brushRef="#br0" timeOffset="71046.3545">14366 6392 252,'-4'14'111,"4"-3"-87,0 15-30,0-7 69,0 10-51,0 15 12,0 15-16,-4 7-3,-1 4-3,-3-4 4,0-3-5,4-4 0,-4-8 0,3-7 1,1-11-1,0-7 11,0-8-10,0-10 28,0-16-23,4-6-1,4-16-3,4-14 0,9-26-2,-1-14-1,1 25 1,-5 7-4,13-21 2,8-34-2,0-3 2,4 18 15,1 15-11,-1 7-4,0 15 1,-4 11-3,-4 14 2,0 12 4,0 10-3,4 12 0,-8 7 1,0 8 1,-13-5-1,1-3-1,-5 8 1,0 6-1,-4-6 0,0-1 2,-12 4-1,4-3-1,-8 3 1,3 0-1,-7 0 0,-17 7 5,0-3-4,-5-4 0,1-4 0,-4-7-13,-5 0 10,1-7-268,3-19 211,1-7-114</inkml:trace>
        </inkml:traceGroup>
        <inkml:traceGroup>
          <inkml:annotationXML>
            <emma:emma xmlns:emma="http://www.w3.org/2003/04/emma" version="1.0">
              <emma:interpretation id="{6F4417F1-3A4B-49C6-B57D-2B5E048124E8}" emma:medium="tactile" emma:mode="ink">
                <msink:context xmlns:msink="http://schemas.microsoft.com/ink/2010/main" type="inkWord" rotatedBoundingBox="18531,7099 23708,7011 23725,8015 18548,8103"/>
              </emma:interpretation>
              <emma:one-of disjunction-type="recognition" id="oneOf13">
                <emma:interpretation id="interp65" emma:lang="en-US" emma:confidence="1">
                  <emma:literal>APPLIES</emma:literal>
                </emma:interpretation>
                <emma:interpretation id="interp66" emma:lang="en-US" emma:confidence="0">
                  <emma:literal>Applies</emma:literal>
                </emma:interpretation>
                <emma:interpretation id="interp67" emma:lang="en-US" emma:confidence="0">
                  <emma:literal>HPpin=s</emma:literal>
                </emma:interpretation>
                <emma:interpretation id="interp68" emma:lang="en-US" emma:confidence="0">
                  <emma:literal>APPLIED</emma:literal>
                </emma:interpretation>
                <emma:interpretation id="interp69" emma:lang="en-US" emma:confidence="0">
                  <emma:literal>APpin=s</emma:literal>
                </emma:interpretation>
              </emma:one-of>
            </emma:emma>
          </inkml:annotationXML>
          <inkml:trace contextRef="#ctx0" brushRef="#br0" timeOffset="75491.7994">16835 6641 256,'-12'44'115,"12"-29"-91,-4 33-30,4-22 32,-4 7-22,0 7 10,4 4-10,-5 1 20,5-5-18,-4-3 8,4-4-10,-4-7 9,4-8-10,0-3 16,0-4-15,0-11 21,0-8-19,0-3 5,0-11-7,4-11 0,5-15-3,3-14-1,5-4 1,-1 3-7,5 8 5,8 7 3,-4 8-2,3 7 3,1 7-2,0 8-15,0 7 12,0 3 0,-4 8 1,0 4 15,-4 3-11,-5 1-1,-3 3-1,-13 3 32,-5 8-26,-7 8 21,-4-1-21,-1-3 18,-12 0-18,-8-1 2,0-3-7,-1-7-1,5-4 0,4-3-74,4-8 57,13-8-213,12-3 177,4 0-172</inkml:trace>
          <inkml:trace contextRef="#ctx0" brushRef="#br0" timeOffset="76031.3707">17526 6711 312,'-20'63'141,"20"-63"-111,-9 37-38,5-23 45,0 12-31,0 3 0,-4 4-3,-1 4-3,1 0 1,0-4 4,-1 0-4,-3-3 17,8-8-14,4-4 15,-4-3-14,4-15 39,0-8-28,4-6-9,4-16 3,0-6-9,9-20-3,0-14 2,3-3 3,1-1-3,8 5 3,-4 10-2,4 11-3,-5 11 1,-3 4 4,0 7-3,0 8-2,-1 3 1,1 8 4,8 3-3,-4 4-2,-5 4 1,-3 3-2,-1 4 2,-3 4 4,-9 3-3,-4 4 3,-4 4-2,-9-4 5,-3 19-5,-1-8 14,-3 0-11,-5-4 6,-12-7-7,4 0 4,-1-3-6,5-8-8,5-4 5,3-3-186,9-8 147,7 0-286</inkml:trace>
          <inkml:trace contextRef="#ctx0" brushRef="#br0" timeOffset="76451.0644">18221 6568 332,'-8'-4'148,"12"4"-117,0 4-39,-4-4 67,0 7-48,0 1 18,0 3-20,0 3 16,0 8-18,0 4 7,-4 0-10,0 3 3,-4 4-5,-5-3 8,1 3-8,-1 0 5,1 0-6,4-4 3,-1-3-3,5-4-1,4-7 1,4-4 15,9-7-12,3-8 10,9 0-11,-4 1-1,8-5-1,12-3 1,5 0-1,-5 0-6,0 0 4,-3 0-53,-1 4 42,-4-4-138,0 0 115,0 0-299</inkml:trace>
          <inkml:trace contextRef="#ctx0" brushRef="#br0" timeOffset="76865.7944">18722 6402 476,'-9'-3'213,"9"3"-167,13 3-58,-5-3 61,9-3-41,7 3-3,14 3-2,7-10-1,1 0-1,-1 3-57,5-7 45,-5 4-93,1 7 80,3 0-149,-7 3 132,-9 12-223</inkml:trace>
          <inkml:trace contextRef="#ctx0" brushRef="#br0" timeOffset="77225.5042">18804 7035 392,'9'-4'177,"-1"4"-139,9-15-48,3 15 21,5-3-11,12-16 5,13-3-4,12-3-36,12-5 27,-3 1-114,-5-12 94,12-7-238,-3 4 204,-9 4 1</inkml:trace>
          <inkml:trace contextRef="#ctx0" brushRef="#br0" timeOffset="76822.6201">19011 6524 448,'-4'14'200,"0"12"-157,-4 11-55,8-11 64,-4 14-44,-1 4 6,1-3-9,0-5-4,4 5 0,0-8-4,0-7 2,0-4-80,4-22-116,0-8 147,5-3-248</inkml:trace>
          <inkml:trace contextRef="#ctx0" brushRef="#br0" timeOffset="77510.02">19723 6557 164,'-17'7'75,"17"1"-59,0-1-20,0-7 76,0 7-58,0 1 77,0-1-69,0 4 65,0 0-65,0 7 42,0 1-47,-4 10 13,0 1-2,-4-1-20,-1 4 21,-3 0-22,0 11 2,-1-7-6,5 0-2,0-4 0,-1-4 1,5-3-1,0-4 2,0 0-2,0-3 2,4-5-2,0-3-3,4 0 1,0-3 15,8-5-11,5-3 7,12-3-7,4-5-2,8-3 0,9-3 1,4-1-1,-5 4-3,1-4 1,-9 0 4,1-3-3,-9 3-39,-8 1 31,-5 3-101,-11-8-112,-9-3 164,-4 0-197</inkml:trace>
          <inkml:trace contextRef="#ctx0" brushRef="#br0" timeOffset="77859.9594">19607 6450 356,'-4'-4'157,"12"4"-123,17-3-43,-9-1 69,13 4-49,17-4-1,12 1-6,4-16-102,0 12 78,21 0-330</inkml:trace>
          <inkml:trace contextRef="#ctx0" brushRef="#br0" timeOffset="77858.9454">19665 6814 376,'-17'-3'171,"17"3"-135,9-4-46,-1 4 71,8-4-50,9-3 27,8-8-28,13 0-6,-1-7-1,-3 0-15,-1 4 10,-4-1-89,-4 1 71,-8 0-158,-8-1 136,-5 1-203</inkml:trace>
          <inkml:trace contextRef="#ctx0" brushRef="#br0" timeOffset="78282.7399">20831 6274 460,'-62'11'207,"46"-4"-163,-17 11-56,12-3 22,-4 4-11,-4 3-13,-4 0 11,8 0-5,5 0 6,3-4-2,13 1 3,12-1 1,5 0 0,3-3 0,5 3 0,4 1-3,4-1 2,12-3 9,-4 11-6,-4 7 5,0 0-6,-4 0 6,-4 0-6,-4 0 3,-5 4-3,-7 7 36,-1-4-29,-8-3 8,-4-4-11,-4 0 33,-13-7-29,-12 0 18,-9-4-19,-16-7 12,-12-8-15,-17-3-14,-12-8 8,-9-3-177,-16-12 139,4-18-411</inkml:trace>
          <inkml:trace contextRef="#ctx0" brushRef="#br0" timeOffset="74494.2934">15979 6340 188,'8'-30'85,"-3"30"-67,3 0-23,-8 0 103,0 0-78,4 15 88,0 4-8,-4 3-71,0 3 19,-8 12-36,-5 7 18,-3 19-23,-5 7 0,-4-1-5,-4 12-2,0-7 1,-8-8 1,8-7-1,4-8-3,5-10 1,3-12-86,13-18-125,12-11 158,13-29-220</inkml:trace>
          <inkml:trace contextRef="#ctx0" brushRef="#br0" timeOffset="74880.7552">16165 6189 316,'0'-4'141,"0"12"-111,4-12-38,5 4 73,-1 4-53,4 3 18,1 4-21,3 8 28,1 17-29,-5 12 17,1 18-19,-5 15 3,0 7-7,1 4-1,-5-3 0,0-8-1,0-8 0,0-10-3,0-12 2,0-11-111,-4-10 88,0-15-177,0-15 153,0-4-155</inkml:trace>
          <inkml:trace contextRef="#ctx0" brushRef="#br0" timeOffset="74931.899">15847 6715 352,'-13'0'157,"22"-4"-123,7-18-43,1 15 49,8-1-33,8-3-3,20-3-1,1-1-34,0 0 24,0 1-162,0-1 131,3 8-198</inkml:trace>
        </inkml:traceGroup>
      </inkml:traceGroup>
    </inkml:traceGroup>
    <inkml:traceGroup>
      <inkml:annotationXML>
        <emma:emma xmlns:emma="http://www.w3.org/2003/04/emma" version="1.0">
          <emma:interpretation id="{166C5FA6-FABD-4366-8979-35C2CDA3D77F}" emma:medium="tactile" emma:mode="ink">
            <msink:context xmlns:msink="http://schemas.microsoft.com/ink/2010/main" type="paragraph" rotatedBoundingBox="2843,9788 19390,9560 19411,11146 2865,113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512370-B6A4-4877-B2A2-A96914D26541}" emma:medium="tactile" emma:mode="ink">
              <msink:context xmlns:msink="http://schemas.microsoft.com/ink/2010/main" type="inkBullet" rotatedBoundingBox="2853,10502 3007,10500 3012,10837 2857,10839"/>
            </emma:interpretation>
            <emma:one-of disjunction-type="recognition" id="oneOf14">
              <emma:interpretation id="interp70" emma:lang="en-US" emma:confidence="0">
                <emma:literal>to</emma:literal>
              </emma:interpretation>
              <emma:interpretation id="interp71" emma:lang="en-US" emma:confidence="0">
                <emma:literal>60</emma:literal>
              </emma:interpretation>
              <emma:interpretation id="interp72" emma:lang="en-US" emma:confidence="0">
                <emma:literal>6</emma:literal>
              </emma:interpretation>
              <emma:interpretation id="interp73" emma:lang="en-US" emma:confidence="0">
                <emma:literal>0</emma:literal>
              </emma:interpretation>
              <emma:interpretation id="interp74" emma:lang="en-US" emma:confidence="0">
                <emma:literal>Q</emma:literal>
              </emma:interpretation>
            </emma:one-of>
          </emma:emma>
        </inkml:annotationXML>
        <inkml:trace contextRef="#ctx0" brushRef="#br0" timeOffset="83140.8661">144 9594 124,'-4'11'55,"4"-4"-43,0 1-15,0-5 60,0 1-46,-4 0 36,-4 3-35,0 0 11,-1 1-17,-3-1 2,-1 4-6,5 0 5,0 4-6,0 0 0,-1 18 0,5 0-4,0-4 2,4 1 1,0-5 0,4-3-3,4-3 2,5-4 4,-1-4-3,1-8 6,3-3-5,-3-3 37,-1-5-30,0-10 11,1-8-13,-1 4 1,1 0-5,-5 0 16,-4 4-14,-4-1 7,-4 4-8,-4 4 9,-5-3-9,1 6-1,-5 1-1,1 3-4,3 4 2,1 8-2,0 3 2,-1 18-5,5 1 5,4-1 3,0-3-2,4-4-2,4-4 1,8-7 1,1-3 0,3-8 2,1-8-1,-1 1-3,1-15 1,-1 0 9,-3 3-6,-5 1 2,-4 3-3,-4 0 5,-4 4-5,0 4-3,-4 0 2,-5 3 3,1 4-3,-1 0-5,1 4 4,0-1 0,-1 1 1,5 0-26,0-4-153,12 18-10</inkml:trace>
      </inkml:traceGroup>
      <inkml:traceGroup>
        <inkml:annotationXML>
          <emma:emma xmlns:emma="http://www.w3.org/2003/04/emma" version="1.0">
            <emma:interpretation id="{C53F9E3F-162F-4375-87D5-4D59B177DC5F}" emma:medium="tactile" emma:mode="ink">
              <msink:context xmlns:msink="http://schemas.microsoft.com/ink/2010/main" type="line" rotatedBoundingBox="3749,9775 19390,9560 19411,11146 3771,11361"/>
            </emma:interpretation>
          </emma:emma>
        </inkml:annotationXML>
        <inkml:traceGroup>
          <inkml:annotationXML>
            <emma:emma xmlns:emma="http://www.w3.org/2003/04/emma" version="1.0">
              <emma:interpretation id="{7CAE8968-6DD7-497B-B46F-5AEB5E0A4DE5}" emma:medium="tactile" emma:mode="ink">
                <msink:context xmlns:msink="http://schemas.microsoft.com/ink/2010/main" type="inkWord" rotatedBoundingBox="3749,9775 7117,9729 7139,11314 3771,11361"/>
              </emma:interpretation>
              <emma:one-of disjunction-type="recognition" id="oneOf15">
                <emma:interpretation id="interp75" emma:lang="en-US" emma:confidence="0">
                  <emma:literal>PCL</emma:literal>
                </emma:interpretation>
                <emma:interpretation id="interp76" emma:lang="en-US" emma:confidence="0">
                  <emma:literal>PcL</emma:literal>
                </emma:interpretation>
                <emma:interpretation id="interp77" emma:lang="en-US" emma:confidence="0">
                  <emma:literal>pa</emma:literal>
                </emma:interpretation>
                <emma:interpretation id="interp78" emma:lang="en-US" emma:confidence="0">
                  <emma:literal>pl</emma:literal>
                </emma:interpretation>
                <emma:interpretation id="interp79" emma:lang="en-US" emma:confidence="0">
                  <emma:literal>PEL</emma:literal>
                </emma:interpretation>
              </emma:one-of>
            </emma:emma>
          </inkml:annotationXML>
          <inkml:trace contextRef="#ctx0" brushRef="#br0" timeOffset="93679.4096">1253 8925 108,'-4'-4'52,"4"4"-41,0 0-14,0 0 49,0 0-37,0 0 22,0 0-23,0 0 10,0 0-13,0 0 22,0 7-21,0 4 12,0 4-13,0 7 5,0 4-7,0 3 1,0 12-3,0 7 5,0-1-5,0 5 0,-4 14 0,0-3 1,-5 6-1,1 9 5,-9 14-5,-3 3 0,-1 8 0,-4-4 4,-4 4-4,0-11-3,5-7 2,-1-8 5,4-14-4,4-12 3,1-7-3,4-14-104,3-12 81,13-11-164</inkml:trace>
          <inkml:trace contextRef="#ctx0" brushRef="#br0" timeOffset="94235.4715">1224 8962 112,'17'-19'52,"-13"12"-41,4-4-14,0 7 35,0 0-26,5-3 31,3 0-28,5 3 5,8-3-10,8 3 8,5-3-9,7-1 7,5 1-7,4 3-2,0 1 0,-4 6-4,-9 5 2,-3-1 4,-9 8-3,-4 7 9,-9 7-7,-7 4 35,-5 4-28,-4 14 2,-4 5-8,-8-5 1,-9 1-3,-12 3 2,-12-4-2,-21 12-1,-8 3 1,-5-4 1,5-10-1,8-1-3,0-10 1,4-8 9,12-11-6,9-11-4,4-7 2,8-8-51,9-3 40,7-1-200,9 1 163,13 0 2</inkml:trace>
          <inkml:trace contextRef="#ctx0" brushRef="#br0" timeOffset="94824.3364">2895 8987 144,'8'-22'65,"-8"15"-51,-4-4-17,4 7 82,-4 0-63,-8 1 46,-5 3-46,-3 0 19,-1 3-25,-8 8 2,-4 4-8,-4 7 11,-1 4-11,1 11 6,-8 7-7,-1 11 6,-4 4-6,1 0-5,-5 0 2,9 7 3,3 4-3,5 3-2,8 4 1,8 1-2,5-1 2,12-7 1,4-8 0,12-7 5,5-7-4,7-7-5,5-8 3,13-4 0,-5-7 1,4-7 2,9-8-1,0-3 11,-1-8-10,5-3 8,8-4-7,-4-4 4,-4-3-6,0-4-8,-5-4 5,1-4-139,-5 1 111,1-11-212</inkml:trace>
          <inkml:trace contextRef="#ctx0" brushRef="#br0" timeOffset="95330.3597">3830 8899 244,'0'0'111,"0"0"-87,-4 7-30,4 1 55,-4 3-40,0 7 19,-5 8-20,1 3 17,-4 8-18,-5 11 7,-4 7-10,-3 4-2,-5 3-1,-4-3 1,-1 7-1,-11 8 2,-1 3-2,9 8-3,4-12 1,4 1 4,8-8-3,5-7-2,8-8 1,4-7 1,4-7 0,4-4 2,4-3-1,13-5-3,3-6 1,5-4 4,5-4-3,7-4 23,0 0-18,1-7 9,3-3-10,5-5 20,4-3-18,3-4 3,10 4-7,-5 0 2,-4-3-3,-5-1 5,-3 4-5,0-4 0,-9 4 0,0-3-183,-3 2 143,-18-2-242</inkml:trace>
        </inkml:traceGroup>
        <inkml:traceGroup>
          <inkml:annotationXML>
            <emma:emma xmlns:emma="http://www.w3.org/2003/04/emma" version="1.0">
              <emma:interpretation id="{1082F8F2-4245-46CB-8E43-DFF772C00B5C}" emma:medium="tactile" emma:mode="ink">
                <msink:context xmlns:msink="http://schemas.microsoft.com/ink/2010/main" type="inkWord" rotatedBoundingBox="8507,10071 14141,9994 14154,10930 8519,11008"/>
              </emma:interpretation>
              <emma:one-of disjunction-type="recognition" id="oneOf16">
                <emma:interpretation id="interp80" emma:lang="en-US" emma:confidence="0">
                  <emma:literal>provides</emma:literal>
                </emma:interpretation>
                <emma:interpretation id="interp81" emma:lang="en-US" emma:confidence="0">
                  <emma:literal>prov IDES</emma:literal>
                </emma:interpretation>
                <emma:interpretation id="interp82" emma:lang="en-US" emma:confidence="0">
                  <emma:literal>prove IDES</emma:literal>
                </emma:interpretation>
                <emma:interpretation id="interp83" emma:lang="en-US" emma:confidence="0">
                  <emma:literal>PROVIDES</emma:literal>
                </emma:interpretation>
                <emma:interpretation id="interp84" emma:lang="en-US" emma:confidence="0">
                  <emma:literal>Prove IDES</emma:literal>
                </emma:interpretation>
              </emma:one-of>
            </emma:emma>
          </inkml:annotationXML>
          <inkml:trace contextRef="#ctx0" brushRef="#br0" timeOffset="100313.8904">5745 9337 104,'-4'11'49,"4"-4"-39,0 0-12,0 1 38,0-1-29,0 11 15,0 4-16,0 1 16,0-1-17,0 7 7,0 4-9,0 4-5,0 3 2,0 4 3,0 4-3,0-4 3,0 4-2,0-4 5,-4-3-5,0 3 6,-4 0-6,3-7-5,1-4 3,0-7-14,0-4 12,4-8-123,0-3 99</inkml:trace>
          <inkml:trace contextRef="#ctx0" brushRef="#br0" timeOffset="98560.8146">5712 9307 64,'-8'-7'32,"8"10"-25,0-3-8,0 0 3,0 0-2,4 8 0,0-1 0,0 1 0,-4-1 0,0-7 2,0 7-1,0-7-3,0 0 1,0 0 4,0 0-3,4 0 0,1 0 1,7 0-74</inkml:trace>
          <inkml:trace contextRef="#ctx0" brushRef="#br0" timeOffset="100751.2401">5849 9234 136,'16'0'62,"-3"0"-49,11 0-16,-7 0 21,8 0-15,4 0 21,4 0-18,0 3 0,0 1-4,-4 3-13,-4 1 9,4 3 9,-4 3-6,-9 5 11,1 3-9,-13 0-1,-4 7-1,-4-3 4,-5 0-4,-3-4 0,-5 0 0,-3 0 24,-13 0-20,-5 0 2,1 0-5,0 0 1,0-3-2,4-5-1,4-3 1,4-3 1,4-5-1,5 1-96,7-4 75,9 0-131</inkml:trace>
          <inkml:trace contextRef="#ctx0" brushRef="#br0" timeOffset="101422.2476">6407 9969 88,'-8'11'42,"8"-7"-33,-4 3-11,4-3 33,0 3-25,0-3 14,0-4-14,0 0 55,-4 0-47,-1-4 28,1-3-31,0-4 19,0-4-22,0-3 1,4-12-6,4-10-5,4-4 2,5-8 3,7-3-3,1 4 6,4-5-5,8 1 0,4 7 0,0 4 1,1 8-1,-5 2-3,0 9 1,0 3 4,-4 3-3,-4 5 6,4 3-5,-9 3-3,1 4 2,-21 12 3,-12 7-3,-5-1 0,-8 12 6,-8 3-5,0-3-3,4 0 2,4-4-6,9 0 5,3-4 0,5 1 1,8-1-3,4 1 2,9-1-5,3 4 5,5 4 0,4 3 1,-1 8 2,1 3-1,4 4-1,-4-3 1,8-1 1,-8-3-1,-4 0-3,-1-8 1,1-7-27,0-14 22,-1-8-239</inkml:trace>
          <inkml:trace contextRef="#ctx0" brushRef="#br0" timeOffset="101845.9483">7520 9392 192,'-50'18'88,"42"4"-69,-9 11-24,9-18 30,-4 7-21,-1 7 2,1 8-4,4 4 7,-1 3-7,5 0-1,4-4 0,8 1-4,5-15 2,3-8 6,9-7-4,4-4 6,0 1-6,0-16 0,-4-6 0,0-5 1,0-3-1,-5 0-1,-3-7 1,-5 3 41,-4 0-33,-3 0 19,-10 1-20,-3 3 6,0 0-10,-4 3 1,-1-3-4,-3 7 19,-5 4-16,0 4 2,1 3-4,3 1-7,5 3 4,3 0-126,5 0 100</inkml:trace>
          <inkml:trace contextRef="#ctx0" brushRef="#br0" timeOffset="102281.8677">8008 9384 148,'8'8'69,"1"-5"-55,-1 8-18,-8 0 70,4 4-53,0 4 33,0 3-34,0 3 18,0 8-22,1 8 10,3 7-13,-4 11-3,4-1-1,1-6-1,7-8 0,-3-7 2,3-8-1,1-10 2,-1-8-2,-3-11 11,3-8-10,1-18 17,-1-10-15,5-8 15,0-8-14,3-3 6,1 11-8,-4 0 1,0-4-3,-1 7-6,-3 5 4,-5 6 3,1 8-2,-5 4 0,0-1 1,0 1-80,1 3 62,-5 1-106,4 3 94,0 3-153</inkml:trace>
          <inkml:trace contextRef="#ctx0" brushRef="#br0" timeOffset="102795.8255">8686 9230 220,'-16'-4'98,"28"8"-77,-4 0-26,5 3 33,8 0 22,3 1-38,1-1 36,4-3-37,4-1 9,0 1-14,-4 0-2,0-1-2,-4-3-27,0 4 20,-4 3-147,-1-3 118</inkml:trace>
          <inkml:trace contextRef="#ctx0" brushRef="#br0" timeOffset="103165.6109">8695 9899 196,'12'0'88,"0"-4"-69,9 1-24,-4 3 58,-1 0-43,5 0 14,0-4-17,-5 0 4,5 1-8,4-12-55,4-11 41,0 1-226</inkml:trace>
          <inkml:trace contextRef="#ctx0" brushRef="#br0" timeOffset="102632.8747">8893 9318 184,'8'-3'85,"-3"6"-67,3 12-23,-4-4 53,0 11-39,-4 7 25,0 1-25,-4 3 23,0 7-24,0 8 1,0 7-6,-1 4 1,1-11-3,0-8-3,0-7 1,0-10-27,4-5 22,0-36-124,4-5-48</inkml:trace>
          <inkml:trace contextRef="#ctx0" brushRef="#br0" timeOffset="103546.2067">9696 9315 256,'-9'3'115,"9"1"-91,-4 11-30,4-4 46,-4 3-33,0 12 4,-4 0-8,-5 0 7,1 3-8,-5 0 7,1 4-6,-1 1-5,5-1 2,-1 0 0,1 4 0,0 7 0,3-4 0,5-11 0,0-3 0,4-7-3,4-8 2,4-4 6,9-14-4,4-8 0,4-3 0,3-5-1,14 1 0,-1-7 0,1 3 0,-1 1 0,-4 2 0,0 1 0,-8 0 0,4 0 19,1-3-15,-5-12 27,-5 4-23,-7-4 7,-5 4-11,-8 0 6,-4 0-7,-8-4 15,-4 4-14,-5 7 1,-8 4-3,-4 7 4,-4 8-5,-4 3 0,4 12 0,4-1-7,4 4 5,5-4-129,3 4 102,5 0-279</inkml:trace>
          <inkml:trace contextRef="#ctx0" brushRef="#br0" timeOffset="104047.2141">10498 9281 176,'-16'15'78,"11"-4"-61,10 8-21,-5-8 62,0 3-47,-5 1 11,1 3-15,-4 4 37,0 0-34,0 1 18,-5-1-20,1 3 15,-5 5-18,1 3 4,-5 0-7,0 4-1,1 11 0,-1-4-1,4-4 0,5-7 0,4-7 0,4-4 0,8-7 0,4-8 2,4-3-1,5-15-1,12 0 1,4-4 1,0 0-1,0 4-6,0 8 4,-4-1 3,0 0-2,-4-3 0,4-4 1,0 0-27,0 0 21,-4-8-49,-5 8 41,-3 0-128,-5 0 108</inkml:trace>
          <inkml:trace contextRef="#ctx0" brushRef="#br0" timeOffset="104414.7788">10378 9520 248,'-25'4'111,"25"-4"-87,0 0-30,0 0 69,5 0-51,7-4 7,9 1-13,3-1 4,5 0-7,4 1 1,-4-5-3,5-6 5,-1-1-5,0-3-106,0-1 82,-8 1-235</inkml:trace>
          <inkml:trace contextRef="#ctx0" brushRef="#br0" timeOffset="104478.4791">10358 9153 328,'0'-15'148,"8"15"-117,12 15-39,-3-12 22,4 1-13,4-4 0,3-4 0,1-3-1,9 0 0,3-4-124,-4 0 98,1 3-227</inkml:trace>
          <inkml:trace contextRef="#ctx0" brushRef="#br0" timeOffset="104948.1221">11330 9087 208,'-5'7'95,"1"0"-75,-25 30-25,21-19 67,-8 4-50,-9 8 57,-8-1-52,-9-3 65,9-4-62,4 0-4,4 0-10,5-3-5,7-5 0,5 5-4,8-1-15,12-3 14,1-1-26,3 1 23,5-4-34,-4 0 31,-1 0-14,5 0 17,-5 0-2,1 0 7,4 4-2,-1 0 3,1 0 1,-4 3 0,-5 0 0,-4 1 0,1-5 8,-18 8-1,-7 1-4,-13 6-5,-25 8 2,-8 3 5,-13-3-4,-11-4-140,-5 0 110,-5-15-176</inkml:trace>
        </inkml:traceGroup>
        <inkml:traceGroup>
          <inkml:annotationXML>
            <emma:emma xmlns:emma="http://www.w3.org/2003/04/emma" version="1.0">
              <emma:interpretation id="{AAADB5EE-D401-48B0-896C-EA2E5BF44A95}" emma:medium="tactile" emma:mode="ink">
                <msink:context xmlns:msink="http://schemas.microsoft.com/ink/2010/main" type="inkWord" rotatedBoundingBox="15339,9869 19393,9814 19409,10941 15355,10997"/>
              </emma:interpretation>
              <emma:one-of disjunction-type="recognition" id="oneOf17">
                <emma:interpretation id="interp85" emma:lang="en-US" emma:confidence="1">
                  <emma:literal>REALLY</emma:literal>
                </emma:interpretation>
                <emma:interpretation id="interp86" emma:lang="en-US" emma:confidence="0">
                  <emma:literal>REAL by</emma:literal>
                </emma:interpretation>
                <emma:interpretation id="interp87" emma:lang="en-US" emma:confidence="0">
                  <emma:literal>RE ALLy</emma:literal>
                </emma:interpretation>
                <emma:interpretation id="interp88" emma:lang="en-US" emma:confidence="0">
                  <emma:literal>REAL Ly</emma:literal>
                </emma:interpretation>
                <emma:interpretation id="interp89" emma:lang="en-US" emma:confidence="0">
                  <emma:literal>RE Ally</emma:literal>
                </emma:interpretation>
              </emma:one-of>
            </emma:emma>
          </inkml:annotationXML>
          <inkml:trace contextRef="#ctx0" brushRef="#br0" timeOffset="109008.2746">12616 9149 148,'8'15'65,"-8"-15"-51,0 0-17,0 0 43,0 0-32,0 3 28,0 1-7,0 3-21,0 1 17,0-1-20,-4 8 1,4-4-4,0 0-2,-4 7 1,4-3-4,-4 7 2,4-4 9,-4 16-6,0-5-7,0 4 5,-1-4 7,1 5-5,0-9-7,0 5 5,0-5-1,0 1 1,0-4 5,-1 0-4,1-3 0,0-5 0,0-3 1,0 1-1,0-5-3,0 0 1,0-3 1,4 0 0,0-1-3,0-3 2,0 0 1,0-3 0,0-1 0,0-3 0,0-1 2,0-7-1,0 1-1,8-8 1,0 3-1,4-17 0,5-23 5,0-7-4,-1-4-3,5 0 2,-1 0 3,5 4-3,0 11-2,4 7 1,-4 11 4,0 11-3,0 8 0,12 3 1,-4 8-4,4 7 2,-4 4 1,0 3 0,-4 4 2,0 0-1,-8 4-1,-9-4 1,1 0 4,-9 7-4,-8 8 6,0-4-6,-1 0 3,-15 0-3,-18 7-1,1-3 1,4-4-4,0-3 2,4-5 4,4 5-3,5-1-16,7 0 12,5 1 7,4-4-3,4-4-2,4 11 2,8 7 0,1-7 0,-5-3 0,13 3 0,8 11 0,-9 0 0,1 0-3,-9-11 2,1-4 4,-5 1-3,5 3 9,-5-4-7,0-7-60,-4-3 46,0-1-226</inkml:trace>
          <inkml:trace contextRef="#ctx0" brushRef="#br0" timeOffset="109440.0713">13505 9120 264,'-12'11'118,"16"11"-93,-4-4-32,4 0 43,-4 1-30,0 7 0,0 3-3,0 11 20,-4-6-18,4-9-2,-4 12-1,0-8 0,-4 12-1,-5 10-3,5-6 1,0-9 1,8-10 0,0-4 0,4-3 0,-4-5-3,8-3 2,0 0 4,17-3-3,-4-1 3,8-3-2,12-4 13,-4-4-10,1 0 0,-14 1-2,-3 3 1,0-4-2,0-3-6,-1-1 4,-3-3-59,-5 0 47,-4-4-116,-3 4 99,-1 4-160</inkml:trace>
          <inkml:trace contextRef="#ctx0" brushRef="#br0" timeOffset="109823.3598">13448 9175 260,'8'-4'118,"8"-14"-93,9 3-32,-4 11 29,12 1-19,8-8 1,1 0-2,-1 0-69,5 3 53,3 5-225</inkml:trace>
          <inkml:trace contextRef="#ctx0" brushRef="#br0" timeOffset="109786.2481">13514 9509 228,'-4'-3'101,"12"3"-79,0-4-28,5-3 55,11-1-40,1-6 5,4 3-9,0-8 2,4 1-6,-4-1-3,-4 5 2,-4-1-59,-5 0 46,-3 1-233</inkml:trace>
          <inkml:trace contextRef="#ctx0" brushRef="#br0" timeOffset="110478.7291">14262 9131 252,'0'3'115,"9"1"-91,-9 11-30,0-1 66,0 1-49,0 7 22,-4 11-24,-9 0 17,-8 15-19,1-4 7,-1 4-10,0 0 3,-3 0-5,-1 0-1,0-4 0,0-4 7,9-7-6,-1-7-4,9-11 2,0-12-76,8-6 60,4-12-59,4-11 55,4-7-59,5-18 60,-1-5-39,9-6 43,0-1 11,0 5 1,-4 6-2,-5 15 4,-3 8 36,-5 7-5,0 3-20,-4 5-4,4 3-4,-3 3 3,3 1-4,0 0 0,-4-1 0,0 5 15,1-1-12,-1 0 18,-4 1-17,0 3 15,4 0-15,-4 0 23,4 0-22,0 0 31,4 3-28,1 5 7,-1-1-11,0 4 16,1 7-16,3 4 21,0 8-20,1 7 17,-1 7-18,1 0 1,-1 4-4,5 3-2,-1 1 1,-4-5 1,1-2-1,8-9-1,-13-10 1,0-4-1,0-3 0,1-1-12,-5-11 10,4-7-61,-4-7 49,0-8-107,-8-3 93,0-4-193</inkml:trace>
          <inkml:trace contextRef="#ctx0" brushRef="#br0" timeOffset="110826.4513">14114 9476 260,'8'-22'118,"0"22"-93,4-3-32,1 3 40,8-4-28,-1-3 4,9 3-6,4 0-2,0-3 0,1-1-161,11-3 126,1 0-140</inkml:trace>
          <inkml:trace contextRef="#ctx0" brushRef="#br0" timeOffset="111037.3597">14755 9171 248,'0'0'111,"4"0"-87,-4 7-30,4 4 71,-4 1-52,0 2 21,0 5-25,0 3 34,0 0-33,-4 0 24,0 11-25,0 0 6,-1 0-11,-3-4 1,4 5-4,0-1-3,0 0 1,0-4 1,-1-3 0,5 0 2,5-4-1,3-4-3,0-3 1,5-4 1,7-4 0,5-7 0,4-3 0,0-5 0,4-3 0,-4 0 0,0-4 0,-4 1 2,8-1-1,0 4-1,-4 0 1,-4 0-122,-5 0 95,1-8-302</inkml:trace>
          <inkml:trace contextRef="#ctx0" brushRef="#br0" timeOffset="111488.4407">15557 9149 352,'0'-11'157,"0"22"-123,0-15-43,0 4 52,0 0-8,0 8-24,0 3 26,0 3-28,0 1 21,-4 4-23,0 3-3,0 7-2,-9 4 3,1 0-4,-5 4-3,5-4 2,0 0-3,-1-3 2,5-1 4,0-3-3,4-1 0,-1-2 1,5-5-4,0-3 2,0-1 1,9 1 0,3-4-3,5 0 2,-1-4 1,5-3 0,0 0 2,-5-4-1,1 0 2,3-4-2,-3 0 2,4-3-2,-1 0-17,1-4 12,-5 3-107,5-3 86,-4 4-276,3 0 232,1-1-62</inkml:trace>
          <inkml:trace contextRef="#ctx0" brushRef="#br0" timeOffset="112095.8329">16260 9182 292,'-8'-18'131,"8"18"-103,-4 0-35,4 0 82,-8 14-41,-1 9-20,-3 6-12,0 0-2,-1 4-1,5 1 1,4-1-6,4-4 5,4-3 0,4-4 1,5-7 0,3-4 0,5-8 8,4-3-6,0-11-1,8-3 0,-4-1 4,-9 0-4,-3 4 0,3-7 0,5-12 4,-4-6-4,-4-1 0,-5 7 0,-4 5-1,0 6 0,-3 4 0,-1 4 0,-4 11 0,4 15 0,0 0-6,0 0 5,0-1 3,0 8-2,5 11 0,-1 1 1,-4-5-4,4 8 2,1-4 1,-1 11 0,-4-7 2,0 7-1,0-4 33,-8 8-27,4-7 12,-8 3-13,0-4 12,-5 1-13,1-8 28,-5 3-25,1-2 19,-13-1-20,4-4 2,-16-3-7,-26 3-18,-3-14 13,4-19-150,0-7 119,12-15-349</inkml:trace>
        </inkml:traceGroup>
      </inkml:traceGroup>
    </inkml:traceGroup>
    <inkml:traceGroup>
      <inkml:annotationXML>
        <emma:emma xmlns:emma="http://www.w3.org/2003/04/emma" version="1.0">
          <emma:interpretation id="{43697911-275E-416D-970B-AA4ACB93AEF3}" emma:medium="tactile" emma:mode="ink">
            <msink:context xmlns:msink="http://schemas.microsoft.com/ink/2010/main" type="paragraph" rotatedBoundingBox="4721,11733 24506,11207 24532,12183 4747,127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120116-1763-4191-948B-65D241E12E35}" emma:medium="tactile" emma:mode="ink">
              <msink:context xmlns:msink="http://schemas.microsoft.com/ink/2010/main" type="line" rotatedBoundingBox="4721,11733 24506,11207 24532,12183 4747,12709"/>
            </emma:interpretation>
          </emma:emma>
        </inkml:annotationXML>
        <inkml:traceGroup>
          <inkml:annotationXML>
            <emma:emma xmlns:emma="http://www.w3.org/2003/04/emma" version="1.0">
              <emma:interpretation id="{F1C1EE3E-F0AB-42F2-9623-A44165F60314}" emma:medium="tactile" emma:mode="ink">
                <msink:context xmlns:msink="http://schemas.microsoft.com/ink/2010/main" type="inkWord" rotatedBoundingBox="4721,11733 8166,11642 8191,12576 4746,12668"/>
              </emma:interpretation>
              <emma:one-of disjunction-type="recognition" id="oneOf18">
                <emma:interpretation id="interp90" emma:lang="en-US" emma:confidence="0">
                  <emma:literal>5000</emma:literal>
                </emma:interpretation>
                <emma:interpretation id="interp91" emma:lang="en-US" emma:confidence="0">
                  <emma:literal>50000</emma:literal>
                </emma:interpretation>
                <emma:interpretation id="interp92" emma:lang="en-US" emma:confidence="0">
                  <emma:literal>500000</emma:literal>
                </emma:interpretation>
                <emma:interpretation id="interp93" emma:lang="en-US" emma:confidence="0">
                  <emma:literal>5000000</emma:literal>
                </emma:interpretation>
                <emma:interpretation id="interp94" emma:lang="en-US" emma:confidence="0">
                  <emma:literal>E000</emma:literal>
                </emma:interpretation>
              </emma:one-of>
            </emma:emma>
          </inkml:annotationXML>
          <inkml:trace contextRef="#ctx0" brushRef="#br0" timeOffset="114565.9921">2026 10910 76,'-4'0'36,"0"0"-29,0 4-9,4-4 58,-4 4-45,0-1 42,0 1-40,-5 0 24,1 3-27,0 4 0,0 7-7,-1 12 7,5 3-8,-4 0 16,4 0-14,0 0 1,-1-3-3,1-5 1,0 5-2,0 10-3,4-3 1,0 0 1,4-4 0,0 0 2,5-7-1,-1-4-1,0-4 1,-4-3-4,0-4 2,1 0 1,-1-4 0,0 1 0,0-5 0,-4-3 5,0 0-4,0 0 0,4 4 0,-4-4 1,0 0-1,0 0 5,0 0-5,0 0-3,0 0 2,0 0 0,0 0 0,0 0-6,0 0 5,0 0 3,0 0-2,0 0 6,0 0-5,0 0 0,0 0 0,0 0-1,0 0 0,0 0 2,0 0-1,0 0-1,0 0 1,0 0-4,0 0 2,0 0 1,0 0 0,0 0 2,0 0-1,0 0-3,0 0 1,0 0 1,0 0 0,0 0-3,-4 0 2,4 4 4,0-1-3,-4 1 0,4 0 1,0-1-7,0 1 5,0 0 6,0-1-5,0 5-7,0-1 5,0 0 4,0 1-2,0-4 3,0-1-2,0 1-3,0 3 1,4 1 4,0-1-3,0 0-2,5 1 1,-1-1 1,-4 0 0,0-3 0,0 3 0,0-7-6,5 11 5,-1-7 3,0 7-2,5-7 0,-1 7 1,5-4-4,3 4 2,5-3 4,4-1-3,0-3-2,-4-1 1,0-3 6,-1 0-4,1 0-3,0 0 2,0 0-3,4-3 2,0-8 4,-4 3-3,-5-6 0,5-1 1,-4 0 35,-1-3-28,1 3 5,-4 0-8,-1 1-7,1-5 2,-1 1 3,-3-4-3,-1 0 3,1 0-2,-5 0-1,0 3 1,0 1-4,-3 3 2,-1 4 6,0 0-4,0 0-3,0 4 2,0-1 3,0 1-3,-4 3 0,0 1 1,0-1 4,0 0-4,-4 4 14,0 0-11,-4 0 9,0 0-10,-5-7-4,1 7 1,-5-4 5,1 1-4,-1-1-3,1 0 2,3 0 5,-3 4-4,-5 0 0,0 4 0,0-8-7,5 4 5,-5 0-157,5-7 124,3-4-162</inkml:trace>
          <inkml:trace contextRef="#ctx0" brushRef="#br0" timeOffset="115091.8124">2026 10988 116,'5'-8'52,"-5"8"-41,4-4-14,-4 4 46,0 0-35,4 0 20,4 0-20,0-3 9,1-1-12,3-3 11,1-1-12,3-3 6,5-3-7,4-1 6,-1 0-6,1-3 9,0 3-9,0 0 24,0 4-21,-5 0-2,1 4-2,-4 3-2,-1 1 0,1 3 0,3 0 0,-3 0 2,4 3-1,-5-3 8,5 0-7,-9 0-1,1 4 0,-1 3-139,0 1 109,1-1-131</inkml:trace>
          <inkml:trace contextRef="#ctx0" brushRef="#br0" timeOffset="115798.0989">3334 11252 140,'-5'-3'65,"5"-1"-51,-4 4-17,4 0 65,0 0-49,-4 0 35,0 0-36,0 0 22,-4 0-25,-1 0 37,-3 0-35,0 4 14,-1 7-18,-3 3 2,-1 8-7,1 4-6,-1 7 3,0 8 0,5-1 1,4 8 0,-1 3 0,9-3-3,5-7 2,3-1 1,8-14 0,9-11 2,8-8-1,9-14-3,11-8 1,-3-4 6,-4-10-4,-5 0 0,-4-4 0,-8-4-1,0 0 0,-12 4 5,-5 0-4,-4-4 31,-8 4-25,-8 0 14,-4 3-15,-13 5 2,-8 3-6,0 7-4,0 4 2,-1 7 3,1 4-3,4 4-2,5 0 1,3-1-61,9 5 49,3-5-144,9-3 120,17 4-171</inkml:trace>
          <inkml:trace contextRef="#ctx0" brushRef="#br0" timeOffset="116247.8508">3991 11113 208,'9'0'92,"-9"0"-73,-5 14-24,5-3 64,-4 4-48,-4 3 25,-4 12-26,-5 3 16,-4 4-19,1 7-1,3 4-4,1-1-4,7 5 1,5 3-2,8-4 2,9-6 6,7-12-4,9-4-3,5-10 2,7-12 3,4-3-3,1-12 3,-1-10-2,1-12 2,-1-3-2,-7-3 2,-5-5-2,-4 4 36,-9-11-29,-3 1 11,-5 6-13,-8 4 21,-4 8-21,-4 3 12,-12 1-13,-5 6-1,-8 4-2,0 1-4,-4 6 1,-4 5 6,0-1-4,8 4-5,4 0 3,8 0-95,5 4 75,20 3-141,5 0 123,3 1-164</inkml:trace>
          <inkml:trace contextRef="#ctx0" brushRef="#br0" timeOffset="116903.8745">4897 11149 224,'0'0'101,"9"8"-79,-9-5-28,0-3 69,0 0-51,0 8 29,0-1-30,0 4 28,0 0-30,-5 4 7,1 7-11,0 4-3,0 3-1,-4 8 1,-1 7-1,-3 0-1,4-4 1,4-3-4,-1 0 2,1-8-5,8-6 5,5-5 6,3-3-5,5-4 1,8-11 0,3-8-1,1-3 0,5-3 5,3-9-4,4-2 0,5-5 0,-5 1 1,4-1-1,-3-3 13,-5 0-10,-8 4 9,-4 3-10,-4 8 46,-13-4-38,-12 0 10,-5 0-14,-3 0 6,-5-1-10,-3 9 18,-5-1-16,-4 8 1,-4 3-4,0 0 1,4 8-2,4 0-3,0-1 1,9 1-162,7-8-213</inkml:trace>
        </inkml:traceGroup>
        <inkml:traceGroup>
          <inkml:annotationXML>
            <emma:emma xmlns:emma="http://www.w3.org/2003/04/emma" version="1.0">
              <emma:interpretation id="{16E3CBD4-634B-4DE9-ACA3-1EC1C7CD7636}" emma:medium="tactile" emma:mode="ink">
                <msink:context xmlns:msink="http://schemas.microsoft.com/ink/2010/main" type="inkWord" rotatedBoundingBox="9773,11691 11823,11636 11847,12516 9796,12570"/>
              </emma:interpretation>
              <emma:one-of disjunction-type="recognition" id="oneOf19">
                <emma:interpretation id="interp95" emma:lang="en-US" emma:confidence="1">
                  <emma:literal>00</emma:literal>
                </emma:interpretation>
                <emma:interpretation id="interp96" emma:lang="en-US" emma:confidence="0">
                  <emma:literal>oo</emma:literal>
                </emma:interpretation>
                <emma:interpretation id="interp97" emma:lang="en-US" emma:confidence="0">
                  <emma:literal>o0</emma:literal>
                </emma:interpretation>
                <emma:interpretation id="interp98" emma:lang="en-US" emma:confidence="0">
                  <emma:literal>Oo</emma:literal>
                </emma:interpretation>
                <emma:interpretation id="interp99" emma:lang="en-US" emma:confidence="0">
                  <emma:literal>€0</emma:literal>
                </emma:interpretation>
              </emma:one-of>
            </emma:emma>
          </inkml:annotationXML>
          <inkml:trace contextRef="#ctx0" brushRef="#br0" timeOffset="118926.3584">7450 10789 128,'-5'-4'59,"5"4"-47,-8-3-15,8 3 68,-4 0-52,0 0 41,0 0-40,-5 0 37,1 0-38,0 0 24,-5-4-27,-3 0 81,-1 4-70,-16 8-9,0 6-3,-4 8-8,-4 4 39,-1 4-32,5-1-5,4 19-1,4 3-5,4 4 2,4 8 4,5-4-3,-1 0 0,9-1 1,4-2-4,4-5 2,8 4 1,13 0 0,8-7 2,8-7-1,13-16-6,4-6 4,3-8 0,10-22 1,-5-8 5,4-10-4,4-12 3,0-3-3,-3-7-3,3-1 1,-8 1 4,-8-1-3,-9-3 0,-7 4 1,-5 10 4,-17-3-4,-3 0 3,-13 0-3,-5-4 16,-11 8-13,-9 3 1,-8 8-3,-4 3-2,-5 4 1,1 7 1,0 4-1,-1 4-1,1 3 1,0 0-7,3 4 5,5 4-50,8 3 39,5 1-152,7 3 127,13 3-251</inkml:trace>
          <inkml:trace contextRef="#ctx0" brushRef="#br0" timeOffset="120026.8058">8732 10822 244,'0'-15'108,"0"8"-85,-4 0-29,4 7 99,-4-4-74,-1 0 61,-3 1-60,-4 3 32,-5 0-38,-3 7 8,-9 4-15,-5 7 1,1 12-6,0 3-1,-4 15 0,-4 7 4,3 11-4,5 4-3,4 0 2,9 0-3,7-4 2,9-4 1,12-3 0,13-11 2,16-4-1,13-15-1,4-10 1,4-19-1,4-11 0,-4-15 0,0-11 0,-1-7 19,-3-7-15,-4-1 13,-9 1-12,-8 7 22,-8-4-21,-8 4 17,-1 7-17,-12 4 6,-4 3-9,-8 1 4,-13 0-6,1-1-3,-5 4 2,0 1 0,4 3 0,1 0 0,-5 3 0,0 5-3,0 2 2,0 5-80,1 3 63,3 4-262,4 8 216,1-1-190</inkml:trace>
        </inkml:traceGroup>
        <inkml:traceGroup>
          <inkml:annotationXML>
            <emma:emma xmlns:emma="http://www.w3.org/2003/04/emma" version="1.0">
              <emma:interpretation id="{EA8A39B0-5F41-4BFE-8348-5A1600932D6B}" emma:medium="tactile" emma:mode="ink">
                <msink:context xmlns:msink="http://schemas.microsoft.com/ink/2010/main" type="inkWord" rotatedBoundingBox="12979,11526 24508,11280 24528,12243 12999,12490"/>
              </emma:interpretation>
              <emma:one-of disjunction-type="recognition" id="oneOf20">
                <emma:interpretation id="interp100" emma:lang="en-US" emma:confidence="0">
                  <emma:literal>infrastructure</emma:literal>
                </emma:interpretation>
                <emma:interpretation id="interp101" emma:lang="en-US" emma:confidence="0">
                  <emma:literal>Infrastructure</emma:literal>
                </emma:interpretation>
                <emma:interpretation id="interp102" emma:lang="en-US" emma:confidence="0">
                  <emma:literal>INFRASTRUCTURE</emma:literal>
                </emma:interpretation>
                <emma:interpretation id="interp103" emma:lang="en-US" emma:confidence="0">
                  <emma:literal>INFRAstructunE</emma:literal>
                </emma:interpretation>
                <emma:interpretation id="interp104" emma:lang="en-US" emma:confidence="0">
                  <emma:literal>INFRASTRUCTURE'S</emma:literal>
                </emma:interpretation>
              </emma:one-of>
            </emma:emma>
          </inkml:annotationXML>
          <inkml:trace contextRef="#ctx0" brushRef="#br0" timeOffset="128271.3703">10188 11583 176,'8'-3'78,"-8"3"-61,21-4-21,-17 4 62,13-4-47,-5 0 61,13-3-54,-5 0 16,18-4-24,-5 3 8,8 1-13,-8 0-3,13 3-1,-9 0 4,0 1-4,13-1 9,-5-3-8,-7-1-35,-1 1 27,-4 0-117,-4-4 96,4-1-197</inkml:trace>
          <inkml:trace contextRef="#ctx0" brushRef="#br0" timeOffset="127897.7565">10258 10969 192,'-4'0'85,"4"0"-67,0 0-23,0 0 47,0 0-34,0 0 19,0 0-19,0 0 3,0 0-7,4 4-6,5-1 2,-1 1 0,4 0 0,1-4 36,3 0-28,5 0-6,8 0 0,0 0 1,0-4-3,4 0 6,0-3-5,0 0 25,8-1-20,-3-3 1,-5 4-5,0 0 1,-4-1-2,0 1-45,-4 3 34,-1 1-125,-3 3 104,-4 0-155</inkml:trace>
          <inkml:trace contextRef="#ctx0" brushRef="#br0" timeOffset="127457.9644">10519 10947 140,'-4'0'65,"12"0"-51,-8-4-17,0 4 49,0 0-37,0 0 27,0 0-26,0 0 14,0 0-18,4 8 31,0-1-29,-4 4 14,4 0-16,-4 4 13,0 3-14,0 4-3,0 0 0,0 4 3,0 4-4,0-1-3,0-3 2,0-4 3,0 11-3,0-7 3,-4 10-2,0-6 2,0 7-2,0-8-1,0 4 1,0-7 1,-1 0-1,1-4-1,0-4 1,4-3-4,0-4 2,0 0-50,-4-4 40,0 0-94,0-3 81,0 0-164</inkml:trace>
          <inkml:trace contextRef="#ctx0" brushRef="#br0" timeOffset="128710.7473">11268 11039 192,'0'0'88,"4"0"-69,-4 4-24,0 10 55,0 5-20,0-1-20,0 8 13,-4 0-18,-5 3 11,1 4-11,-4 0-3,-1 0-1,1 0 4,-5 1-4,1-1-3,3-4 2,1-7-23,4-4 18,-1-3-124,5-11 101,4-8-147</inkml:trace>
          <inkml:trace contextRef="#ctx0" brushRef="#br0" timeOffset="128932.3447">11280 10885 188,'-4'3'85,"8"5"-67,-8 10-23,8-7 30,4 4-21,1 7 8,-1 7-9,4 4-5,1 0 2,3 0 5,1 1-4,-1 6 0,5 0 0,0-6-4,-1-5 2,5-7 1,-4-4 0,-1-3 0,1-4 0,0-3 2,0-5-1,3-10 22,-3-8-18,4-3 15,-4-8-15,-1-3 28,-3-12-25,-5-7 13,-4 1-15,1-5 8,-1 1-11,-4 6 2,-4 12-4,4 4 5,-4 7-5,0 7-33,0 4 25,0 4-155,4 3 126,5 4-135</inkml:trace>
          <inkml:trace contextRef="#ctx0" brushRef="#br0" timeOffset="129470.7848">12124 10778 232,'-8'-7'105,"12"7"-83,0 0-28,-4 0 55,8-4-40,0 0 19,5 4-20,3-3 17,1 3-18,8-4 2,8 0-7,0 4-1,4 0 0,-4 4 1,0-4-1,0 4-1,-4-4 1,-4 0-105,4 3-159</inkml:trace>
          <inkml:trace contextRef="#ctx0" brushRef="#br0" timeOffset="129833.143">12157 11072 236,'-12'26'105,"16"-26"-83,4 0-28,0 0 35,5 0-24,3-8 26,9 1-23,8-4 7,4-4-11,-8 4-8,0 0 4,-4 0 5,0-3-5,-4 3-94,-1 0 74,5-1-212</inkml:trace>
          <inkml:trace contextRef="#ctx0" brushRef="#br0" timeOffset="129277.6748">12173 10778 160,'9'0'72,"-1"4"-57,0-1-19,-4 5 95,1 3-72,-1 7 63,0 8-60,-4 3 41,0 19-47,0 0 14,-4 3-21,0-7-6,-1 8-1,-3-4 3,0-8-4,0-7 0,-1-7 0,5-4-71,0-7 55,4-26-214,4-11 57</inkml:trace>
          <inkml:trace contextRef="#ctx0" brushRef="#br0" timeOffset="130671.8753">12922 11006 128,'0'26'59,"0"-19"-47,0 19-15,0-15 23,0 0-16,-4 0 32,0 0-28,0 4 20,0-1-21,0 1 13,-1 0-15,1-1 11,0-3-11,0 0 16,0 0-16,4-3 7,-4-1-9,4 1 1,0-5-3,0 1-3,0-4 1,0 0 34,0 0-26,0 0 26,0-4-24,0-3 0,0-4-6,0-8 7,4-10-8,8-11 2,1-5-3,3-6-6,5-8 4,0 4 6,-1 0-5,5 3 15,-4 5-11,-1 6 12,1 12-12,0 3 0,-1 8-2,5 7-7,0 3 4,-4 8 0,-1 4 1,-3 11 2,-5 3-1,1 0-1,-5-3 1,0 0 7,-3-1-6,-5 1-4,-9 0 2,-7 0-25,-5 3 19,0 0-6,1-3 8,-1 0 0,4 0 3,1-1-2,3 1 2,5 0-2,0 3 2,0 8-2,8 7 2,0 4 4,4-12-3,4 5 0,0-8 1,5-4 10,-1-3-9,1 0 8,3-4-7,5 0-2,-5 0 0,1 0-1,-1 0 0,-3-4-34,-1 0 27,1-3-186,-1 0 151,0-4-122</inkml:trace>
          <inkml:trace contextRef="#ctx0" brushRef="#br0" timeOffset="131036.5384">13791 10671 212,'0'0'95,"8"4"-75,-4 11-25,0-8 86,1 4-65,-5 7 48,0 5-47,0 6 24,-5 8-30,-3-1 5,0 16-11,-5 3-3,-3-3-1,-1 3 1,1-7-1,-1-4-1,1-4 1,-5-3-1,5-8 0,3-7-51,1-7 40,16-22-113,0-8-23,4-7 105,9-7-101</inkml:trace>
          <inkml:trace contextRef="#ctx0" brushRef="#br0" timeOffset="131613.8788">13807 10929 304,'-4'7'138,"8"-3"-109,9 3-37,-1-3 67,5-4-48,8-4 2,8-3-9,8-8-50,0-7 36,21 0-330</inkml:trace>
          <inkml:trace contextRef="#ctx0" brushRef="#br0" timeOffset="131277.1373">13878 10657 244,'0'-8'108,"8"8"-85,0-3-29,-4 3 52,-4 0-38,9 11 23,-1 0-23,4 7 35,1 0-33,-1 4 35,1 8-34,-1 3 20,5 4-23,-1 0 10,1 3-13,-5 8-3,0-4-1,1-4-1,-1-7 0,-3-7 5,-1-4-4,-4-7-8,0-4 5,0 0-97,-4-11 78,0-4-133,0 1 117,0-5-185</inkml:trace>
          <inkml:trace contextRef="#ctx0" brushRef="#br0" timeOffset="132429.1686">14899 10660 228,'-16'-3'105,"16"3"-83,-21-8-28,17 8 63,-8-3-46,-1 3 21,1 3-23,-1 8 14,1 4-17,-4 0 17,-1 3-18,0 0 15,1-3-15,3 0 6,9-4-8,0-4-5,4 4 2,8 0-6,5 0 5,12 4 6,8 0-5,0-1 4,0 5-3,-4-1 2,0 1-2,-4-1-6,-5 8 4,-3 7 3,-5 4-2,-3-4 3,-5 0-2,-4 0-1,-4-11 1,-1-4 7,-3 1-6,0-1 21,-13 0-17,-16 5 5,12-9-7,5-3-6,-9 0 2,-9-3-14,18-8 11,3 0-128,5-8 102,8-6-272</inkml:trace>
          <inkml:trace contextRef="#ctx0" brushRef="#br0" timeOffset="132794.2941">15537 10660 200,'4'-7'88,"-4"7"-69,4 7-24,-4-7 78,4 8-59,0-1 57,0 11-2,4 1-50,-8 6 21,0 9-30,-8 2 8,4 8-13,0 12 5,-4-1-7,-5-4-2,1 1 0,4-12-7,-1-7 5,-3-11-8,8 0 6,0-7-155,-1-11 124,5-12-260</inkml:trace>
          <inkml:trace contextRef="#ctx0" brushRef="#br0" timeOffset="133156.1032">15230 10579 376,'-4'0'167,"17"-7"-131,7 0-46,-7 3 60,7-3-42,5-4 3,8 3-7,9-3 0,3 8-3,1-1-3,-5 0 1,0 4-86,5 4 68,-1 3-170,-3-3 145,-1 0-166</inkml:trace>
          <inkml:trace contextRef="#ctx0" brushRef="#br0" timeOffset="133677.8138">16124 10936 180,'-25'29'82,"25"-14"-65,0 40-21,0-36 56,0-1-42,0 0 31,0 1-31,0-4 12,0-1-16,0-3 36,0-3-33,0-1 47,0-3-42,0-4 21,0-8-25,0 1 5,0-11-11,4-12-2,5 1-1,3-8-4,-4-7 2,5 0 4,-1 3-3,0 1 3,5-1-2,0 5 2,-1 6-2,1 1 5,-1 3-5,1 8 0,-1 3 0,5 0-4,4 4 2,0 4-2,-1 3 2,1 4-2,0 0 2,0 4 6,-4 0-4,-5 7 3,-4 3-3,-3 1-3,-9-4 1,-4 0 9,-5 0-6,1 0 5,-4 4-6,-1 0-3,-3-1 2,-1-3-9,-4 4 7,5 0 1,4 3 1,7 0-3,-3 5 2,8-1 1,0 18 0,4-3 8,0 0-6,5 3 5,-1-11-6,0-3 3,5-4-3,3-7 2,5-4-2,4-7 5,4-1-5,0-3-31,-5 0 24,1 0-124,4 0 101,4 0-225,4 0 195,-3-3-36</inkml:trace>
          <inkml:trace contextRef="#ctx0" brushRef="#br0" timeOffset="134147.4793">17104 10704 252,'-4'-3'111,"0"6"-87,0 1-30,0 3 80,0 4-60,-9 4 46,1 4-44,-9 10 16,5 4-23,3 4 9,5 0-13,12 7-6,0-8 1,4-2 3,5-1-3,-1-8 0,1-6 1,3-4-1,1-8 0,3-3 0,5-15 0,4-15 0,0-4 0,0-10 0,12-4 0,-3-4-17,-1-3 13,-4 3-4,-4 7 6,-8 12 4,-5 7-2,-8 11 31,-8 11-24,-4 11 23,-8 7-23,0 12 0,3 6-5,-3 1 4,8 4-5,0 3-5,-1-8 3,5-6-28,13-4 23,-1-12-124,9-14 101,4-3-135,0-8 124,12-8-146</inkml:trace>
          <inkml:trace contextRef="#ctx0" brushRef="#br0" timeOffset="134509.3071">18138 10793 236,'9'-19'105,"-5"12"-83,0-4-28,-4 4 91,0-1-68,0-3 42,0 0-44,-4 0 34,0 4-36,-5 3 35,1 8-36,-4 3 10,-5 4-15,-3 7 21,-5 5-22,0 6 9,0 4-11,4 0 3,1 8-5,3 3-4,5 0 2,3-4 5,5-3-4,8-8-5,5-3 3,3-4 3,13-3-2,0-8-33,4-4 26,0 0-15,4-3 16,0-8-47,12-3 41,-7-4-110,-1 0 94,0-11-167,0 15 148,1-12-105</inkml:trace>
          <inkml:trace contextRef="#ctx0" brushRef="#br0" timeOffset="134927.1658">18966 10598 296,'-4'7'131,"-1"4"-103,5 0-35,-4 0 71,0 8-52,-4 3 4,4 3-10,-9 5 17,1 7-17,0 3 22,3 8-21,1 7 33,-4 0-30,3 0 15,1-3-19,0-8 0,-5 0-4,9-7-4,0-8 1,0-7-50,0-7 40,0-8-80,4-10 70,0-12-151,0-7 132,-4-22-173</inkml:trace>
          <inkml:trace contextRef="#ctx0" brushRef="#br0" timeOffset="135057.0569">18428 10590 372,'-33'0'167,"33"-3"-131,0 3-46,0 0 77,8 0-55,9-4 21,8 0-24,12-3 0,12-4-6,9 4-7,4-1 3,9 1-39,-1-4 31,9 4-237,-1 3 191,5 0-181</inkml:trace>
          <inkml:trace contextRef="#ctx0" brushRef="#br0" timeOffset="136165.8753">19681 10590 260,'-4'-3'115,"0"3"-91,4 0-30,0 0 85,0 0-63,0 0 36,0 3-37,-4 5 19,0 3-25,-4 11 3,-1 11-8,1 4 8,0 7-9,-1-7 13,-7 29-12,3-7 3,5-4-5,0-4-1,4-3 0,8-11-1,4-11 0,0-4 0,5-8 0,3-3 2,9-11-1,4-3 2,4-8-2,9-4-3,7-14 1,1-1-5,-5-3 5,1-4 6,-5-3-5,1-1-7,-5-3 5,-8 7 4,-4-3-2,0 7-2,-13 7 1,0 8 1,-3-1 0,-5 8 5,0 0-4,4 4-11,-8 7 8,0 7 6,0 8-4,-4 7 7,0 8-6,-4 10 14,-1 11-11,5 8 14,0 4-13,0-1 0,4-21-3,0-8-4,4 7 1,0-7 1,0-3 0,0-4-90,1-4 71,7-8-148,0-21 128,9-8-230</inkml:trace>
          <inkml:trace contextRef="#ctx0" brushRef="#br0" timeOffset="136783.8783">20422 10914 176,'-4'22'82,"4"-7"-65,-4 25-21,4-10 84,0-5-64,0 1 51,4 4-49,0-5 4,0-6-15,-4-1 0,4 0-5,0-3 16,-4-4-14,0 0 24,4-3-22,0-1 34,1-11-30,-1-7-2,0-7-5,0-15 0,0-11-2,13-12-1,3-10 1,1 4-1,4-1 0,0 4 0,0 4 0,-1 7 2,1 8-1,0 7-1,-4 3 1,4 12-7,-5 0 5,5 10 3,0 8-8,-4 4 6,-1 3 2,-3 4-2,-5 4-8,-4 7 6,-3-3-10,-5 6 9,0 1-1,-13-4 2,-8 4 2,1 3 0,7 1 5,-3-1-4,3 1 17,1-5-14,4 8-2,-1 0 0,9 1-2,13-1 0,-1-4-3,9 0 2,-4-6 9,3-1-6,1 0 2,0-4-3,-5-7-6,1 0 4,-1-4-98,1-3 78,-1-8-217,5-3 183,-4-4-81</inkml:trace>
          <inkml:trace contextRef="#ctx0" brushRef="#br0" timeOffset="137181.168">21332 10785 380,'-8'11'171,"3"4"-135,5 7-46,0-7 51,0 3-34,0 4 14,0 8-15,0 6 19,0 1-19,0 0 5,0 0-7,5-4 0,-5-4-3,8-3-6,-4-4 4,4 0 0,1-4 17,7-3-12,1-4 4,3-7-6,5-4 2,-8 0-3,12-7 11,-5-1-10,1 1-9,-4-4 6,8-4-25,-4 0 20,-9 1-45,5-12 39,-9 4-110,-3-8 94,3 1-184,-12 3 162,0-3-107</inkml:trace>
          <inkml:trace contextRef="#ctx0" brushRef="#br0" timeOffset="137546.7063">21286 10885 292,'0'-4'131,"9"4"-103,3-4-35,-4 4 76,5-3-56,-5-5 13,21 1-18,0-1 3,0-3-8,-4 0-2,4 0 0,-5 0-52,-7 0 40,8-3-130,-9-1 108,-3-7-201</inkml:trace>
          <inkml:trace contextRef="#ctx0" brushRef="#br0" timeOffset="137547.7063">21324 10561 368,'12'4'164,"0"-8"-129,13-7-44,0 7 33,4-7-21,8-11-1,13-11-1,8 0-150,8 0 117,-8-8-249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31:33.097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153C24-EF82-4F0A-9296-899F003962F4}" emma:medium="tactile" emma:mode="ink">
          <msink:context xmlns:msink="http://schemas.microsoft.com/ink/2010/main" type="writingRegion" rotatedBoundingBox="4183,764 21104,620 21120,2424 4198,2568"/>
        </emma:interpretation>
      </emma:emma>
    </inkml:annotationXML>
    <inkml:traceGroup>
      <inkml:annotationXML>
        <emma:emma xmlns:emma="http://www.w3.org/2003/04/emma" version="1.0">
          <emma:interpretation id="{4850C626-3693-4AB7-9A2F-21283F6F2DDE}" emma:medium="tactile" emma:mode="ink">
            <msink:context xmlns:msink="http://schemas.microsoft.com/ink/2010/main" type="paragraph" rotatedBoundingBox="4183,764 21104,620 21120,2424 4198,2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0158C9-3F72-45FB-806E-0A94A89F0700}" emma:medium="tactile" emma:mode="ink">
              <msink:context xmlns:msink="http://schemas.microsoft.com/ink/2010/main" type="line" rotatedBoundingBox="4183,764 21104,620 21120,2424 4198,2568"/>
            </emma:interpretation>
          </emma:emma>
        </inkml:annotationXML>
        <inkml:traceGroup>
          <inkml:annotationXML>
            <emma:emma xmlns:emma="http://www.w3.org/2003/04/emma" version="1.0">
              <emma:interpretation id="{1F978D55-C25A-4614-A074-E52800FD288D}" emma:medium="tactile" emma:mode="ink">
                <msink:context xmlns:msink="http://schemas.microsoft.com/ink/2010/main" type="inkWord" rotatedBoundingBox="4183,764 8968,723 8984,2527 4198,2568"/>
              </emma:interpretation>
              <emma:one-of disjunction-type="recognition" id="oneOf0">
                <emma:interpretation id="interp0" emma:lang="en-US" emma:confidence="1">
                  <emma:literal>FIRST</emma:literal>
                </emma:interpretation>
                <emma:interpretation id="interp1" emma:lang="en-US" emma:confidence="0">
                  <emma:literal>First</emma:literal>
                </emma:interpretation>
                <emma:interpretation id="interp2" emma:lang="en-US" emma:confidence="0">
                  <emma:literal>FIR51</emma:literal>
                </emma:interpretation>
                <emma:interpretation id="interp3" emma:lang="en-US" emma:confidence="0">
                  <emma:literal>FIRSt</emma:literal>
                </emma:interpretation>
                <emma:interpretation id="interp4" emma:lang="en-US" emma:confidence="0">
                  <emma:literal>first</emma:literal>
                </emma:interpretation>
              </emma:one-of>
            </emma:emma>
          </inkml:annotationXML>
          <inkml:trace contextRef="#ctx0" brushRef="#br0">266 0 124,'0'15'59,"4"0"-47,-4 14-15,4-14 49,-4 7-37,0 18 36,0 1-34,-4 10 0,0 8-7,-4 11 17,-9 14-17,-3 19 8,-5-3-9,0 3-2,-4-4 0,4-4 1,0-6-1,5-12-3,3-7 1,5-15 4,-1-11-3,5-11 0,0-7 1,4-4 7,-1-4-6,1-7-18,4-18-132,4-8 114,5-10-86</inkml:trace>
          <inkml:trace contextRef="#ctx0" brushRef="#br0" timeOffset="429.5334">175 92 68,'0'7'32,"4"-3"-25,0-8-8,5 4 59,3 0-46,5-3 24,3-1-26,5 0-1,8 1-6,9-5 21,3 1-19,17-8 37,8-3-32,17-4-1,8-4-6,1 4-3,-10-7 1,5-4 4,0-1-4,5 1 3,-14 0-3,-11 11 2,-13 7-2,-13 8-115,-16 3 89,-12 4-114</inkml:trace>
          <inkml:trace contextRef="#ctx0" brushRef="#br0" timeOffset="844.1838">307 835 144,'25'-8'65,"-4"-10"-51,8 3-17,-13 8 40,5-4-30,4 0 18,4 0-19,12-4 28,9-3-26,4-1-1,8 1-4,4 0 0,-4-1-2,0 1 2,-8-1-2,-5 5 2,-3-1-2,-1 4-99,1 4 78,-13 7-146</inkml:trace>
          <inkml:trace contextRef="#ctx0" brushRef="#br0" timeOffset="1808.8851">1433 647 120,'0'0'55,"8"8"-43,13-1-15,-13 0 74,8 1-57,5-1 29,8-3-31,8-4 21,5-4-24,3-3-5,5-1-2,8 1 3,0 0-4,4-4 6,-5 3-6,1 5 0,-8-1 0,-13 4-102,-8 4 79,-8 7-160</inkml:trace>
          <inkml:trace contextRef="#ctx0" brushRef="#br0" timeOffset="1898.9826">1350 1508 144,'12'-11'65,"9"-22"-51,45-8-17,-37 26 63,8 1-48,9-5-4,-5 5-4,1-1 7,3 0-9,1 0-221</inkml:trace>
          <inkml:trace contextRef="#ctx0" brushRef="#br0" timeOffset="1425.8661">1805 721 120,'0'22'55,"0"7"-43,0 26-15,0-36 46,0 7-35,0-1 26,-4 12-25,0 3-3,-1 1-3,-3-4 0,4-1-2,0 5-1,0-12 1,-5-3-1,1-4 0,0-3-51,-4-8 40,-1-8-147</inkml:trace>
          <inkml:trace contextRef="#ctx0" brushRef="#br0" timeOffset="2545.4406">2508 1070 112,'-16'4'52,"11"18"-41,-3 4-14,4-12 37,0 5-27,-4 6 31,-1 5-29,1-1-4,4 1-2,0 3-3,0 4 0,-1-8 28,1-3-22,0-8 37,0-25-30,0-1-7,0-3-3,4-7-2,0-8-4,0-7 2,4-4 6,0-14-4,4-4-3,1-11 2,3-8 0,5 8 0,3 0 0,5 3 0,4 8 0,0 11 0,12 3-6,1 12 5,-1 11 0,-4 7 1,1 7 2,-5 8-1,0 3 2,-8 4-2,-9 0-1,-4 4 1,-7 3 1,-10 4-1,-7 8 2,-9 3-2,-8 3-6,-4 1 4,0-4 3,0-3-2,8 3-2,5 0 1,3-4-2,5-3 2,3 0 1,5-1 0,4 1 2,4-4-1,5 0 30,7 0-24,9 0-3,4 8-1,0-1 5,4 4-6,0 4 5,4 0-6,1-8-59,-5-10 46,-4-5-136,0-17 114,4-16-87</inkml:trace>
          <inkml:trace contextRef="#ctx0" brushRef="#br0" timeOffset="3001.2767">3708 691 160,'-4'-25'75,"4"17"-59,0 5-20,0 3 56,-5 3-42,-3 1 34,-4 3-33,-9 4 33,0 4-33,-3 7 9,3 8-14,0 3-4,5 0-1,-1 0-7,9 0 5,0 0 3,8-7-2,4-1 0,4 1 1,0-4-1,9 0 0,3-3 2,-3-1-1,0-3-1,-1 0 1,1 3-1,-5 0 0,0 1-6,-3-1 5,-1 0 14,-4 4-10,-4 1 27,-4 2-23,-4-3 2,-1 11-6,-3 8-2,-5-1 0,1-7-1,-5-3 0,-4-4 5,1-4-4,-1-4 3,0-7-3,-4-4 5,0-10-5,8-8-120,5-11 93,12-15-237</inkml:trace>
          <inkml:trace contextRef="#ctx0" brushRef="#br0" timeOffset="3565.6989">3886 647 216,'-9'-11'98,"13"11"-77,13-7-26,0 3 53,11-3-39,10-1 61,11-3-53,5-3 28,8-1-32,13 0-5,7 1-5,18-1 3,-9 0-5,8 4-134,-4-7 104,-4-4-239</inkml:trace>
          <inkml:trace contextRef="#ctx0" brushRef="#br0" timeOffset="3421.111">4357 607 148,'4'-11'69,"5"14"-55,-9 5-18,4-1 70,-4 4-53,0 4 19,4 3-23,0 1 33,0 6-32,0 12 21,-4 4-23,-4-1 10,0 4-13,-4 11 5,-5 4-7,-7 4 1,7-4-3,5-4-1,0 0 1,-1-11 1,-3-7-1,4-8-1,-1-7 1,1-22-94,-4-11-114,-1-7 153,1-8-35</inkml:trace>
        </inkml:traceGroup>
        <inkml:traceGroup>
          <inkml:annotationXML>
            <emma:emma xmlns:emma="http://www.w3.org/2003/04/emma" version="1.0">
              <emma:interpretation id="{95B38766-DB37-41E9-80DC-4D74F55A1912}" emma:medium="tactile" emma:mode="ink">
                <msink:context xmlns:msink="http://schemas.microsoft.com/ink/2010/main" type="inkWord" rotatedBoundingBox="10436,962 13369,937 13382,2473 10449,2498"/>
              </emma:interpretation>
              <emma:one-of disjunction-type="recognition" id="oneOf1">
                <emma:interpretation id="interp5" emma:lang="en-US" emma:confidence="1">
                  <emma:literal>Pass</emma:literal>
                </emma:interpretation>
                <emma:interpretation id="interp6" emma:lang="en-US" emma:confidence="0">
                  <emma:literal>Paws</emma:literal>
                </emma:interpretation>
                <emma:interpretation id="interp7" emma:lang="en-US" emma:confidence="0">
                  <emma:literal>Pads</emma:literal>
                </emma:interpretation>
                <emma:interpretation id="interp8" emma:lang="en-US" emma:confidence="0">
                  <emma:literal>Pays</emma:literal>
                </emma:interpretation>
                <emma:interpretation id="interp9" emma:lang="en-US" emma:confidence="0">
                  <emma:literal>Pans</emma:literal>
                </emma:interpretation>
              </emma:one-of>
            </emma:emma>
          </inkml:annotationXML>
          <inkml:trace contextRef="#ctx0" brushRef="#br0" timeOffset="4680.0667">6454 52 124,'9'-19'59,"-9"19"-47,12 0-15,-8 8 32,-4 6-24,0 27 35,0 3-30,0 7 12,0 12-16,-4 3 5,0 8-8,0 17 1,-5 12-3,-3 4 5,-4-8-5,-1 1 3,0-8-3,1-12-1,-1-6 1,1-1-1,-1-10 0,1-12 5,3-10-4,1-12-3,-1-10 2,5-27 25,0-6-20,4-16-1,0-14-2,4-7 0,0-19-1,4-33-1,8-4 1,9 1 1,8-5-1,0 1-1,8-11 1,4 3 1,5 11-1,4 12-6,12 10 4,-9 12-3,-7 25 3,-5 18-5,-4 12 5,1 14 0,-1 19 1,-4 14 2,0 12-1,-4 10 2,-8 5-2,-9-1-3,-8 4 1,-8-8 6,-8-3-4,-9 3-3,0 1 2,-3-4 3,-14-1-3,-3-6 0,-9-1 1,-3-7-1,-1-7 0,4-4 2,5-3-1,-5-16-93,13-3 72,8-3-166</inkml:trace>
          <inkml:trace contextRef="#ctx0" brushRef="#br0" timeOffset="5263.3341">7460 761 136,'-5'-22'62,"5"44"-49,-4 22-16,4-29 68,-8 7-52,-4 8 21,-5 6-24,-4 5 2,1 3-8,-1 4 0,-4 3-3,4 4 2,-3-7-2,3 4-3,-4-1 1,4-10 4,5-8-3,4-8 6,-5-6-5,13-19 0,0-11 0,12-11-1,0-11 0,5-12 0,3-2 0,9-9 0,0-10 0,8-18 0,0 6 0,-4 5-3,0 10 2,-4 12 1,0 14 0,-1 15-3,-3 15 2,0 14 1,-1 30 0,1 7 5,0 11-4,0 0-3,-1-3 2,1-1 0,4 1 0,-5-1 5,5-7-4,-4-7 0,0-7 0,-1-8 1,-3-4-1,-5-7-37,1-7 28,-5-8-162,-12-3 132,-5-4-42</inkml:trace>
          <inkml:trace contextRef="#ctx0" brushRef="#br0" timeOffset="5416.2545">7282 1015 152,'-17'-18'69,"25"29"-55,5-4-18,-1-7 6,5-4-3,8 4 1,4 0 0,12-7 2,13-8-1,4 0-17,12-3 12,4 0-144</inkml:trace>
          <inkml:trace contextRef="#ctx0" brushRef="#br0" timeOffset="5863.1904">8452 599 156,'-8'-7'69,"-13"7"-55,-12 7-18,21 1 59,-9 3-44,-8 7 24,-4 4-25,-4 22 8,4-3-13,4-1-3,4 1-1,8-8-1,5-7 0,4-1 5,8-3-4,4-7-3,8-4 2,5-4 3,4 1-3,3-1 3,5 1-2,4-1-1,5 8 1,-1-4-4,-4 3 2,-4 1 1,0 0 0,-8-1 0,-5-3 0,-3 8 2,-5-4-1,-8-1-1,-4 5 1,-5-1 1,-11 0-1,-5 1 27,-4-1-21,0-3 16,-4 0-17,-4-4 0,-1 0-4,5-4-2,4 0 1,5-3-83,3-4 65,8-4-233</inkml:trace>
          <inkml:trace contextRef="#ctx0" brushRef="#br0" timeOffset="6297.4843">9176 581 232,'-25'-18'105,"17"18"-83,-8 3-28,3 5 32,-8 3-22,-3 7 24,-1 4-21,-4 4-3,4 7-2,4 4 0,5 0-1,3-4-1,9-4 1,4-3-4,9-8 2,7 1 6,9-5-4,4 1-5,0 0 3,0 3 6,0 11-5,-4 1-44,-5 3 35,-3-4 3,-5 1 3,-4 3 0,-8-4 2,-12 4 46,-9 1-36,-3-1 39,-14 3-35,-7 9 7,-5-9-14,-4-3 1,1 0-5,-5-10-62,0-9 47,8-10-293</inkml:trace>
        </inkml:traceGroup>
        <inkml:traceGroup>
          <inkml:annotationXML>
            <emma:emma xmlns:emma="http://www.w3.org/2003/04/emma" version="1.0">
              <emma:interpretation id="{6F82FCA7-1CE5-45D7-81E7-C711CAC57E1D}" emma:medium="tactile" emma:mode="ink">
                <msink:context xmlns:msink="http://schemas.microsoft.com/ink/2010/main" type="inkWord" rotatedBoundingBox="14481,1562 15999,1550 16006,2434 14489,2447"/>
              </emma:interpretation>
              <emma:one-of disjunction-type="recognition" id="oneOf2">
                <emma:interpretation id="interp10" emma:lang="en-US" emma:confidence="0">
                  <emma:literal>A I</emma:literal>
                </emma:interpretation>
                <emma:interpretation id="interp11" emma:lang="en-US" emma:confidence="0">
                  <emma:literal>At</emma:literal>
                </emma:interpretation>
                <emma:interpretation id="interp12" emma:lang="en-US" emma:confidence="0">
                  <emma:literal>AT</emma:literal>
                </emma:interpretation>
                <emma:interpretation id="interp13" emma:lang="en-US" emma:confidence="0">
                  <emma:literal>AI</emma:literal>
                </emma:interpretation>
                <emma:interpretation id="interp14" emma:lang="en-US" emma:confidence="0">
                  <emma:literal>FT</emma:literal>
                </emma:interpretation>
              </emma:one-of>
            </emma:emma>
          </inkml:annotationXML>
          <inkml:trace contextRef="#ctx0" brushRef="#br0" timeOffset="7060.6162">10649 647 108,'0'-14'52,"4"10"-41,-4-3-14,0 7 51,4-4-38,-4 4 38,0 0-35,0 0 12,0 7-18,0 8 21,-4 7-21,-4 26 2,-1 7-6,-7 7 4,-9 1-6,-4 3 0,-4 4 0,0 0 1,0 3-1,-4-6 2,4-9-2,4-10 2,4-7-2,4-8-57,5-11 45,3-8-191,13-36 137</inkml:trace>
          <inkml:trace contextRef="#ctx0" brushRef="#br0" timeOffset="7474.2959">10558 1011 140,'-13'-3'65,"30"-1"-51,8-3-17,-13 7 23,9-4-16,12-3 4,8-1-6,9 1-15,4 3 11,0 0-160</inkml:trace>
          <inkml:trace contextRef="#ctx0" brushRef="#br0" timeOffset="7301.1877">10624 629 124,'17'-26'59,"-5"26"-47,13 4-15,-9 3 49,5 8-37,4 7 27,4 22-26,0 0 8,8 4-12,-8 3 1,0 1-5,0-1-1,-4 1 0,-5-1 4,-3-7-4,-1 1 3,-3-9-3,-5-10-23,-4-4 17,0-7-143,-4-4 115,-4-7-55</inkml:trace>
          <inkml:trace contextRef="#ctx0" brushRef="#br0" timeOffset="8684.4475">11224 680 184,'16'-22'85,"-3"11"-67,16-7-23,-9 11 67,14-5-50,7 1 15,17 0-19,8 0 4,4 4-9,5 3-36,-1-3 27,9 3-248</inkml:trace>
          <inkml:trace contextRef="#ctx0" brushRef="#br0" timeOffset="8299.8853">11497 673 140,'4'4'62,"0"-1"-49,0 8-16,5 0 68,-1 22-52,0 4 24,0 11-26,-4 4-7,-4-1-2,-4 8 0,-4 0-1,0-8 2,0 1-2,-1-12 2,5-7-2,0-7-1,0-8 1,0-7-127,0-7 99,-5-8-112</inkml:trace>
        </inkml:traceGroup>
        <inkml:traceGroup>
          <inkml:annotationXML>
            <emma:emma xmlns:emma="http://www.w3.org/2003/04/emma" version="1.0">
              <emma:interpretation id="{66DECB77-8FEF-4908-8ED5-8BBCDEFAE08D}" emma:medium="tactile" emma:mode="ink">
                <msink:context xmlns:msink="http://schemas.microsoft.com/ink/2010/main" type="inkWord" rotatedBoundingBox="16853,1080 21108,1044 21119,2372 16864,2408"/>
              </emma:interpretation>
              <emma:one-of disjunction-type="recognition" id="oneOf3">
                <emma:interpretation id="interp15" emma:lang="en-US" emma:confidence="0">
                  <emma:literal>00P</emma:literal>
                </emma:interpretation>
                <emma:interpretation id="interp16" emma:lang="en-US" emma:confidence="0">
                  <emma:literal>00 0</emma:literal>
                </emma:interpretation>
                <emma:interpretation id="interp17" emma:lang="en-US" emma:confidence="0">
                  <emma:literal>OOP</emma:literal>
                </emma:interpretation>
                <emma:interpretation id="interp18" emma:lang="en-US" emma:confidence="0">
                  <emma:literal>oop</emma:literal>
                </emma:interpretation>
                <emma:interpretation id="interp19" emma:lang="en-US" emma:confidence="0">
                  <emma:literal>000</emma:literal>
                </emma:interpretation>
              </emma:one-of>
            </emma:emma>
          </inkml:annotationXML>
          <inkml:trace contextRef="#ctx0" brushRef="#br0" timeOffset="9298.5257">13640 246 176,'-9'-22'78,"5"0"-61,-8 8-21,3 14 48,-3 0-36,-9 7 26,-12 8-25,0 3 17,-12 8-19,-9 14-1,-4 12-4,-12 10 4,-9 19-5,-16 18 3,-4 8-3,4-4-1,12 0 1,17-7-10,16-5 7,17 5 1,20-22 1,22-12-3,24-10 2,25-19 12,16-26-9,9-18-14,16-15 10,17-14 14,0-8-10,0-7 2,-13-4-2,-8-3-2,-4-23 1,-12 8 1,-13 0-1,-12 3 25,-17 8-21,-12-4 2,-17 4-5,-16 7 1,-17 4-2,-4 3 2,-16 8-2,-17 11-3,-13 15 1,1 7 1,-5 11 0,9 7 0,16 4 0,8 4-112,13 7 88,17 11-205</inkml:trace>
          <inkml:trace contextRef="#ctx0" brushRef="#br0" timeOffset="9897.9336">15058 338 176,'5'-11'82,"-1"0"-65,0 0-21,-4 8 104,-4-1-80,-5-3 53,-3 3-54,-17 0 12,-4 12-22,-13 3-6,-11 11-1,-10 14 6,-3 5-6,0 10-7,4 12 5,-1 10 2,5 5-2,4-1 0,0 0 1,5-7 1,7-4-1,13-3-3,12-5 1,13-2 1,12-9 0,13-6-26,12-12 21,8-10-35,9-12 30,11-14 0,14-8 6,3-7 9,-3 0-5,-1 0-2,-4-11 2,0 0 0,-12-8 0,-4-3 44,-5-15-34,-8 0 5,-4 1-10,-8-1-1,-12 0-3,-5 7 5,-8 1-5,-8 3 0,-9 8 0,-12 7 1,-8 7-1,-4 7-3,-5 1 1,1 11-36,3 10 29,5 12-148,8-4 121,4 4-169</inkml:trace>
          <inkml:trace contextRef="#ctx0" brushRef="#br0" timeOffset="10750.8149">16159 338 208,'-4'0'92,"4"4"-73,0 7-24,0-4 81,-5 12-61,-3 3 28,0 4-31,-4 7 13,-5 11-19,5 4 6,-9 3-9,4 15 1,-3 4-3,-5-7 5,0 7-5,-8-1 3,4 1-3,0-7 2,0-1-2,4-14-3,5-7 1,3-1 1,5-7 0,3-18 5,5-8 19,4-11-19,4-10 5,5-8-8,3-11-4,9-12 2,4-17 0,8-30 0,8-7 0,4-1 0,5-2 2,0 6-1,-1 8-3,-3-8 1,-1 8-2,-3 14 2,3 12 6,1 7-4,3 7-8,-3 11 5,-5 11 4,5 8-2,-1 11-5,1 7 4,-5 11 3,-4 0-2,5 11 0,-9 11 1,0 0-1,-4 4 0,-8-1 0,-5 1 0,1 4 2,-5-1-1,-4-3 2,1-4-2,-5 0-6,-4 4 4,-13 0 34,-3-1-27,-13 1 22,-8 4-21,-5-5 32,-3 5-29,-9-8 15,-12 0-19,0-7 6,-5-12-9,-3-3 1,-9-11-3,4-18-15,5-8 12,0-3-135,7-4 107,14 0-244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8:44.415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1D74847-EC8B-42F1-8F3B-572CAC65A4D0}" emma:medium="tactile" emma:mode="ink">
          <msink:context xmlns:msink="http://schemas.microsoft.com/ink/2010/main" type="writingRegion" rotatedBoundingBox="2107,836 24189,488 24359,11313 2278,11662"/>
        </emma:interpretation>
      </emma:emma>
    </inkml:annotationXML>
    <inkml:traceGroup>
      <inkml:annotationXML>
        <emma:emma xmlns:emma="http://www.w3.org/2003/04/emma" version="1.0">
          <emma:interpretation id="{0126363A-2A2A-4479-A139-69CAC3BBDB8F}" emma:medium="tactile" emma:mode="ink">
            <msink:context xmlns:msink="http://schemas.microsoft.com/ink/2010/main" type="paragraph" rotatedBoundingBox="2126,832 24198,711 24210,2907 2138,3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5D2C36-7B68-4330-8E12-78866056D597}" emma:medium="tactile" emma:mode="ink">
              <msink:context xmlns:msink="http://schemas.microsoft.com/ink/2010/main" type="line" rotatedBoundingBox="2126,832 24198,711 24210,2907 2138,3029">
                <msink:destinationLink direction="with" ref="{6584D113-ECB1-42F0-B41F-E9C912F48D1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A5A0CE5-412C-4359-990A-7953BA0E7694}" emma:medium="tactile" emma:mode="ink">
                <msink:context xmlns:msink="http://schemas.microsoft.com/ink/2010/main" type="inkWord" rotatedBoundingBox="2126,832 9317,793 9328,2841 2138,2880"/>
              </emma:interpretation>
              <emma:one-of disjunction-type="recognition" id="oneOf0">
                <emma:interpretation id="interp0" emma:lang="en-US" emma:confidence="0">
                  <emma:literal>RESEARCH</emma:literal>
                </emma:interpretation>
                <emma:interpretation id="interp1" emma:lang="en-US" emma:confidence="0">
                  <emma:literal>$E5EARcrx</emma:literal>
                </emma:interpretation>
                <emma:interpretation id="interp2" emma:lang="en-US" emma:confidence="0">
                  <emma:literal>$ESEARcrx</emma:literal>
                </emma:interpretation>
                <emma:interpretation id="interp3" emma:lang="en-US" emma:confidence="0">
                  <emma:literal>$EsEARcrx</emma:literal>
                </emma:interpretation>
                <emma:interpretation id="interp4" emma:lang="en-US" emma:confidence="0">
                  <emma:literal>3lESEARcrx</emma:literal>
                </emma:interpretation>
              </emma:one-of>
            </emma:emma>
          </inkml:annotationXML>
          <inkml:trace contextRef="#ctx0" brushRef="#br0">87 88 140,'-13'34'62,"13"-34"-49,0 3-16,0 5 51,0-1-38,0 0 30,0 1-30,0 6 9,0 1-13,-4 3 7,0 8-10,0 7 2,-4 0-4,-1 8-1,1 7 1,0-4-1,0 0 0,3 4 0,1 7 0,4-11 5,0-7-4,0-4-5,4-8 3,1-6 0,3-1 1,0-3 0,4-8 0,5 1 30,4-8-23,4 0 0,-1 0-4,5-4 0,9 0-2,-1 1-3,0-1 1,0 0 9,0 1-6,-3-5-1,-5-6 0,-5-5 7,1 1-6,-12-1-43,-5 1 33,-4 0-105,-4-4 87,-4 0-146</inkml:trace>
          <inkml:trace contextRef="#ctx0" brushRef="#br0" timeOffset="343.3279">21 493 156,'-9'-4'69,"13"4"-55,1 0-18,3 0 34,4-3-25,5-9 44,8-2-38,-1-1 4,5-7-10,4-4 2,5 4-6,-5-7-8,-4 3 5,-9 4-178,-7 4 141,-17-4-48</inkml:trace>
          <inkml:trace contextRef="#ctx0" brushRef="#br0" timeOffset="374.4514">0 217 200,'-4'11'92,"8"-15"-73,4-3-24,0 7 41,9-4-29,12-7 6,8-3-9,17-12 3,4-3-6,8-1 6,4 1-6,-3-1-115,-1 5 90,0 6-143</inkml:trace>
          <inkml:trace contextRef="#ctx0" brushRef="#br0" timeOffset="788.2461">1233-40 196,'-34'11'88,"6"3"-69,-18 42-24,25-38 55,-8 11-40,-8 5 33,4-5-32,8 8-3,5-1-5,7-6-5,17-8 1,5-4-2,11 1 2,5-5 9,8-3-6,4 4-1,1 4 0,-1-5 1,-4 8-1,0 8-26,-4 3 20,0 0-1,-4 7 3,-9 8 3,-3-4 0,-5-7 0,-8-4 0,-8-3 5,-9-5-4,-4 1 37,-12-4-30,-8-4 11,-4 1-13,-9-8-4,0-4-1,13-3-74,8 0 57</inkml:trace>
          <inkml:trace contextRef="#ctx0" brushRef="#br0" timeOffset="1278.0754">1998 224 196,'-4'0'88,"4"0"-69,4 0-24,-4 0 89,0 8-67,0-1 25,-4 4-30,-5 15 1,1 0-9,-4 3 0,-1 8-3,1 3-1,0 1 1,-1 10-1,5 4 0,0-3 0,3-4 0,1-4-3,0-7 2,4-8 4,4-7-3,0 0-2,5-4 1,3-3 4,5-7-3,7-8 34,5-4-27,5-7 4,3-4-8,4-3-5,0-8 2,-3 4 0,-5 4 0,-4-5 2,0 5-1,-9 0-99,-3 3 78,-5-3-230,-3-1 193,-9 1-13</inkml:trace>
          <inkml:trace contextRef="#ctx0" brushRef="#br0" timeOffset="1607.9959">1915 566 220,'-4'0'98,"12"4"-77,5-4-26,-1-4 50,13-3-37,8-8 15,8-10-17,9-5-1,0 4-3,-5-7 1,-4 0-2,-3-3-110,-13 6 86,-9 1-180</inkml:trace>
          <inkml:trace contextRef="#ctx0" brushRef="#br0" timeOffset="1649.6098">1828 269 228,'0'-4'101,"17"0"-79,-1 1-28,-3-1 66,7-3-49,18-5 30,7-6-30,17-8-3,0-3-5,0-8-70,-4 4 53,8 0-262</inkml:trace>
          <inkml:trace contextRef="#ctx0" brushRef="#br0" timeOffset="-548.2242">-1262-834 88,'0'-15'42,"0"7"-33,4-10-11,-4 7 44,4 4-34,1-15 20,3 3-20,4 1 23,1-4-23,3-4 21,1-3-22,3-12 22,5 12-22,0 3-6,4 8 0,12 3-4,9 8 2,4 10 9,4 12-6,-4 0-4,-1 7 2,1 3 8,0 5-6,-9 7-1,-7-1 0,-9 1 4,-13 15-4,-8-5 3,-12 9-3,-8 13 2,-9 1-2,-16 4 2,-9-4-2,-16-4 5,-12 4-5,-5-4 0,5-7 0,12-15-1,12-11 0,9-7 0,16-12 0,13-2-12,12-1 10,16-4-2,13 4 2,21 4 2,3 7 0,14 18 0,-9 8 0,0 0 5,-5 7-4,-7-4 0,-5 1 0,-8-1 1,-8 4-1,-4 4-1,-5-7 1,-3 7 4,-5-8-4,-4 1 0,0-8 0,-4-8 1,0-6-1,0-4-68,0-8 53,4-7-194</inkml:trace>
          <inkml:trace contextRef="#ctx0" brushRef="#br0" timeOffset="-1231.603">-1241-838 152,'0'-11'69,"0"7"-55,0 0-18,0 4 59,0 0-44,0 0 32,0 0-31,0 0 1,0 11 11,-4 12-18,0 6 6,4 8-9,0 22 29,0 7-25,0 15 0,-5 7-4,1 11-3,0 15 1,0 0 4,0 0-4,0-11 3,0-11-3,0-7 2,-1-8-2,1-11 2,0-4-2,0 1 2,0-15-2,0-11-26,0-4 20,-1-11-99,1-8 80</inkml:trace>
          <inkml:trace contextRef="#ctx0" brushRef="#br0" timeOffset="2011.7342">3020 118 228,'0'4'101,"0"-1"-79,-5 8-28,5-3 105,0 3-79,-4 3 21,0 8-28,-4 8 7,-5 3-14,-3 0 5,-5 7-8,-4 12-2,-8-4 0,4-4-1,5 0 0,3 4 0,4-8 0,1-10-3,3-1 2,1-7-153,4-7 121,-1-4-188,5-4 167</inkml:trace>
          <inkml:trace contextRef="#ctx0" brushRef="#br0" timeOffset="2347.1759">3011-151 228,'-4'-3'101,"4"14"-79,8 15-28,-3-12 15,-1 5-8,4 10 30,0 11-24,5 5 23,-5-1-23,0 0 8,0 7-11,-3 1 23,3 3-21,0 11 1,0-3-5,1 10-2,-1-10 1,0-8-1,5-11 0,-1-7-54,0-8 43,1-10-53,-5-8 49,0-8-209,1-17 174,-1-16 2</inkml:trace>
          <inkml:trace contextRef="#ctx0" brushRef="#br0" timeOffset="2679.1123">2751 386 264,'-13'0'118,"13"0"-93,0 4-32,4 0 62,5 3-45,3 0 17,13-3-20,4 0 5,8-4-9,4-4 1,9-3-3,-4-4-87,-1-22 67,-4 10-195,1 1 165,-5-3-53</inkml:trace>
          <inkml:trace contextRef="#ctx0" brushRef="#br0" timeOffset="3137.1787">3532 405 140,'0'7'62,"0"0"-49,5 4-16,-5-3 82,0 3-63,0 3 15,0 1-22,0 0 17,0 0-20,0-1 22,0-3-21,0 0 19,-5-3-19,1-1 16,0-3-18,0-4 26,0-4-23,4-11 15,0-7-17,4-7 6,4-12-9,1-6 1,3-12-3,0-4-1,5 1 1,0 3-1,7 4 0,5 7 0,-4 8 0,0 3-3,0 7 2,0 8 1,-1 8 0,5 3 5,0 7-4,-4 8-8,0 3 5,-8 4 10,-5 4-7,-8 10 0,-12 12 0,-5 4 1,-7-1-1,-1 1-1,-4 3 1,0 0-4,1-7 2,3-4 1,4-4 0,5-3-6,4 0 5,8 3-6,8-3 6,4-4 8,5 0-5,4 0-7,3-4 5,5 1-1,4-1 1,1-3 2,-6-1-1,-3-3-1,4 8 1,8-4-147,-12-4 115</inkml:trace>
          <inkml:trace contextRef="#ctx0" brushRef="#br0" timeOffset="3706.5585">4703 11 184,'-4'-26'85,"-8"23"-67,3-1-23,5 4 72,0 0-54,-4 4 30,-5 3-32,-7 19 31,-5 7-32,-4 0 43,0 0-41,0 4 18,4 3-22,-4 1 12,-4 3-15,8 4-3,5 3 0,3-3 0,9-4-1,12 0 2,4-7-2,5-8-6,7 5 4,5-27 8,8-3-5,9-8-4,15-3 2,1-8 3,4-4-3,5-3-98,-1 0 78,-8-3-238</inkml:trace>
          <inkml:trace contextRef="#ctx0" brushRef="#br0" timeOffset="4187.5884">5311-136 228,'21'-4'101,"-21"12"-79,-13 7-28,13-1 77,-4 5-57,0 14-11,-4 7 1,-4 8-2,-5 3-2,-4 1 3,1-1-2,-1-3-1,4-4 1,1-3-4,3-8 2,5-4-16,4-7 13,4-11-46,8-7 39,5-8 1,3 1 6,1-5 4,-1 1 0,9-8-3,4-3 2,-4-1 4,0 5-3,0-1 28,-1 0-21,5 4-1,0-3-3,4 3 0,9 0-2,-5 0-1,0-1 1,0 5 1,1 0-1,-1-1-3,0 1 1,-8 0 4,-4-1-3,-4 1-173,-5 3 136,-3-3-89</inkml:trace>
          <inkml:trace contextRef="#ctx0" brushRef="#br0" timeOffset="4517.2881">5861-217 192,'5'-7'88,"-5"7"-69,0-4-24,0 4 69,0 0-51,-5 15 35,1 7 3,-4 11-37,-4 15 12,-5 7-20,0 4 5,1 11-8,-5 0 4,1-4-6,-1 0 6,0-4-6,5-3-3,3-11 2,5 0-101,0-22 79,16-12-269</inkml:trace>
          <inkml:trace contextRef="#ctx0" brushRef="#br0" timeOffset="5018.5145">5257-59 128,'-8'11'59,"4"-3"-47,-4 3-15,8-4 51,-4 0-38,4 12 38,-5-4-35,5 10 7,-4 5 14,0 3-26,0 4-1,0 3-4,-4 4 28,-1 4-24,1 0 3,0 7-7,0-7-2,-1 7 0,-3 4-1,-1-8 0,1-7 2,4-11-1,0-3 5,-1-4-5,5-12-84,0-3 66,4-7-225</inkml:trace>
        </inkml:traceGroup>
        <inkml:traceGroup>
          <inkml:annotationXML>
            <emma:emma xmlns:emma="http://www.w3.org/2003/04/emma" version="1.0">
              <emma:interpretation id="{421EA043-A713-4F13-B4C9-3139574B3FB8}" emma:medium="tactile" emma:mode="ink">
                <msink:context xmlns:msink="http://schemas.microsoft.com/ink/2010/main" type="inkWord" rotatedBoundingBox="10588,1152 19340,1104 19350,2934 10598,2982"/>
              </emma:interpretation>
              <emma:one-of disjunction-type="recognition" id="oneOf1">
                <emma:interpretation id="interp5" emma:lang="en-US" emma:confidence="0">
                  <emma:literal>Assistant</emma:literal>
                </emma:interpretation>
                <emma:interpretation id="interp6" emma:lang="en-US" emma:confidence="0">
                  <emma:literal>A SISTANI</emma:literal>
                </emma:interpretation>
                <emma:interpretation id="interp7" emma:lang="en-US" emma:confidence="0">
                  <emma:literal>A *SISTANI</emma:literal>
                </emma:interpretation>
                <emma:interpretation id="interp8" emma:lang="en-US" emma:confidence="0">
                  <emma:literal>assistant</emma:literal>
                </emma:interpretation>
                <emma:interpretation id="interp9" emma:lang="en-US" emma:confidence="0">
                  <emma:literal>A ssistANT</emma:literal>
                </emma:interpretation>
              </emma:one-of>
            </emma:emma>
          </inkml:annotationXML>
          <inkml:trace contextRef="#ctx0" brushRef="#br0" timeOffset="7517.6039">7632-842 88,'0'-4'42,"0"4"-33,0 4-11,0-4 24,0 0-18,0 0 24,0 0-21,0 8 36,0 3-33,-4 7 24,0 8-25,-1 14 3,-3 15-8,-4 8 8,-1 10-9,-11 5 4,-1 6-5,-4 8-4,-8 26 2,-1-4 3,-3-4-3,-5 0 6,5-7-5,0-7-3,8 3 2,4-18 0,8-15 0,4-11 2,5-11-1,4-10 2,4-12-2,4-11-45,4-15 34,4-25-122,0-12 102,17-14-58</inkml:trace>
          <inkml:trace contextRef="#ctx0" brushRef="#br0" timeOffset="7883.3054">7603-746 120,'8'-22'55,"-8"22"-43,0 0-15,0 0 18,4 7-13,0 8 59,1 7-48,3 4 15,4 18-20,5 7 34,3 1-32,5 6 7,4 1-12,4 4 19,9 14-18,-1 22 0,0 1-4,-3 3 4,-5-1-5,0-2 6,-4-8-6,-4 7 3,-5-14-3,-7-19-3,-1-7 1,-8-8 6,0-7-4,-4-14 0,0-8 0,0-8-91,-4-10 71,-8-11-215</inkml:trace>
          <inkml:trace contextRef="#ctx0" brushRef="#br0" timeOffset="8201.1605">7425 243 112,'-17'-30'52,"17"30"-41,9-3-14,-1-1 54,4 0-41,5 1 28,4-1-28,-5 4 17,5 4-20,0 3 13,3 0-15,9 4 0,9-3-3,3-1 7,13-3-7,8-8-4,5-3 2,3-8-247</inkml:trace>
          <inkml:trace contextRef="#ctx0" brushRef="#br0" timeOffset="8629.919">9071-95 116,'-12'-4'52,"8"4"-41,-13 7-14,9 1 46,-9 3-35,-3 0 34,-5 3-31,-4 8 28,4 12-30,-8-5 2,4 4-8,0 4 1,0-8-3,9 4-3,3 0 1,9-3 1,8-4 0,16-1 0,5-6 0,8-5 2,8-3-1,9 0 2,-1 0-2,5-3 2,-5 3-2,-3 0-6,-5 0 4,-8 4 3,-8 3-2,-5 4 0,-8 4 1,-8 0 1,-16-4-1,-5 3-1,-4 5 1,-8-4-1,-8 7 0,-1-4 5,1-3-4,0-8 3,-1-11-3,9-3-57,13-30-154</inkml:trace>
          <inkml:trace contextRef="#ctx0" brushRef="#br0" timeOffset="9054.6453">9961-121 144,'-42'7'65,"22"1"-51,-22 6-17,17-3 43,-8 4-32,-4 3 36,0 19-33,0-4-5,4 4-3,8-4-6,8-3 2,9-5 1,8-3 0,17-3 5,3-8-4,17 0 0,1 0 0,3 0-1,0 4 0,1 7 2,-5 3-1,0 1-1,-8 0 1,-8 3 1,-5-3-1,-16 0 27,-4 3-21,-8 4 27,-5-3-25,-8 3-5,-8 7-1,-4-3 2,-8-4-4,-1 0 3,1-7-3,3-8-1,9 1 1,8-12-69,13-11 54,12-14-234</inkml:trace>
          <inkml:trace contextRef="#ctx0" brushRef="#br0" timeOffset="9419.6279">10606 162 172,'8'11'78,"-4"7"-61,-8 12-21,4-8 81,-4 11-61,-8 4 42,-1 7-43,1 7 9,0 8-17,3 0-5,-3-11 0,4 0 6,3-8-6,5-14 2,9-12-3,7-21-121,-7-19 94,-1-3-204</inkml:trace>
          <inkml:trace contextRef="#ctx0" brushRef="#br0" timeOffset="9574.5907">10163 184 124,'0'-7'59,"13"-1"-47,8 1-15,-9 3 68,9 1-52,3-1 41,18 0-40,7-3 37,5 3-38,8 1 13,-4-1-19,4 0-4,-4 4-1,-4 0 9,-4 0-9,-5 0-45,-4 0 34,-8 0-249,-8 0 201,-12 4 1</inkml:trace>
          <inkml:trace contextRef="#ctx0" brushRef="#br0" timeOffset="9902.815">10217 861 220,'4'7'98,"9"0"-77,3-7-26,-3 0 19,7 0-12,13-7 5,9-8-6,3 1 3,1-1-3,3 0 2,5-25-2,-4 3-129,4 0 100,4 4-116</inkml:trace>
          <inkml:trace contextRef="#ctx0" brushRef="#br0" timeOffset="10275.8715">11748 140 232,'-38'-7'105,"14"18"-83,-9 11-28,16-11 69,-4 0-51,-3 7 1,-5 8-8,-5-4 21,6 4-20,3-4-5,4 0 0,4 0-1,5 0 0,4-4 0,4 1 0,8-1 0,8-3 0,5-1 2,3 1-1,5 0-1,-4 0 1,0-1-1,-5 8 0,1 8 0,-5 7 0,-4-4 0,1-8 0,-1 1 25,-4 0-20,-4-4 44,-4 4-38,-4-4 18,-5 3-21,-7-3 6,-5 4-10,-4 4 6,0-8-7,-4-4 6,0-3-6,8-4-2,-17 0 0,-3-7-270,4-19 211,3-11-168</inkml:trace>
          <inkml:trace contextRef="#ctx0" brushRef="#br0" timeOffset="11017.7757">12534 239 168,'0'26'78,"0"3"-61,0 8-21,0-19 37,0 16-27,0 2 0,0 8-3,-4 12 3,-1 6-5,1-3 0,0-4 0,0 0 4,4-11-4,-4-11 0,4-7 0,0 0-88,0-19 68,0-14-130</inkml:trace>
          <inkml:trace contextRef="#ctx0" brushRef="#br0" timeOffset="11347.7555">12120 136 140,'12'-14'62,"-3"10"-49,7 0-16,-7 8 32,3 3-24,4 4 2,18 4-5,3-4 7,8 0-7,9-4-1,0 1 0,4-8 7,4-11-6,4-4 5,4-7-6,9 0-199</inkml:trace>
          <inkml:trace contextRef="#ctx0" brushRef="#br0" timeOffset="11563.9679">13361 166 140,'-21'18'62,"13"-11"-49,-4 4-16,7 0 51,-3 15-38,0 7 24,-4 0-24,-1 0 16,1 12-19,-5-5 10,1 4-12,-1 15-3,-4-4-1,1 4-1,-1 0 0,4-8 5,1-7-4,4-7 3,-1-7-3,5-8-40,4-15 31,4-7-180,4-15 147,4-10-30</inkml:trace>
          <inkml:trace contextRef="#ctx0" brushRef="#br0" timeOffset="11918.5178">13415 118 80,'16'0'39,"-3"11"-31,3 4-10,-3-4 21,-1 3-15,5 5 43,7 3-36,1 7 40,-4 1-38,0 6-7,-5 8-2,1 8 1,-1-4-4,-3 3 6,-5 4-6,0-7 0,1-7 0,-5-5 4,-4-6-4,-4-4-210</inkml:trace>
          <inkml:trace contextRef="#ctx0" brushRef="#br0" timeOffset="11993.1919">13229 577 124,'8'-14'59,"0"10"-47,13-7-15,-5 4 57,9-1-43,8-3-12,5 0 2,11 0-2,5 0 1,0 4 11,-1-1-9,5 5-51,0-1 39,-4 0-134</inkml:trace>
          <inkml:trace contextRef="#ctx0" brushRef="#br0" timeOffset="12527.0175">14130 394 148,'-8'14'69,"4"5"-55,-8 17-18,7-13 56,-3 6-42,-4 19 14,-1 3-17,1-3-5,4-8 0,-1-6 0,5-5-1,4-11 8,4-10-7,5-12-32,3-14 24,0-15-40,1-8 35,3-7-32,5-7 32,-4 0-19,-5 0 22,-4 7-1,1 4 6,-1 7 22,-4 15-16,0 7 11,0 12-10,0 14-8,5 3 4,3 5 5,5 14-5,-1 0 1,9 0 0,0 0 1,4 8-1,12 3 2,-4-7-2,1-8 13,3-7-10,0-18 37,1-15-32,-5-4 44,-4-7-40,0-4 33,-8-7-34,0-4-1,-9-11-7,1-3 6,-9 0-8,-4-5 2,-4-6-3,0 7 2,-4 14-2,0 8-85,-4 7 67,-1 19-203</inkml:trace>
          <inkml:trace contextRef="#ctx0" brushRef="#br0" timeOffset="12865.667">15524 22 208,'5'26'92,"-5"3"-73,-9 8-24,9-18 55,-4 6-40,0 8 27,-4 4-27,-1 7 17,-7 15-20,-1 4-1,5-1-4,0 4 1,-5 0-2,5-10 8,-1-12-7,5-7-1,0-8 0,-5-11-57,1-10 44,-1-12-274</inkml:trace>
          <inkml:trace contextRef="#ctx0" brushRef="#br0" timeOffset="13185.7871">15036 177 236,'21'-8'105,"8"5"-83,8-5-28,-16 1 74,16-19-55,13 0 47,16 4-45,8-3-2,13-1-9,-8 0 8,4 0-9,3 1-228,10 3 177,-10-8-138</inkml:trace>
        </inkml:traceGroup>
        <inkml:traceGroup>
          <inkml:annotationXML>
            <emma:emma xmlns:emma="http://www.w3.org/2003/04/emma" version="1.0">
              <emma:interpretation id="{1CD1CADE-D8B4-4FFA-B1EB-4BAB6E416159}" emma:medium="tactile" emma:mode="ink">
                <msink:context xmlns:msink="http://schemas.microsoft.com/ink/2010/main" type="inkWord" rotatedBoundingBox="20495,1043 24200,1023 24210,2804 20505,2824"/>
              </emma:interpretation>
              <emma:one-of disjunction-type="recognition" id="oneOf2">
                <emma:interpretation id="interp10" emma:lang="en-US" emma:confidence="0">
                  <emma:literal>GUI</emma:literal>
                </emma:interpretation>
                <emma:interpretation id="interp11" emma:lang="en-US" emma:confidence="1">
                  <emma:literal>GU I</emma:literal>
                </emma:interpretation>
                <emma:interpretation id="interp12" emma:lang="en-US" emma:confidence="0">
                  <emma:literal>G UI</emma:literal>
                </emma:interpretation>
                <emma:interpretation id="interp13" emma:lang="en-US" emma:confidence="0">
                  <emma:literal>6 UI</emma:literal>
                </emma:interpretation>
                <emma:interpretation id="interp14" emma:lang="en-US" emma:confidence="0">
                  <emma:literal>but.</emma:literal>
                </emma:interpretation>
              </emma:one-of>
            </emma:emma>
          </inkml:annotationXML>
          <inkml:trace contextRef="#ctx0" brushRef="#br0" timeOffset="14139.3394">17750-930 192,'-4'-26'85,"0"26"-67,-5 0-23,5 0 50,-4 0-37,-4 11 34,-5 0-31,-8 4 30,-8 11-30,-4 3 25,-9 19-27,-3 14 18,-5 19-20,-4 4 24,-4 3-23,4 11 1,8 19-6,5 7-5,8-4 2,-5-3 5,13 0-4,13 3 0,12-7 0,4-18-1,12-15 0,13-8 8,16-14-6,9-15-4,20-15 2,13-18 5,0-14-4,8-16 0,4-17 0,0-8-4,-4-4 2,-8 0 1,-13 4 0,-12 3 2,-8 5-1,-5-9 2,-8 9-2,-8 3-3,-12 0 1,-9 10 4,-4 1-3,-8 0-2,-8 4 1,-9 3 1,-8 8 0,-8 0-3,-5 3 2,-7 4-2,-5 7 2,0 1 4,9-5-3,3 1 3,9 3-2,4-3-1,9 0 1,3 7-181,9-11 142,16 0-226</inkml:trace>
          <inkml:trace contextRef="#ctx0" brushRef="#br0" timeOffset="14950.9093">18743-445 176,'16'-40'82,"-8"25"-65,1-22-21,-5 23 81,0 10-61,-4 4 39,-4 18-18,-4 12-25,-9 14 22,-12 7-26,0 5 29,-4 10-28,0 15 13,8 3-16,4-3-4,9 7 0,4-14 0,8-8-1,8-3-1,13-12 1,8-3 1,4-8-1,4-10 8,4-12-7,1-11-4,-1-7 2,0-11 8,5-3-6,4-16 10,-1-10-9,1-4 7,8-23-7,-4-10 4,-1-7-6,1-1-8,-4 1 5,-5-1 10,-7-14-7,-5 18-3,-9 11 2,-3 15-6,-4 11 5,-5 11 0,-4 7 1,1 11-3,-9 8 2,0 29 9,-9 11-6,1 11 2,-4 11-3,-5 4 11,1 15-10,-5 21 5,-4-3-5,0 0-1,5-7 0,7-16 1,5-6-1,4-8 2,4-7-2,4-8-59,4-10 45,5-4-90,-1-12 78,-4-3-204,-4 4 176,-4-4-84</inkml:trace>
          <inkml:trace contextRef="#ctx0" brushRef="#br0" timeOffset="16016.2425">19715 445 340,'8'-4'154,"17"-3"-121,16-4-42,-24 7 111,12-3-82,4 0 24,12-1-31,1 1 11,12-4-18,4 0-8,8-4 2,5 0-1,-1 8 1,0 3 5,1 1-4,-13-5-87,0 1 68,0 0-333,-21-1 272,-32-3-53</inkml:trace>
          <inkml:trace contextRef="#ctx0" brushRef="#br0" timeOffset="15686.1226">19826-680 268,'13'-11'121,"3"7"-95,17-3-33,-8 7 68,8-4-50,5 1 25,7 3-26,1 0-4,3 3-3,13 1 0,5 0-2,-1-1 2,8 1-2,-4 0 5,1-4-5,-5 0-84,-12 0 66,-5 0-161,-7 3 137</inkml:trace>
          <inkml:trace contextRef="#ctx0" brushRef="#br0" timeOffset="15354.5382">20253-698 184,'8'-19'85,"4"19"-67,9 4-23,-13 0 53,0 3-39,9 4 53,-5 4-47,1-1 26,-1 23-30,-4 0 33,-8 7-33,-4 0 23,-4 11-25,-8 0 20,-5 4-22,-4 11 8,-4 18-11,-4-3 3,4-4-5,4-11-1,9-19 0,3-10-21,5-5 16,4-17-52,0-8 43,12-8-51,-12-3 49,4-11-142,-4-11 121,0-25-147</inkml:trace>
        </inkml:traceGroup>
      </inkml:traceGroup>
    </inkml:traceGroup>
    <inkml:traceGroup>
      <inkml:annotationXML>
        <emma:emma xmlns:emma="http://www.w3.org/2003/04/emma" version="1.0">
          <emma:interpretation id="{53D784F8-346E-4A1B-9575-818A7EBF72A6}" emma:medium="tactile" emma:mode="ink">
            <msink:context xmlns:msink="http://schemas.microsoft.com/ink/2010/main" type="paragraph" rotatedBoundingBox="3615,4620 21610,4317 21630,5543 3635,58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8C596D8-D106-4B16-B5BA-95CE7D10B4E5}" emma:medium="tactile" emma:mode="ink">
              <msink:context xmlns:msink="http://schemas.microsoft.com/ink/2010/main" type="line" rotatedBoundingBox="3615,4620 21610,4317 21630,5543 3635,5846"/>
            </emma:interpretation>
          </emma:emma>
        </inkml:annotationXML>
        <inkml:traceGroup>
          <inkml:annotationXML>
            <emma:emma xmlns:emma="http://www.w3.org/2003/04/emma" version="1.0">
              <emma:interpretation id="{C3A11EB0-A2FB-44EB-952B-8A023AB2C1AE}" emma:medium="tactile" emma:mode="ink">
                <msink:context xmlns:msink="http://schemas.microsoft.com/ink/2010/main" type="inkWord" rotatedBoundingBox="3622,5070 3802,5067 3806,5332 3627,5335"/>
              </emma:interpretation>
              <emma:one-of disjunction-type="recognition" id="oneOf3">
                <emma:interpretation id="interp15" emma:lang="en-US" emma:confidence="0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6</emma:literal>
                </emma:interpretation>
                <emma:interpretation id="interp1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31479.824">223 3078 80,'-4'-4'39,"4"4"-31,0 0-10,0 0 41,0 0-31,0 0 31,0 0-30,0 4 10,-4 3-13,0 0 10,-4 8-12,-1 7 3,1 4-5,0 0-1,4-1 0,-1 1-1,5-4 0,0 0-3,5-3 2,3-1-2,0-3 2,5-8 4,3-3-3,9-8 3,0-3-2,0-8 47,-5-3-38,-3-4 3,-5-8-9,-8 5 31,-4-1-28,0 4 4,-12 0-8,0 3-2,-5 8 0,0 0-1,5 8 0,-5 3-6,5 11 5,0 11 0,-1 0 1,5 0 2,0-4-1,4-3-9,-1-4 6,1 0 1,4-4 1,0-7 5,0 0-4,4-3 0,1 3 0,-1-4 4,0 0-4,-4 1 3,0 3-3,0 0-1,0 0 1,0 0-105,-4 3 82,0 1-175</inkml:trace>
        </inkml:traceGroup>
        <inkml:traceGroup>
          <inkml:annotationXML>
            <emma:emma xmlns:emma="http://www.w3.org/2003/04/emma" version="1.0">
              <emma:interpretation id="{1AEEC9F4-E7B4-4D3C-99E2-318A46389C62}" emma:medium="tactile" emma:mode="ink">
                <msink:context xmlns:msink="http://schemas.microsoft.com/ink/2010/main" type="inkWord" rotatedBoundingBox="4252,4655 7092,4607 7112,5787 4272,5835"/>
              </emma:interpretation>
              <emma:one-of disjunction-type="recognition" id="oneOf4">
                <emma:interpretation id="interp20" emma:lang="en-US" emma:confidence="1">
                  <emma:literal>Lots</emma:literal>
                </emma:interpretation>
                <emma:interpretation id="interp21" emma:lang="en-US" emma:confidence="0">
                  <emma:literal>LOTS</emma:literal>
                </emma:interpretation>
                <emma:interpretation id="interp22" emma:lang="en-US" emma:confidence="0">
                  <emma:literal>Lois</emma:literal>
                </emma:interpretation>
                <emma:interpretation id="interp23" emma:lang="en-US" emma:confidence="0">
                  <emma:literal>Lot's</emma:literal>
                </emma:interpretation>
                <emma:interpretation id="interp24" emma:lang="en-US" emma:confidence="0">
                  <emma:literal>Lotus</emma:literal>
                </emma:interpretation>
              </emma:one-of>
            </emma:emma>
          </inkml:annotationXML>
          <inkml:trace contextRef="#ctx0" brushRef="#br0" timeOffset="32379.6911">1067 2662 124,'4'-3'59,"5"-1"-47,-9 4-15,0 0 65,0 0-49,0 0 32,0 0-33,0 0-1,0 15 26,-5 10-29,-3 8 17,-4 8-19,-5 10 3,1 8-7,-5 18 10,4-3-9,-3-4 4,3 7-5,1-11-1,3-3 0,1-4 1,-1-1-1,1 1 2,0-7-2,-1 3 41,1-4-32,3-7-2,1-7-4,4-7-6,0-5 1,0-6 1,4-5 0,0-2 2,4-5-1,4 0 5,0-7-5,5 4 9,3-8-8,9 1-1,4-1 0,4-3 4,5-1-4,3 1 9,0-8-8,-8 0 7,0 4-6,-4 0 1,-4 4-3,-4 0 2,-5-1-2,1 5 2,-5-1-2,1 0 2,-1 1-2,1-1-124,-1 0 97,0 1-277</inkml:trace>
          <inkml:trace contextRef="#ctx0" brushRef="#br0" timeOffset="32897.3928">2089 3118 136,'0'-33'62,"0"29"-49,0 1-16,0 3 77,-4 0-59,0 3 6,-5 1-14,-3 11 9,-1-4-12,-3 0 6,-1 11-7,1 0-5,-1 7 2,1 5 3,-5 6-3,5 8-2,3 0 1,5-1 1,4-2 0,8-5 0,8-7 0,9-4 0,8-10 0,4-12 2,4-7-1,9-7-1,-5-4 1,0-8-1,-3 1 0,-1-4 25,-4-4-20,-4-3 24,-8-1-22,-5 1 16,-8 0-17,-3-5 8,-10 9-10,-7-12 3,-5 8-5,-7-1 5,-1 8-6,-4 7-3,4 12 2,0 10-3,5 4 2,3 4-41,9 0 33,4-1-163,12 1 134,13-8-114</inkml:trace>
          <inkml:trace contextRef="#ctx0" brushRef="#br0" timeOffset="33224.6536">2751 3015 168,'16'-14'75,"5"14"-59,-5 0-20,-11 3 67,7 5-50,0 3 26,1 3-28,-9 8 21,-4 11-23,-4 4 11,-4 7-14,-5 1 2,-3 6-6,-1-7-1,0-3 0,1-5-1,-1-3 0,1-7 8,3-4-6,1-7-21,0-8 16,-1-3-249,1-4 197</inkml:trace>
          <inkml:trace contextRef="#ctx0" brushRef="#br0" timeOffset="33362.617">2531 2960 228,'-8'-11'105,"16"7"-83,1-3-28,-1 7 71,4-4-52,5 1 9,8-1-14,4-3 2,0 3-7,12-7 6,5 7-6,3 4 4,1 4-6,8 0-101,-4 7 79,-5-4-234</inkml:trace>
          <inkml:trace contextRef="#ctx0" brushRef="#br0" timeOffset="33813.6692">3636 2890 216,'-21'-7'98,"9"7"-77,-13 4-26,13 3 72,-13 4-54,-4 7 27,-4 1-29,0-1 10,4 4-15,0 0-1,8-3-3,4-1-4,9 0 1,4 4 4,8-3-3,4-8 0,9 11 1,8-7-1,4-4 0,0 0 2,0 3-1,-4 1-1,-1 0 1,1 0-1,-4 3 0,0 0 2,-5-3-1,1 0-3,-5 3 1,-4-3 4,-8 7-3,-4 0-2,-4 0 1,-9-4 6,1 1-4,-9-1 51,-8-3-41,-4 0 7,-9-4-12,-3 0-1,-5 0-4,0 0-244,-12-4 191,4-36-157</inkml:trace>
        </inkml:traceGroup>
        <inkml:traceGroup>
          <inkml:annotationXML>
            <emma:emma xmlns:emma="http://www.w3.org/2003/04/emma" version="1.0">
              <emma:interpretation id="{4F82834A-2B89-4FF9-A8B1-F7375C22FEF6}" emma:medium="tactile" emma:mode="ink">
                <msink:context xmlns:msink="http://schemas.microsoft.com/ink/2010/main" type="inkWord" rotatedBoundingBox="8195,4898 9720,4872 9730,5442 8204,5468"/>
              </emma:interpretation>
              <emma:one-of disjunction-type="recognition" id="oneOf5">
                <emma:interpretation id="interp25" emma:lang="en-US" emma:confidence="0">
                  <emma:literal>of</emma:literal>
                </emma:interpretation>
                <emma:interpretation id="interp26" emma:lang="en-US" emma:confidence="0">
                  <emma:literal>OF</emma:literal>
                </emma:interpretation>
                <emma:interpretation id="interp27" emma:lang="en-US" emma:confidence="0">
                  <emma:literal>Of</emma:literal>
                </emma:interpretation>
                <emma:interpretation id="interp28" emma:lang="en-US" emma:confidence="0">
                  <emma:literal>off</emma:literal>
                </emma:interpretation>
                <emma:interpretation id="interp29" emma:lang="en-US" emma:confidence="0">
                  <emma:literal>Off</emma:literal>
                </emma:interpretation>
              </emma:one-of>
            </emma:emma>
          </inkml:annotationXML>
          <inkml:trace contextRef="#ctx0" brushRef="#br0" timeOffset="34872.187">5030 2909 132,'-4'-4'62,"0"0"-49,-13 1-16,13 3 46,0 0-35,-4 0 23,-5 3-23,-3 12-4,-1 3-2,-4 12 0,-3 3-1,-5 15-1,-4 3 1,-1 4 1,5 0-1,9 1 2,12-12-2,16-7-6,4-4 4,13-8 6,8-6-5,13-5 1,-1-6 0,9-12-1,4-11 0,4-7 36,-8-7-28,-1 0 45,-7-8-41,-13 4 32,-8 0-33,-21-4 8,-8 4-13,-4 0-2,-9 3-2,-8 4 1,-4 8-2,-4 3 2,4 8-2,0 3-1,9 1 1,-1 3-4,4 3 2,9 5-117,4-1 93,8 0-230</inkml:trace>
          <inkml:trace contextRef="#ctx0" brushRef="#br0" timeOffset="35230.1328">5750 2953 228,'4'3'101,"0"5"-79,-4 7-28,0-4 57,0 7-41,0 4 24,-4 15-24,-4 3 2,-1 4-8,1-3 3,0-1-6,-1 1 0,1 3 0,0-7 1,0-4-1,-1-8 8,5-6-7,-4-5-49,8-2 38,4-16-191,0-11 155,5-7-83</inkml:trace>
          <inkml:trace contextRef="#ctx0" brushRef="#br0" timeOffset="35364.6295">5729 2997 192,'0'-4'85,"4"1"-67,13-5-23,-5 5 50,5-1-37,3-4 45,5 1-40,0-4 14,4 0-20,8 0 2,0 0-7,-4 0-1,1 7 0,-5 1 1,-9 3-1,-3 0 5,-1 3-5,-7 1-151,-9 7 118,-5 4-163</inkml:trace>
          <inkml:trace contextRef="#ctx0" brushRef="#br0" timeOffset="35694.2393">5808 3225 244,'-9'0'108,"9"0"-85,0 7-29,0-7 116,0 0-88,9 4 35,3 0-40,5-1 31,3-3-36,9-7 5,8-8-12,5 0 5,-1-3-7,9-4-19,4-4 13,-5 1-232,9 2 184,-8 5-200</inkml:trace>
        </inkml:traceGroup>
        <inkml:traceGroup>
          <inkml:annotationXML>
            <emma:emma xmlns:emma="http://www.w3.org/2003/04/emma" version="1.0">
              <emma:interpretation id="{2EA2B84C-1D5D-4CBA-8D1D-DD80DDF96E2D}" emma:medium="tactile" emma:mode="ink">
                <msink:context xmlns:msink="http://schemas.microsoft.com/ink/2010/main" type="inkWord" rotatedBoundingBox="10751,4500 14749,4432 14768,5562 10770,5629"/>
              </emma:interpretation>
              <emma:one-of disjunction-type="recognition" id="oneOf6">
                <emma:interpretation id="interp30" emma:lang="en-US" emma:confidence="0">
                  <emma:literal>GRADS</emma:literal>
                </emma:interpretation>
                <emma:interpretation id="interp31" emma:lang="en-US" emma:confidence="0">
                  <emma:literal>GRAos</emma:literal>
                </emma:interpretation>
                <emma:interpretation id="interp32" emma:lang="en-US" emma:confidence="0">
                  <emma:literal>Graos</emma:literal>
                </emma:interpretation>
                <emma:interpretation id="interp33" emma:lang="en-US" emma:confidence="0">
                  <emma:literal>Grottos</emma:literal>
                </emma:interpretation>
                <emma:interpretation id="interp34" emma:lang="en-US" emma:confidence="0">
                  <emma:literal>Grads</emma:literal>
                </emma:interpretation>
              </emma:one-of>
            </emma:emma>
          </inkml:annotationXML>
          <inkml:trace contextRef="#ctx0" brushRef="#br0" timeOffset="36749.6712">7760 2534 156,'-4'-4'69,"4"4"-55,-4-4-18,4-3 51,-4 0-38,0-1 44,-5 4-40,1 1 19,-4 3-23,-5 18-2,-4 8-5,1 3 7,-1 4-7,-4 8 2,-8-1-3,0 4 2,0 8-2,0 3-3,4 4 1,-4 14 6,4 5-4,0-1 0,4-7 0,8-4-4,9-7 2,8-8 6,8-3-4,5-7-5,8-8 3,12-8 3,4-10-2,4-11 0,5-8 1,8-7 1,3-7-1,10-8-1,-1-4 1,-8-3-1,-5-3 0,-7 3 2,-5-4-1,-8 7 5,-8 5-5,-4-5 6,-5 8-6,-3 4 31,-5-1-25,-4 5 6,-4 3-9,-4 0 0,-4 3-3,-5 1 19,-3 0-16,-5 3 2,-4 0-4,-4 0-2,1 1 1,-1 3 1,-5 0-1,1 3 2,0 1-2,4 0-1,9 0 1,7-4-105,5 0 82,8-4-209,12 0 178,9-3-45</inkml:trace>
          <inkml:trace contextRef="#ctx0" brushRef="#br0" timeOffset="37388.6515">8418 3122 136,'12'29'62,"-8"-3"-49,0 0-16,1-15 51,-1 4-38,0 3 8,0 4-13,0-4 0,-4 1-4,0-5 33,-4 9-7,0-1-18,0-4-1,0-7-6,-5 4 4,1-4-5,0-8 39,4-10-31,0-4 5,-1-4-9,5-10-1,5-9-3,3-13-1,0-1 1,4-4-7,13 1 5,4 3 20,4 4-16,0 7 6,1 8-7,7 7-4,-4 3 2,-4 5 0,0-1 0,-8 4 0,0 4 0,-4-1 5,-5 8-4,-8 0 6,-3 8-6,-10 3 3,-3 7-3,-8 0-1,-5 4 1,-4 4-1,0 0 0,0 7-3,5 0 2,3 4 1,5-4 0,8-4-6,8-3 5,8-4 0,5-3 1,3-1 0,1-3 0,0-1-6,4-3 5,-1 4 3,1-4-2,0 4 0,0-4 1,0-4 7,-5 1-6,1 3-26,-4 0 19,-5-15-192,-4 0 28</inkml:trace>
          <inkml:trace contextRef="#ctx0" brushRef="#br0" timeOffset="37807.597">9485 3004 156,'4'-11'72,"4"4"-57,5 0-19,-9 3 84,4 4-64,-4 0 29,1 0-33,-5 0 38,4 7-38,-4 1 34,0 3-35,0 0 17,0-4-20,0 4 15,-4 0-18,-1 0 9,1 4-10,-4 7 6,0 7-7,-1 1-5,1 3 2,0 0 0,-5-4 0,-3 4 2,-5 4-1,5-4-1,-1 0 1,1-3 1,-1-1-1,1-3-3,-1-4 1,5-4 9,3-3-6,1-4 5,0 0-6,4-7-101,4-8 79,8-7-167,0 0 144,5-18-143</inkml:trace>
          <inkml:trace contextRef="#ctx0" brushRef="#br0" timeOffset="38309.8583">9502 3324 176,'-9'-4'82,"5"4"-65,4-3-21,0 3 79,0 0-60,0 0 23,0 0-27,0 0 1,0 0-8,8 0 14,5-4-14,3 0 4,9-3-6,0 0-20,4-4 14,4-4-142,4 0 114,1 4-145</inkml:trace>
          <inkml:trace contextRef="#ctx0" brushRef="#br0" timeOffset="38156.9476">9576 2890 220,'4'-7'98,"0"3"-77,0 4-26,1 4 44,3 0-32,0 3 29,0 4-27,1 7 26,3 1-26,-4 3 26,1 4-26,3 10 12,0 16-15,-3 3 5,-1 7-8,0-3-5,5-7 2,-1-8 5,5-7-4,-1-8 3,1-3-3,-5-8-3,1-3 1,-5-8-52,0-3 41,-4-8-94,0-3 82,-8 0-228</inkml:trace>
          <inkml:trace contextRef="#ctx0" brushRef="#br0" timeOffset="39003.2708">10304 2982 168,'0'0'78,"4"0"-61,-4 0-21,0 0 42,0 0-31,0 0 63,0 0-54,0 0 55,0 0-54,0 0 40,0 0-43,4 8 4,0 3-12,-4 3 13,0 5-15,-4 6 1,-4 12-3,0 4 1,-5 3-2,-3 0-3,-1 4 1,1-4 4,-1 0-3,5 0 0,4-4 1,-1-3 1,5-4-1,4-7-1,8 0 1,5-11-1,3-12 0,9-6 2,0-9-1,12-2-1,0-8 1,1 0-1,3-4 0,0-3 2,5-5-1,-1 1 2,-7-3-2,-5-20-1,-4 9 1,-5-5-1,-3 4 0,-8 1 0,-5 6 0,-4 4 2,-4 4-1,-4 7 13,-4 4-10,-13 4-2,-12 7-1,-9 0-1,-3 7 0,-5 4 0,9 8 0,4 3 0,8-4 0,4 0-23,8 1 18,5-1-132,8-3 106,4-4-282</inkml:trace>
          <inkml:trace contextRef="#ctx0" brushRef="#br0" timeOffset="39512.3949">11123 2813 236,'-4'0'105,"0"7"-83,-4 4-28,-5-3 18,1 3-11,-5 0 48,1 4-39,-5 3 31,0 4-31,5-4 12,-1 1-16,5-1-4,-1-3 0,5 0-5,8-1 2,4-3 6,5 0-4,3-3 6,4-1-6,5 0-3,0 1 2,0-1-3,-1 8 2,1 7 6,0-4-4,-1 4 0,1 0 0,0 8-4,-1-4 2,1-4-2,0 0 2,-5 0 6,1-4-4,-5 8-3,5 0 2,-5-4 0,-8-8 0,-4 1 33,-8-4-26,-4 0 51,-5-4-44,-4 1 8,-8-1-15,-8 1-3,-4-5-2,-5 1 1,-3 0-2,-1-1-85,5-3 67,11-7-379</inkml:trace>
        </inkml:traceGroup>
        <inkml:traceGroup>
          <inkml:annotationXML>
            <emma:emma xmlns:emma="http://www.w3.org/2003/04/emma" version="1.0">
              <emma:interpretation id="{10C28071-7A78-49A9-9282-8B03684F36BA}" emma:medium="tactile" emma:mode="ink">
                <msink:context xmlns:msink="http://schemas.microsoft.com/ink/2010/main" type="inkWord" rotatedBoundingBox="15502,4831 18575,4780 18586,5450 15513,5502"/>
              </emma:interpretation>
              <emma:one-of disjunction-type="recognition" id="oneOf7">
                <emma:interpretation id="interp35" emma:lang="en-US" emma:confidence="1">
                  <emma:literal>WANT</emma:literal>
                </emma:interpretation>
                <emma:interpretation id="interp36" emma:lang="en-US" emma:confidence="0">
                  <emma:literal>WANTS</emma:literal>
                </emma:interpretation>
                <emma:interpretation id="interp37" emma:lang="en-US" emma:confidence="0">
                  <emma:literal>WAN TO</emma:literal>
                </emma:interpretation>
                <emma:interpretation id="interp38" emma:lang="en-US" emma:confidence="0">
                  <emma:literal>WART</emma:literal>
                </emma:interpretation>
                <emma:interpretation id="interp39" emma:lang="en-US" emma:confidence="0">
                  <emma:literal>WAN</emma:literal>
                </emma:interpretation>
              </emma:one-of>
            </emma:emma>
          </inkml:annotationXML>
          <inkml:trace contextRef="#ctx0" brushRef="#br0" timeOffset="41282.4441">12161 2876 132,'0'-11'59,"0"7"-47,5 4-15,-5 0 60,0 0-46,0 0 11,-5 7-15,1 4 6,-4 4-10,0 7 10,-1 4-10,-3 3 21,0 12-18,-1 10 5,1 8-7,-1 3-6,5 1 2,4-8 3,0-7-3,8-4 0,4-7 1,9-8 1,3-7-1,1-7 2,4-8-2,8-7 25,4-7-21,1-4 10,-1-4-11,-4-3 1,0-4-4,-4-4-3,0-7 1,-4 4 4,-5 3-3,-3 7-2,-5 5 1,-3 3 1,-1 7 0,0 8-3,-4 10 2,9 1 4,-1 0-3,0 7-2,1 4 1,3-12-2,5 1 2,4-4 6,8-7-4,4-12 28,5-3-22,-9-7 11,0-4-13,0 0 25,-4-15-23,-4 0 8,-5 1-11,-11-1-2,-5 0-1,-8 0 1,0 4-1,-1 4 8,1 7-7,0 3-74,0 5 57,12 3-116,9 3-101</inkml:trace>
          <inkml:trace contextRef="#ctx0" brushRef="#br0" timeOffset="41624.5505">13402 2898 192,'0'0'85,"0"0"-67,0 3-23,0 5 64,-4 6-48,-4 5 25,0 3-26,-5 4 13,1 10-17,-1 8 11,-3 4-12,-1 4-1,1-1-2,-1 1 1,-3-8-2,3-4-1,5-7 1,3-7 1,1-8-1,4-3-62,8-7 48,4-23-116,5-4 98,-1-6-131</inkml:trace>
          <inkml:trace contextRef="#ctx0" brushRef="#br0" timeOffset="42160.7028">13340 3291 188,'-12'-7'85,"16"7"-67,4-11-23,1 7 36,3-3-26,9-1 4,3-10-6,10 0-2,3 3 0,0 4-1,-4 0 0,0 3-160,0 16 126,-4-1-62</inkml:trace>
          <inkml:trace contextRef="#ctx0" brushRef="#br0" timeOffset="41817.4537">13369 2868 184,'13'-26'85,"-5"12"-67,4-1-23,-8 15 30,5 0-21,-1 7 10,0 4-10,1 4 31,-1 7-27,0 8 17,5 6-19,-1 1 14,-4 18-15,5 0-3,-1 4 0,0 0 3,5-7-4,-5-8 0,5-4 0,-5-7 1,1-7-1,-1-4-85,1-7 67,-5-4-219</inkml:trace>
          <inkml:trace contextRef="#ctx0" brushRef="#br0" timeOffset="42203.4872">13998 2997 140,'4'0'62,"0"4"-49,0-1-16,-4 5 57,0-1-43,0 4 16,-4 4-20,0 18 21,-4 0-21,0 4 11,-1-1-13,-3 1-3,4-4-1,-1 4 4,1-8-4,0-3-39,4-7 30</inkml:trace>
          <inkml:trace contextRef="#ctx0" brushRef="#br0" timeOffset="42562.7489">13940 3015 128,'-4'-3'59,"4"6"-47,4 12-15,0-4 4,0 11-2,1 11 6,3 0-4,0 0-3,4 4 2,1-4 3,8 8-3,-1-1-2,5-3 1,16-11 1,1-4 0,-5-8 61,0-17-48,-4-8 33,0-4-34,-4-11 7,-4-3-13,-4-12 12,4-6-13,-9-1 0,1 0-3,-5 4-2,-4 7 1,-8 8 1,5 7-1,-10 3-1,1 12 1,0 7-46,0 4 35,0 7-223</inkml:trace>
          <inkml:trace contextRef="#ctx0" brushRef="#br0" timeOffset="43000.0912">14540 2942 300,'8'-11'134,"5"3"-105,16-6-37,-9 10 59,9-3-42,13-4 33,11 0-31,9 0 19,5-1-22,3 5-1,-8-8-5,0 4-94,0 0 72</inkml:trace>
          <inkml:trace contextRef="#ctx0" brushRef="#br0" timeOffset="42943.8113">14999 2916 224,'12'-18'101,"1"14"-79,-9 4-28,0 4 60,-4 7-44,-4 14 45,0 5-42,0 18 45,-5 3-44,-3 1 10,0-1-17,-1-3-5,5-4 0,0-4 0,-1-10-1,5-4 2,0-8-2,0-3-76,4-15 59,0-8-113,0-6 99,-4-1-203</inkml:trace>
        </inkml:traceGroup>
        <inkml:traceGroup>
          <inkml:annotationXML>
            <emma:emma xmlns:emma="http://www.w3.org/2003/04/emma" version="1.0">
              <emma:interpretation id="{E4B48CCB-58FD-44EA-A2A3-E76372EA2EF0}" emma:medium="tactile" emma:mode="ink">
                <msink:context xmlns:msink="http://schemas.microsoft.com/ink/2010/main" type="inkWord" rotatedBoundingBox="19482,4399 21611,4363 21627,5315 19498,5351"/>
              </emma:interpretation>
              <emma:one-of disjunction-type="recognition" id="oneOf8">
                <emma:interpretation id="interp40" emma:lang="en-US" emma:confidence="0">
                  <emma:literal>I N</emma:literal>
                </emma:interpretation>
                <emma:interpretation id="interp41" emma:lang="en-US" emma:confidence="0">
                  <emma:literal>I n</emma:literal>
                </emma:interpretation>
                <emma:interpretation id="interp42" emma:lang="en-US" emma:confidence="0">
                  <emma:literal>IN</emma:literal>
                </emma:interpretation>
                <emma:interpretation id="interp43" emma:lang="en-US" emma:confidence="0">
                  <emma:literal>In</emma:literal>
                </emma:interpretation>
                <emma:interpretation id="interp44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44634.0095">16091 3335 240,'-50'8'108,"50"-8"-85,5 3-29,-5-3 74,12 4-55,9 0 61,8-4-56,8 0 22,4-4-29,5-3-1,-1-1-7,1-3 7,-1 0-8,5 0 5,4-4-6,-1 1 0,10-12 0,-6 4-21,-3-4 16,-4 4-108,4 4 87,-9 3-234,5-3 199,-5-1-37</inkml:trace>
          <inkml:trace contextRef="#ctx0" brushRef="#br0" timeOffset="44430.9202">16186 2578 212,'-12'-11'95,"12"14"-75,8 1-25,0 0 75,5 3-56,7 4 29,1 0-32,12 0 3,0 0-10,5-3 25,7-1-22,5-7 2,4 0-6,8-7 4,0-4-6,-4-1-36,-5 1 27,-7 4-128,-9 3 105,-16 8-192</inkml:trace>
          <inkml:trace contextRef="#ctx0" brushRef="#br0" timeOffset="44092.2979">16459 2662 96,'9'-14'42,"-5"10"-33,0 0-11,-4 4 27,0 0-20,0 0 29,0 0-26,0 0 44,0 0-40,4 4 23,0 3-25,-4-7 16,0 8-19,0-1 13,0 0-15,0 1 25,0-1-22,0 8 32,0-4-30,-4 14 15,0 1-10,0 7-11,0 4 2,-5 7-5,1 4 2,0 18-2,-1-7-1,1-4 1,4-7-4,0-8 2,-4-6 4,4-5-3,4-7 6,0-7-5,0-8-73,0-7 57,4-11-169,0 0 142</inkml:trace>
          <inkml:trace contextRef="#ctx0" brushRef="#br0" timeOffset="45011.455">17502 2846 296,'-9'0'134,"5"4"-105,-8 11-37,8-4 39,-5 7-26,-3 15 18,-4 0-18,-5 8 15,0 10-15,5-7-3,3-7 0,1-4-2,4-7 0,-1-4-28,5-7 22,0-8-99,8-11 81,0-14-88,9-12 84,-5-3-138</inkml:trace>
          <inkml:trace contextRef="#ctx0" brushRef="#br0" timeOffset="45277.6548">17485 2681 228,'4'-15'101,"-4"19"-79,4 3-28,-4 4 35,0 4-24,5 3 1,3 4-4,4 0-4,1 0 1,7 4 4,5 0-3,-4 0 34,0 3-27,-1 4 26,1-7-24,0 0-3,-1-4-3,5 0 0,0-4-2,0-3 36,4-4-29,0-4 3,0-7-8,4 0-2,0-7 0,-4-4 41,0-8-33,-5-3 25,-3-7-25,0-1-3,0-10-3,-5-11 6,1-8-7,-1-15-4,-3 1 2,-1 6 0,-8 12 0,0 7 2,-4 8-1,0 11-29,-4 7 23,0 3-176,0 8 141</inkml:trace>
        </inkml:traceGroup>
      </inkml:traceGroup>
    </inkml:traceGroup>
    <inkml:traceGroup>
      <inkml:annotationXML>
        <emma:emma xmlns:emma="http://www.w3.org/2003/04/emma" version="1.0">
          <emma:interpretation id="{2A684FA8-28D1-407A-AA54-4DA414579E3C}" emma:medium="tactile" emma:mode="ink">
            <msink:context xmlns:msink="http://schemas.microsoft.com/ink/2010/main" type="paragraph" rotatedBoundingBox="3543,6580 21107,6255 21158,8980 3594,93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2EFD8D6-39BA-4B6E-9061-4292ED0C24DE}" emma:medium="tactile" emma:mode="ink">
              <msink:context xmlns:msink="http://schemas.microsoft.com/ink/2010/main" type="inkBullet" rotatedBoundingBox="3554,7060 3712,7058 3714,7260 3556,7262"/>
            </emma:interpretation>
            <emma:one-of disjunction-type="recognition" id="oneOf9">
              <emma:interpretation id="interp45" emma:lang="en-US" emma:confidence="0">
                <emma:literal>•</emma:literal>
              </emma:interpretation>
              <emma:interpretation id="interp46" emma:lang="en-US" emma:confidence="0">
                <emma:literal>o</emma:literal>
              </emma:interpretation>
              <emma:interpretation id="interp47" emma:lang="en-US" emma:confidence="0">
                <emma:literal>a</emma:literal>
              </emma:interpretation>
              <emma:interpretation id="interp48" emma:lang="en-US" emma:confidence="0">
                <emma:literal>of</emma:literal>
              </emma:interpretation>
              <emma:interpretation id="interp49" emma:lang="en-US" emma:confidence="0">
                <emma:literal>C</emma:literal>
              </emma:interpretation>
            </emma:one-of>
          </emma:emma>
        </inkml:annotationXML>
        <inkml:trace contextRef="#ctx0" brushRef="#br0" timeOffset="49103.1228">165 5104 156,'-8'-8'69,"8"5"-55,0-1-18,0 0 48,0 1-36,-4-1 29,0 0-28,0 1 29,0 3-29,-1 0 7,1 3-11,0 8-6,0 4 1,0 0 5,0 3-4,0 1-5,-1-1 3,1 4-3,0-4 3,4-3 1,0-4 0,4 4-3,5-4 2,-1-7 4,4-8-3,5-3 3,-1-8-2,1 0-3,-1-3 1,1-4 34,0 0-26,-5 0 4,-4 3-8,-4 4 32,-4-3-28,-4 3-2,-4 4-2,0 15-1,-5 0-1,1 7-3,-5 3 1,5 5-2,-1-1 2,5 4-5,4 0 5,0-7-3,4 0 3,4-8 1,4 0 0,1-3 0,-1-4 0,0-4 0,0 1 0,-3-1 8,-1 0-6,0 1 5,-4-1-6,-4 0 3,0 4-3,-5 0-1,1 4 1,0-4-1,-5 4 0,5-1-101,0 5 79,4-8-244</inkml:trace>
      </inkml:traceGroup>
      <inkml:traceGroup>
        <inkml:annotationXML>
          <emma:emma xmlns:emma="http://www.w3.org/2003/04/emma" version="1.0">
            <emma:interpretation id="{D1023AF3-E464-490D-9DA2-FB507F88F8F4}" emma:medium="tactile" emma:mode="ink">
              <msink:context xmlns:msink="http://schemas.microsoft.com/ink/2010/main" type="line" rotatedBoundingBox="4134,6565 20073,6385 20091,7948 4152,8128"/>
            </emma:interpretation>
          </emma:emma>
        </inkml:annotationXML>
        <inkml:traceGroup>
          <inkml:annotationXML>
            <emma:emma xmlns:emma="http://www.w3.org/2003/04/emma" version="1.0">
              <emma:interpretation id="{CFCCC1D6-B2A5-4749-A34E-A038D95395B0}" emma:medium="tactile" emma:mode="ink">
                <msink:context xmlns:msink="http://schemas.microsoft.com/ink/2010/main" type="inkWord" rotatedBoundingBox="4134,6565 9705,6502 9723,8065 4152,8128"/>
              </emma:interpretation>
              <emma:one-of disjunction-type="recognition" id="oneOf10">
                <emma:interpretation id="interp50" emma:lang="en-US" emma:confidence="0">
                  <emma:literal>IoEALLy</emma:literal>
                </emma:interpretation>
                <emma:interpretation id="interp51" emma:lang="en-US" emma:confidence="0">
                  <emma:literal>IDEALLY</emma:literal>
                </emma:interpretation>
                <emma:interpretation id="interp52" emma:lang="en-US" emma:confidence="0">
                  <emma:literal>I0EAlly</emma:literal>
                </emma:interpretation>
                <emma:interpretation id="interp53" emma:lang="en-US" emma:confidence="0">
                  <emma:literal>IDEAL's</emma:literal>
                </emma:interpretation>
                <emma:interpretation id="interp54" emma:lang="en-US" emma:confidence="0">
                  <emma:literal>IDEALS</emma:literal>
                </emma:interpretation>
              </emma:one-of>
            </emma:emma>
          </inkml:annotationXML>
          <inkml:trace contextRef="#ctx0" brushRef="#br0" timeOffset="101658.8211">691 5777 160,'12'-8'75,"5"5"-59,-1-5-20,-3 12 51,3 0-38,1 3 33,3 0-31,13 1-6,5 3-2,3-4 33,5 0-28,3-7 0,1-3-5,-5-1 3,-3 0-5,-1-3 3,0 0-3,1-1 2,-5-3-2,-4 0-31,-4 4 23,-4 0-269</inkml:trace>
          <inkml:trace contextRef="#ctx0" brushRef="#br0" timeOffset="101321.2647">889 4688 116,'-16'-25'52,"20"21"-41,8 4-14,-8 0 77,5 0-59,3 0 25,0-4-28,5 4 15,0 0-20,-1-3 24,9-5-23,0 1 35,8-1-33,4-3 1,0 0-7,5 0 0,3 4-3,1 3 5,-1 1-5,-3 6 3,-5 1-3,-4 3-20,4 1 15,-4-5-114,-4 1 92,-4 7-186</inkml:trace>
          <inkml:trace contextRef="#ctx0" brushRef="#br0" timeOffset="100973.5428">1249 4571 188,'-4'-4'85,"4"4"-67,0-4-23,0 4 47,0 8-34,0-1 22,0 11-22,0 4 18,0 8-19,0 7 10,0 7-12,0 4-1,0 25-2,-4 1 1,0 3-2,0-4 2,-5 1-2,5-8 2,0-3-2,-8-8-1,3-7 1,5-12 4,0-3-4,0-3 6,-4-12-6,-1-3-84,-3-4 66,-5 0-211,5-4 176,-5-7-1</inkml:trace>
          <inkml:trace contextRef="#ctx0" brushRef="#br0" timeOffset="102462.9253">2134 5317 176,'0'0'78,"0"0"-61,0 0-21,0 0 51,0 0-38,0 0 16,0 0-18,0-4 21,0 4-21,0 0 2,0 0-6,0 0 1,0 0-3,0 8 19,0-1-16,0-3 5,0 3-7,-4 0 19,0 4-17,0 4 2,-4 4-4,-5 6 1,1 5-2,-1 3-1,-3 0 1,3 7-4,1-3 2,0 0 4,3 0-3,1-1 0,4-2 1,0-1-1,4-8 0,4-3-6,8-11 5,5-7 6,8-8-5,12-10 1,4-5 0,9-3-1,-5-14 0,5-5 0,-4 1 0,-5-1 0,-8 1 0,-4-1 2,-4 8-1,-4 7-1,-5-7 1,-4 8 4,-7-5-4,-5-3 0,0 0 0,-9 4 1,1-1-1,-8 8 5,-1 4-5,-4 3 25,1 4-20,-5 7-5,0 8 0,-4 3-1,8 4 0,5-3-56,3 3 44,5 4-153,8 3 127,4 0-144</inkml:trace>
          <inkml:trace contextRef="#ctx0" brushRef="#br0" timeOffset="102912.3906">3020 5236 116,'16'8'52,"-12"6"-41,0-6-14,-4-8 77,0 0-59,5 7 53,-5 0-50,4 4 24,-4 0-31,-4 8 5,-5 3-11,1 4 2,0 3-5,-5 4-1,1 7 0,-1 5 1,1-5-1,-4 4-3,3-3 1,1-8 1,3-4 0,5-7 0,0 0 0,4-3-3,8-5 2,5-3 4,-1-7-3,9 0 0,0-4 1,3 0-4,1-4 2,0 0 1,-4 1 0,-1-1 5,1 0-4,0 1 3,-1-5-3,-3-3 2,0 4-2,-5-4-79,-4 0 61,-4-8-226</inkml:trace>
          <inkml:trace contextRef="#ctx0" brushRef="#br0" timeOffset="103323.6327">2978 5244 196,'-20'7'88,"28"4"-69,-4 0-24,4-7 11,0 3-6,5 0 2,-1 1-1,17-12 2,4-14-19,5-8 13,3-4-75,4 1 61,5-11-117</inkml:trace>
          <inkml:trace contextRef="#ctx0" brushRef="#br0" timeOffset="103259.4657">3011 5567 148,'-12'4'65,"16"-4"-51,0 14-17,0-6 7,9-12 26,3-3-23,5-4 9,0-4-12,-1-3 3,5-4-5,0-4 2,0-4-3,-5 8-115,-3 4 89,-5 3-84</inkml:trace>
          <inkml:trace contextRef="#ctx0" brushRef="#br0" timeOffset="103727.801">3901 5210 152,'-13'11'69,"9"15"-55,-8-7-18,8-8 56,-1 3-42,1 1 31,0 0-31,0-1 37,-4 5-35,-1-1 19,1 8-23,0 3 7,0 15-11,-5 8-2,-3-4-1,-5 3-1,4-7 0,5-11 0,0-3 0,3-8 5,1-4-4,4-3 3,0-8-3,0-7-110,0-7 86,12-11-169,4-30 146,9-7-24</inkml:trace>
          <inkml:trace contextRef="#ctx0" brushRef="#br0" timeOffset="103935.8735">3913 5111 172,'0'0'78,"8"4"-61,1 7-21,-1 0 45,0 4-33,0 10 22,1 5-22,-1 3 38,-4 7-35,0 8 20,0 4-23,1 17 4,7 1-8,-4-7-3,0-12 0,5-7 1,-1-11-1,-3-7-26,-1-18-75,0-5 76,-8-10-196</inkml:trace>
          <inkml:trace contextRef="#ctx0" brushRef="#br0" timeOffset="104286.9761">3719 5523 160,'0'0'75,"4"0"-59,16-4-20,-11 4 9,3-3-5,5-1 16,3-3-12,5-1 1,8 1-3,0-4-2,9 0 1,3-8-195</inkml:trace>
          <inkml:trace contextRef="#ctx0" brushRef="#br0" timeOffset="104669.6139">4505 5210 104,'0'0'46,"4"0"-37,0 0-11,-4 0 97,0 0-75,0 8 66,0-8-64,0 0 50,4 11-54,-4 0 25,0-4-32,0 1 5,0 6-5,-4 5-8,0-1 9,-5 4-9,1 0 7,4-3-7,0-1 4,0 0-6,-5 1 9,1-1-8,0 0-1,0 8 0,-1-7 1,5 6-1,0 8-3,0-7 1,0 0 1,0-8 0,4 1 0,0-5 0,0 1-3,0-4 2,0 0 4,4-4-3,4 1-2,0-1 1,5-3 4,3 0-3,5-1-2,0-3 1,4 0 4,-1 0-3,1 0 3,4-3-2,4-1-3,-4-3 1,0-1 4,-4 1-3,0-1-39,-5 1 31,-3-4-154,0-4 125,-5 1-212</inkml:trace>
          <inkml:trace contextRef="#ctx0" brushRef="#br0" timeOffset="105156.6546">5129 5177 200,'8'-7'88,"-3"0"-69,-1 10-24,-4-3 67,0 0-50,0 8 35,0-1-35,0 4 33,-4 7-34,-1 1 14,1-1-18,0 1 16,0-1-18,0 0-2,-4 4-1,-1 4-2,1 4 0,0 3 0,-5 0 0,5 7 2,0-7-1,4 8-3,0-8 1,4-7 1,0-4 0,4-4 0,4-3-3,4-4 2,5 0 1,0-4 0,3 0 8,1-7-6,4 0 2,0-3-3,3-1-6,6-3 4,-1-4 0,0 0 1,-4 0 0,-4-4 0,-1 0-12,-3 1 10,-4-1-176,-1 0 139,-3-3-187</inkml:trace>
          <inkml:trace contextRef="#ctx0" brushRef="#br0" timeOffset="105894.3">5903 5163 156,'-9'0'69,"5"7"-55,-8 4-18,4-4 62,-5 4-47,1 15 30,-5 0-30,5 0 3,-1 3-10,1 0-6,4 5 2,4-5 0,4-3 0,4-4 19,4-8-15,9-3 30,3-11-26,1-3 2,8-12-7,4 0 4,0 1-6,0-5-3,0 1 2,-4-12 5,0 1-4,-8-4 0,0 4 0,-9-1 4,0 8-4,-3 0 0,-1 7 0,-4 4-1,0 8 0,-4 3 2,0 11-1,0 0 2,0 7-2,0 4-6,4 4 4,0 0 0,1 3 1,3 4 2,0 8-1,-4 10 5,9 12-5,-1-8-3,1-4 2,-5-3 0,4-8 0,-8 5 0,5-9 0,-9 1 5,-5-4-4,-3-3 25,-4-5-20,-5 1 26,1 0-24,-9 0 26,-8-4-25,-9 0 29,1-4-29,-4-3 16,-5-1-19,-4-6 3,5-5-7,3-3-1,5-7 0,-1 0-1,1-4 0,8-4-98,4 0 77,0-3-377</inkml:trace>
        </inkml:traceGroup>
        <inkml:traceGroup>
          <inkml:annotationXML>
            <emma:emma xmlns:emma="http://www.w3.org/2003/04/emma" version="1.0">
              <emma:interpretation id="{9A21D4D2-6FD3-478B-A3FC-39906CEE1166}" emma:medium="tactile" emma:mode="ink">
                <msink:context xmlns:msink="http://schemas.microsoft.com/ink/2010/main" type="inkWord" rotatedBoundingBox="11120,7079 12436,7065 12445,7886 11130,7901"/>
              </emma:interpretation>
              <emma:one-of disjunction-type="recognition" id="oneOf11">
                <emma:interpretation id="interp55" emma:lang="en-US" emma:confidence="1">
                  <emma:literal>00</emma:literal>
                </emma:interpretation>
                <emma:interpretation id="interp56" emma:lang="en-US" emma:confidence="0">
                  <emma:literal>oo</emma:literal>
                </emma:interpretation>
                <emma:interpretation id="interp57" emma:lang="en-US" emma:confidence="0">
                  <emma:literal>Do</emma:literal>
                </emma:interpretation>
                <emma:interpretation id="interp58" emma:lang="en-US" emma:confidence="0">
                  <emma:literal>do</emma:literal>
                </emma:interpretation>
                <emma:interpretation id="interp59" emma:lang="en-US" emma:confidence="0">
                  <emma:literal>Bo</emma:literal>
                </emma:interpretation>
              </emma:one-of>
            </emma:emma>
          </inkml:annotationXML>
          <inkml:trace contextRef="#ctx0" brushRef="#br0" timeOffset="108902.562">7756 5181 104,'-4'15'49,"4"-4"-39,0-4-12,0-7 47,4 7-36,-4 4 33,0 4-31,0 0 8,0 3-13,0 12 4,-4 6-7,0 9 1,-5 6-3,1 12-1,0-5 1,0-2-1,-1-5 0,1-3 0,0-11 0,4-1 0,-1-6 0,1-4 0,0-8 0,4 0 0,0-7 0,0 0 2,13-11 30,3-11-25,9-3 6,8-5-9,13-7 0,3 1-3,5-12-1,-4-7 1,-1 0 1,-7 0-1,-5-1 5,-4 1-5,-4 0 17,-8 4-14,-5-1 4,-3 1-6,-5-1 2,-8 5-3,0-1 2,-4 4-2,-5 0 2,-7 3-2,-5 5-1,-4 3 1,-4 3-1,-4 4 0,-4 8 0,-4 3 0,3 1 0,1 3 0,4 0 0,4 0 0,4 0-62,5 3 49,3 1-195,5 3 161,3 1-20</inkml:trace>
          <inkml:trace contextRef="#ctx0" brushRef="#br0" timeOffset="109431.9859">8778 5262 124,'-4'-22'55,"-9"37"-43,5-26-15,8 11 60,-8-4-23,-9 4-2,0 0-21,1 7-1,-5 1-8,1-1-1,-9 4 0,-4 7-4,4 4 2,0 8 4,4 10-3,4 4 0,5 19 1,7-4-1,9 0 0,13-8 0,16-3 0,8-8 0,8-14 0,5-11-3,0-12 2,-1-10 4,1-11-3,0-19 6,-9 0-5,-4-3 31,-8-1-25,-4 1 20,-13-1-20,-8 1 18,-8 3-18,-8 0-4,-5 1-1,-3-1-2,-1 11 0,0 4 2,-8 7-1,0 8-1,0 3 1,1 4-13,3 4 10,8 0-151,9-1 120,4 5-143</inkml:trace>
        </inkml:traceGroup>
        <inkml:traceGroup>
          <inkml:annotationXML>
            <emma:emma xmlns:emma="http://www.w3.org/2003/04/emma" version="1.0">
              <emma:interpretation id="{369D9816-4194-4026-8CE1-A792EC075776}" emma:medium="tactile" emma:mode="ink">
                <msink:context xmlns:msink="http://schemas.microsoft.com/ink/2010/main" type="inkWord" rotatedBoundingBox="13389,6905 15697,6879 15708,7874 13401,7901"/>
              </emma:interpretation>
              <emma:one-of disjunction-type="recognition" id="oneOf12">
                <emma:interpretation id="interp60" emma:lang="en-US" emma:confidence="1">
                  <emma:literal>Not</emma:literal>
                </emma:interpretation>
                <emma:interpretation id="interp61" emma:lang="en-US" emma:confidence="0">
                  <emma:literal>NOT</emma:literal>
                </emma:interpretation>
                <emma:interpretation id="interp62" emma:lang="en-US" emma:confidence="0">
                  <emma:literal>Nott</emma:literal>
                </emma:interpretation>
                <emma:interpretation id="interp63" emma:lang="en-US" emma:confidence="0">
                  <emma:literal>Note</emma:literal>
                </emma:interpretation>
                <emma:interpretation id="interp64" emma:lang="en-US" emma:confidence="0">
                  <emma:literal>NOTE</emma:literal>
                </emma:interpretation>
              </emma:one-of>
            </emma:emma>
          </inkml:annotationXML>
          <inkml:trace contextRef="#ctx0" brushRef="#br0" timeOffset="110100.4664">10118 5203 124,'0'-7'59,"4"7"-47,-4-4-15,0 4 54,0 0-41,0 0 20,0 0-22,0 7 20,0 12-21,0 7 8,-4 7-11,-4 11 6,-1 4-7,-3 18 4,-9 7-6,1-3 3,-1 0-3,0-8 2,1-6-2,3-12 5,5-7-5,3-8-33,5-11 25,4-7-138,4-22 113,5-11-81</inkml:trace>
          <inkml:trace contextRef="#ctx0" brushRef="#br0" timeOffset="110469.0215">10155 5063 96,'0'4'42,"4"11"-33,0 14-11,1-10 44,-1 10-34,4 4 3,0 4-7,1 0 0,3 3-3,4 0 2,1 1-2,0-4-6,3 7 4,1 0 3,0-11-2,8-7 3,0-15-2,-1-11 41,1-4-32,-4-7 12,0-7-15,0-8 12,-4-3-14,-1-5 11,-7 1-11,-1-7-1,-4-8-2,-8-3 1,0-12-2,-4 4-1,0 4 1,0 11 4,0 7-4,4 8-42,-4 7 33,4 7-208</inkml:trace>
          <inkml:trace contextRef="#ctx0" brushRef="#br0" timeOffset="110937.2773">11322 5060 164,'4'-22'75,"8"3"-59,-20 5-20,4 14 67,-4 0-50,-1 0 12,-3 11-17,-5 0 20,-3 7-22,-5 4 3,-4 11-6,-4 8 9,0 6-9,4 1-1,8 4-1,4-5-1,13-2 0,17-9 2,3-3-1,9-3-6,8-12 4,4-3 11,1-8-8,-1-10 0,0-8-1,4-11-4,1-8 2,-5 4 4,-8-3-3,-4-4 3,-9 3-2,-11-3 2,-10 0-2,-7-4-1,-5 1 1,-3-12-1,3 7 0,1 8 0,3 8 0,1 6 2,4 12-1,3 14-59,5 4 45,5 4-247</inkml:trace>
          <inkml:trace contextRef="#ctx0" brushRef="#br0" timeOffset="111395.6178">11830 4946 212,'-29'-30'98,"25"27"-77,0-1-26,4 4 67,0 0-50,4 0 35,9 0-35,3 0 27,9 4-29,4-1 12,8-3-16,9 0 5,12 0-8,12-3-19,5-8 13,-1-8-366</inkml:trace>
          <inkml:trace contextRef="#ctx0" brushRef="#br0" timeOffset="111321.8398">12137 4927 232,'8'0'105,"-4"4"-83,4 3-28,-4 8 41,1 11-29,-1 3 34,-4 12-30,-4 10 17,-1 8-19,-3 7 26,0 0-26,-5 8 5,1-1-9,4-3-3,4-22 0,-1-11 1,1-8-1,4-29 5,0-11-72,0-7 53,-4-12-159,0-3 132,-4 0-137</inkml:trace>
        </inkml:traceGroup>
        <inkml:traceGroup>
          <inkml:annotationXML>
            <emma:emma xmlns:emma="http://www.w3.org/2003/04/emma" version="1.0">
              <emma:interpretation id="{F59ECE71-7D17-4AAC-9F32-CD6311B84344}" emma:medium="tactile" emma:mode="ink">
                <msink:context xmlns:msink="http://schemas.microsoft.com/ink/2010/main" type="inkWord" rotatedBoundingBox="16626,6749 20077,6710 20087,7584 16636,7623"/>
              </emma:interpretation>
              <emma:one-of disjunction-type="recognition" id="oneOf13">
                <emma:interpretation id="interp65" emma:lang="en-US" emma:confidence="1">
                  <emma:literal>NEED</emma:literal>
                </emma:interpretation>
                <emma:interpretation id="interp66" emma:lang="en-US" emma:confidence="0">
                  <emma:literal>NEE0</emma:literal>
                </emma:interpretation>
                <emma:interpretation id="interp67" emma:lang="en-US" emma:confidence="0">
                  <emma:literal>NEEo</emma:literal>
                </emma:interpretation>
                <emma:interpretation id="interp68" emma:lang="en-US" emma:confidence="0">
                  <emma:literal>NEEL</emma:literal>
                </emma:interpretation>
                <emma:interpretation id="interp69" emma:lang="en-US" emma:confidence="0">
                  <emma:literal>NEF0</emma:literal>
                </emma:interpretation>
              </emma:one-of>
            </emma:emma>
          </inkml:annotationXML>
          <inkml:trace contextRef="#ctx0" brushRef="#br0" timeOffset="112339.1272">13307 4883 140,'0'0'62,"0"4"-49,4 7-16,0 0 63,1 7-48,-1 12 29,0 6-30,-4 5 19,-4 3-22,0 8-1,-5-1-5,-3 4 4,0 0-5,-1-3 3,1-8-3,-5-4 2,5 4-2,-1-14-1,1-4 1,0-8-74,-1-7 57,9-15-199</inkml:trace>
          <inkml:trace contextRef="#ctx0" brushRef="#br0" timeOffset="112731.0942">13303 4924 144,'0'-15'65,"0"19"-51,4-1-17,0 5 40,5 3-30,-1 7 9,4 11-11,5 1 14,4 3-15,3 4 7,1 3-8,4 1-2,4-1 0,0 4 1,0 4-1,-4 0-1,0-8 1,0-7-1,0-3 0,-4-8 0,4-11 0,-4-7 39,4-12-31,-4-14 6,4 0-9,-5-11 16,1-11-17,-4-8 2,0-10-4,-1-4 1,-3-1-2,-5 1 5,-4 4-5,-3 10 0,-1 12 0,-4 7-1,0 11 0,0 0-84,-4 11 66,4 11-216</inkml:trace>
          <inkml:trace contextRef="#ctx0" brushRef="#br0" timeOffset="113130.4791">14436 4857 212,'-16'4'98,"37"3"-77,-9 12-26,-8-8 36,0 11-26,-4 11 30,-4 4-27,0 3 10,-4 8-12,-1 0 1,1-4-5,0 4-4,-4 3 2,3 1 5,-3-4-4,4-4 0,3-8 0,1 1-1,4-15 0,9-7 0,-1-4 0,17-11-6,-1-4 5,1-7 3,4-3-2,4-1 0,0 0 1,1-3 4,-5 10-4,-1 1-5,-3 3 3,-4-3 3,0 3-2,-5-3 0,5 0 1,-5-4-102,5 0 79,-4-4-199</inkml:trace>
          <inkml:trace contextRef="#ctx0" brushRef="#br0" timeOffset="113511.4103">14399 5218 148,'4'-8'69,"5"-3"-55,20-3-18,-13 6 42,1 1-31,3 0 40,5-4-35,8 0 13,0 0-18,5-1 5,-5 5-9,0-4-2,-4 0 0,4 0-35,-8-4 27,-13-3-163,-16-4 132,-4 4-50</inkml:trace>
          <inkml:trace contextRef="#ctx0" brushRef="#br0" timeOffset="113541.4912">14416 4813 196,'4'-3'88,"21"3"-69,4-4-24,-17 0 61,9-3-45,4-4 18,12 0-20,4 0-6,5 0-1,3 0-39,1 7 29,-4 4-243</inkml:trace>
          <inkml:trace contextRef="#ctx0" brushRef="#br0" timeOffset="114094.2241">15375 5001 192,'0'-4'88,"0"-14"-69,5 25-24,-5-11 69,0 4-51,4 4 7,-4 3-14,0 8 21,-4 4-21,-1 3 6,1 3-8,-4 1 0,0 4-3,0 6-6,-1 1 4,1 0 6,-4 0-5,-1 3 4,1 0-3,-1 1-3,1-4 1,4 7 1,-1-11 0,5-7-3,0-8 2,0 0 4,4-7-3,4 0 0,0-3 1,5-12 1,3 0-1,0-3 2,5 0-2,4-4-1,-1 0 1,5-4-1,4-3 0,0-1 0,0 5 0,-4-5 0,0 1 0,-1 3 2,1 4-1,-4 0-1,-5 4 1,-3-1-35,-5 1 27,0 0-85,-3-1 71,-5 1-193</inkml:trace>
          <inkml:trace contextRef="#ctx0" brushRef="#br0" timeOffset="114549.2574">15272 4894 160,'-4'0'75,"12"8"-59,5-1-20,-5-3 37,8-1-27,5-3 28,16 0-25,9-7 15,-1-4-18,1-4-6,4 0 1,-5 4-77,-4 0 60,-3 4-169</inkml:trace>
          <inkml:trace contextRef="#ctx0" brushRef="#br0" timeOffset="114452.1111">15305 5196 156,'0'0'72,"0"0"-57,4 0-19,-4 0 51,9 0-38,3 0 36,5-4-34,7 0 14,9-3-18,1-8 2,-1 4-7,0-3-1,-4-1 0,-4 0-1,-5-7 0,-3 4-118,-9-1 93,-4 5-149</inkml:trace>
          <inkml:trace contextRef="#ctx0" brushRef="#br0" timeOffset="115224.8702">16302 5041 148,'-4'4'69,"0"11"-55,0-12-18,4 5 45,0-1-33,0 4 19,-4 4-19,-1-1 17,1 5-18,0-1 18,0 1-18,-4 6 4,-1 1-7,1 0 0,-4 3-3,-1 1-1,1 3 1,0 0-4,-1 4 2,1-4 4,-1 7-3,1 1 0,4-12 1,8-14-1,4-4 0,4-11 0,4-4 0,5-3 0,4-4 0,-1 0 0,1-4 0,8 0 0,0-3 0,0 0 0,0-8 0,0 0 0,4-3 25,0-8-20,0 0 13,0 0-13,-4 1 11,-4 6-12,-4 1 23,-5 3-21,-3 4 26,-9-19-10,-8 8-15,-5 4 2,-7 3-7,-9 4 2,-4 0-3,-16 7-1,-5 4 1,-8 4-1,-4 3 0,0-3 0,4 3 0,4-3-135,9-4 106,7 0-259</inkml:trace>
        </inkml:traceGroup>
      </inkml:traceGroup>
      <inkml:traceGroup>
        <inkml:annotationXML>
          <emma:emma xmlns:emma="http://www.w3.org/2003/04/emma" version="1.0">
            <emma:interpretation id="{99A16C0D-4876-47D1-B736-FCF20AEDCCB8}" emma:medium="tactile" emma:mode="ink">
              <msink:context xmlns:msink="http://schemas.microsoft.com/ink/2010/main" type="line" rotatedBoundingBox="4915,8351 21140,8051 21158,8980 4932,9280"/>
            </emma:interpretation>
          </emma:emma>
        </inkml:annotationXML>
        <inkml:traceGroup>
          <inkml:annotationXML>
            <emma:emma xmlns:emma="http://www.w3.org/2003/04/emma" version="1.0">
              <emma:interpretation id="{761B2B4C-1E8D-4E3B-951F-B9D9DF279058}" emma:medium="tactile" emma:mode="ink">
                <msink:context xmlns:msink="http://schemas.microsoft.com/ink/2010/main" type="inkWord" rotatedBoundingBox="4919,8608 6348,8582 6359,9209 4931,9235"/>
              </emma:interpretation>
              <emma:one-of disjunction-type="recognition" id="oneOf14">
                <emma:interpretation id="interp70" emma:lang="en-US" emma:confidence="1">
                  <emma:literal>To</emma:literal>
                </emma:interpretation>
                <emma:interpretation id="interp71" emma:lang="en-US" emma:confidence="0">
                  <emma:literal>TO</emma:literal>
                </emma:interpretation>
                <emma:interpretation id="interp72" emma:lang="en-US" emma:confidence="0">
                  <emma:literal>T0</emma:literal>
                </emma:interpretation>
                <emma:interpretation id="interp73" emma:lang="en-US" emma:confidence="0">
                  <emma:literal>to</emma:literal>
                </emma:interpretation>
                <emma:interpretation id="interp74" emma:lang="en-US" emma:confidence="0">
                  <emma:literal>'10</emma:literal>
                </emma:interpretation>
              </emma:one-of>
            </emma:emma>
          </inkml:annotationXML>
          <inkml:trace contextRef="#ctx0" brushRef="#br0" timeOffset="116576.5919">1464 6674 160,'0'-11'75,"8"3"-59,5-6-20,-5 6 59,13 1-44,4 0-4,8 3-3,4 4-4,8 0 0,1 0 5,4 0-4,3-4 3,9 1-3,9-1-233</inkml:trace>
          <inkml:trace contextRef="#ctx0" brushRef="#br0" timeOffset="116196.931">1836 6722 96,'-4'-8'46,"4"8"-37,13 0-11,-13 0 33,0 0-25,4 4 37,0 3-33,0 4 29,-4 11-29,0 15 26,0 4-27,4 3 4,-4 0-9,0 11 3,0-3-6,-4-5-3,0-3 2,0-7 5,0-7-4,4-8 0,0-8 0,4-6-155,-4-8 121,0-4-87</inkml:trace>
          <inkml:trace contextRef="#ctx0" brushRef="#br0" timeOffset="116797.9555">2643 6663 140,'-29'11'62,"13"0"-49,-5 11-16,13-7 57,-5 7-43,1 3 10,-1 16-14,1-1-8,0 4 1,3-3 0,5-1 0,4-3 0,8-4 0,5-14 2,8-12-1,8-11-1,8-3 1,0-11 4,13-5-4,-5-2 23,-4-12-19,-3 4 12,-5 0-12,-8 0 19,-9 0-18,-8 3 17,-12 1-18,-12-4 9,-9 7-10,-4 4 1,-4 0-4,-4 3 2,-1 8-2,5 0-3,0 4 1,8 3 1,5 4 0,3 0-152,9 4 120,8 3-149</inkml:trace>
        </inkml:traceGroup>
        <inkml:traceGroup>
          <inkml:annotationXML>
            <emma:emma xmlns:emma="http://www.w3.org/2003/04/emma" version="1.0">
              <emma:interpretation id="{D20338DF-BAB0-4B3E-8ACE-235AE9C2F1A3}" emma:medium="tactile" emma:mode="ink">
                <msink:context xmlns:msink="http://schemas.microsoft.com/ink/2010/main" type="inkWord" rotatedBoundingBox="8007,8487 11607,8421 11620,9140 8021,9206"/>
              </emma:interpretation>
              <emma:one-of disjunction-type="recognition" id="oneOf15">
                <emma:interpretation id="interp75" emma:lang="en-US" emma:confidence="0">
                  <emma:literal>RAMP</emma:literal>
                </emma:interpretation>
                <emma:interpretation id="interp76" emma:lang="en-US" emma:confidence="1">
                  <emma:literal>n Amp</emma:literal>
                </emma:interpretation>
                <emma:interpretation id="interp77" emma:lang="en-US" emma:confidence="0">
                  <emma:literal>RAmp</emma:literal>
                </emma:interpretation>
                <emma:interpretation id="interp78" emma:lang="en-US" emma:confidence="0">
                  <emma:literal>Ramp</emma:literal>
                </emma:interpretation>
                <emma:interpretation id="interp79" emma:lang="en-US" emma:confidence="0">
                  <emma:literal>ramp</emma:literal>
                </emma:interpretation>
              </emma:one-of>
            </emma:emma>
          </inkml:annotationXML>
          <inkml:trace contextRef="#ctx0" brushRef="#br0" timeOffset="118939.2599">5870 6545 96,'8'-22'42,"-8"33"-33,4-4-11,-4-7 69,4 8-53,-4-1 23,0 4-26,0 0 21,-4 0-24,0 4 26,0 7-25,-4 4 7,-1 3-12,1 12 17,0 10-16,-5 1-5,5-1 1,-4 1 4,3-1-4,-3-3 0,4-8 0,-1-7 4,1-3-4,0-8 6,0-4-6,-1-3-50,5-11-54,8-15 76,5-19-144</inkml:trace>
          <inkml:trace contextRef="#ctx0" brushRef="#br0" timeOffset="119344.9646">5849 6975 108,'0'-3'49,"4"-5"-39,4 8-12,1 0 30,3-3-23,9-5 2,8 1-5,4-11 4,0 3-5,4 0-56,-4-7 44,9 0-90</inkml:trace>
          <inkml:trace contextRef="#ctx0" brushRef="#br0" timeOffset="119314.9255">5961 6508 148,'4'-3'65,"-4"10"-51,4 11-17,0-7 29,0 8-21,9 3 23,-1 7-21,0 8 5,5 4-8,0 14 0,3-4-3,5 4 2,-4-3-2,8-1 5,0-3-5,0-7-3,-9-8 2,1-11-3,-5-4 2,1-25-108,-5-4-24</inkml:trace>
          <inkml:trace contextRef="#ctx0" brushRef="#br0" timeOffset="120000.9846">6544 6666 112,'4'19'52,"0"-8"-41,-4 4-14,4-8 37,0 4-27,-4 4 37,0-1-34,0 8 24,0 12-25,0-9 3,5 19-5,3 1-6,0-1 0,0-11 0,-3-7 4,-1-1-6,0-3 1,0-3 3,8-12-3,-3-3 6,-1-8-5,-4-7 0,4-4 0,1-10-4,-1-9 2,0-10 4,5-3-3,-1-5 3,0 1-2,5 6-1,-1 9 1,-3 3-7,-1 14 5,1 8-6,-1 15 6,1 11 3,-5 7-2,0 11 0,4 11 1,1-4-1,3-3 0,-3 0-3,-1-8 2,1-7 4,-1-11-3,-4-7 6,5-8-5,-5-7-3,4-18 2,5-4 5,4-8-4,3-6-3,1-1 2,4-7 0,-4 7 0,0 7-3,0 12 2,-5 7 1,5 11 0,-4 3-3,-5 12 2,-3 7 34,-1 8-26,-3 14-2,-5 7-2,-4 15 2,8 8-4,-4-12 3,0 1-3,4-8-1,5-7 1,-1-12-71,1-6 55,-1-12-203</inkml:trace>
          <inkml:trace contextRef="#ctx0" brushRef="#br0" timeOffset="120495.7957">7715 6696 160,'4'29'75,"-4"-3"-59,0 3-20,4 1 42,0 3-31,-4 7 1,0 1-5,0 3 0,0 0-2,0-7-3,0-8 1,0-7 4,0-3-3,0-5 31,0-3-24,0-22 6,0-11-9,4-7-3,4-19 0,5-11-1,-1-7-3,5 4 2,8-1 1,4 1 0,4 10 0,-4 4 0,0 12-3,-1 6 2,1 8 1,-4 7 0,4 4 0,-4 4 0,-4 11 2,-1 7-1,-3 3 19,-1-3-16,-3 4 13,-9-4-12,-4 4 22,-8-4-21,-5 4 40,-3-4-35,-9 3-3,-4 1-4,-16 0-4,-1 3 1,1-3-27,-5 0 21,4-4-326</inkml:trace>
          <inkml:trace contextRef="#ctx0" brushRef="#br0" timeOffset="118568.0066">4554 6663 128,'0'-4'59,"4"4"-47,-4 4-15,0-4 1,0 11 1,4 4 11,1 7-8,-1 3 22,0 23-18,0-4-3,4 0-1,-4 1 0,1 2-1,-1-3 2,0-3-2,-4-8-1,0-7 1,0-4-4,0-8 2,0-2 18,-4-5-14,0-3 19,-1-12-17,1-7 1,-4 1-4,4-12 1,0-3-2,0-15-3,4-8 1,0-3 4,8-8-3,0 1-2,9-1 1,-1 8-2,17 4 2,0 7 1,1 7 0,-1 11 2,0 4-1,0 11-3,4 7 1,0 4 4,-4 11-3,-8 4 0,-4 3 1,-9 1 1,-3 3-1,-9 4 2,-13 3-2,1 0 2,-5-3-2,-3-4-1,-1 0 1,0 0 1,5-7-1,3-4-3,1-4 1,8 1-5,4 7 5,4 7-3,4 3 3,4 1 4,5 0-3,8 0-5,0 3 4,-1-3-3,1 3 3,0-3 9,-4 3-6,-1-7-4,1 0 2,4-3 5,-4-5-4,-5-2-59,1-5 46,-1 0-150</inkml:trace>
        </inkml:traceGroup>
        <inkml:traceGroup>
          <inkml:annotationXML>
            <emma:emma xmlns:emma="http://www.w3.org/2003/04/emma" version="1.0">
              <emma:interpretation id="{997747AE-85A8-4300-A0D3-17B70E9ABECE}" emma:medium="tactile" emma:mode="ink">
                <msink:context xmlns:msink="http://schemas.microsoft.com/ink/2010/main" type="inkWord" rotatedBoundingBox="12873,8493 14336,8466 14347,9051 12884,9078"/>
              </emma:interpretation>
              <emma:one-of disjunction-type="recognition" id="oneOf16">
                <emma:interpretation id="interp80" emma:lang="en-US" emma:confidence="1">
                  <emma:literal>up</emma:literal>
                </emma:interpretation>
                <emma:interpretation id="interp81" emma:lang="en-US" emma:confidence="0">
                  <emma:literal>up]</emma:literal>
                </emma:interpretation>
                <emma:interpretation id="interp82" emma:lang="en-US" emma:confidence="0">
                  <emma:literal>uP</emma:literal>
                </emma:interpretation>
                <emma:interpretation id="interp83" emma:lang="en-US" emma:confidence="0">
                  <emma:literal>up:</emma:literal>
                </emma:interpretation>
                <emma:interpretation id="interp84" emma:lang="en-US" emma:confidence="0">
                  <emma:literal>up?</emma:literal>
                </emma:interpretation>
              </emma:one-of>
            </emma:emma>
          </inkml:annotationXML>
          <inkml:trace contextRef="#ctx0" brushRef="#br0" timeOffset="122263.3378">9473 6541 88,'-5'-22'39,"5"0"-31,0 30-10,0-8 41,0-4 0,0 0-28,-4 8 36,-8 7-12,4 4-10,4 7-15,-1 11 5,1 11-12,-4 11-1,8 8-1,0-4 1,0-4-1,4-8-1,4-10 1,1-4 1,-1-7-1,8-11-6,1-8 4,4-7 6,4-7-5,3-23 7,6-6-6,3-9-3,8-10 2,1-3 5,-9-1-4,0 4-3,-8-1 2,-4 9 0,-8 13 0,-5 9 0,-4 14 0,-4 18 2,-4 11-1,-4 16 2,0 10-2,4 0-1,0 7 1,4 1-1,9-8 0,-1-4-3,5-7 2,7-11-22,5-7 18,0-11-121,0-15 98,4-15-107</inkml:trace>
          <inkml:trace contextRef="#ctx0" brushRef="#br0" timeOffset="122714.0127">10445 6586 72,'-4'18'32,"-1"0"-25,5 15-8,0-10 50,0 6-39,0 19 11,0 0-14,0 3-3,-4 0-2,0-3 29,0-7-24,0-12 25,0-3 13,4-15-33,0-7 1,0-12-10,4-10 4,4-12-6,0-14 3,5-7-3,3-8-6,5 0 4,4-3 0,0 3 1,12 7 0,-8 8 0,0 11-3,-4 11 2,-5 7 1,1 8 0,0 3 2,-5 8-1,1 3-1,-1 4 1,-3-3-1,-5-1 0,0 0 5,-4 1-4,-8-1 3,0 1-3,-4-1-1,-5 0 1,-11 1 13,-9 6-11,-5 1-4,-3 7 1,-5-4-59,1-3 46,8-7-200</inkml:trace>
          <inkml:trace contextRef="#ctx0" brushRef="#br0" timeOffset="123943.8405">10796 6475 68,'-4'0'32,"4"-3"-25,0 3-8,0 0 19,0 0-14,0 0-4,4 11 0,0-4 0,1 0 0,3 8 47,0-4-31,0 0-8,1 0-4,-1 0-3,-4 0 4,4 0-4,-4 0-3,1 0 2,-1 0 3,0 0-3,0 0 12,0 4-10,-4 0 28,0 3-23,0 1-1,0-1-3,0-3-3,0 3 1,-4-3 7,0-4-6,0 0 30,0-4-25,-5 1 6,1-5-9,0 8 5,0-11-6,-5 8-5,1-1 2,-1 0 5,-3-3-4,-1 0 0,1-1 0,-5-6-1,0-5 0,1 1 5,-1 0-4,0-4 0,5 0 0,-1 0-1,1-1 0,3 1-3,1 0 2,-1 0-47,1 0 38,4 8-199</inkml:trace>
        </inkml:traceGroup>
        <inkml:traceGroup>
          <inkml:annotationXML>
            <emma:emma xmlns:emma="http://www.w3.org/2003/04/emma" version="1.0">
              <emma:interpretation id="{40FA9A57-0707-412C-8E5B-EF306BD701F1}" emma:medium="tactile" emma:mode="ink">
                <msink:context xmlns:msink="http://schemas.microsoft.com/ink/2010/main" type="inkWord" rotatedBoundingBox="15494,8423 16836,8398 16847,8991 15505,9016"/>
              </emma:interpretation>
              <emma:one-of disjunction-type="recognition" id="oneOf17">
                <emma:interpretation id="interp85" emma:lang="en-US" emma:confidence="1">
                  <emma:literal>on</emma:literal>
                </emma:interpretation>
                <emma:interpretation id="interp86" emma:lang="en-US" emma:confidence="0">
                  <emma:literal>ON</emma:literal>
                </emma:interpretation>
                <emma:interpretation id="interp87" emma:lang="en-US" emma:confidence="0">
                  <emma:literal>On</emma:literal>
                </emma:interpretation>
                <emma:interpretation id="interp88" emma:lang="en-US" emma:confidence="0">
                  <emma:literal>0N</emma:literal>
                </emma:interpretation>
                <emma:interpretation id="interp89" emma:lang="en-US" emma:confidence="0">
                  <emma:literal>oor</emma:literal>
                </emma:interpretation>
              </emma:one-of>
            </emma:emma>
          </inkml:annotationXML>
          <inkml:trace contextRef="#ctx0" brushRef="#br0" timeOffset="126480.2377">12223 6457 96,'0'0'42,"5"0"-33,-5-7-11,0 3 58,0 0-45,0 1 56,0-1-51,-5-4 29,-3 5-33,-4 3-1,-1 3-8,-3 9 1,-5 13-3,0 5-1,1 6 1,-1 12-7,5 11 5,3 7 6,5 0-5,0-7 1,8-11 0,4-11-7,8-8 5,13-10 6,8-12-5,17-14 1,-1-8 0,1-14-1,-5-1 0,-3-3 2,-9 0-1,-4-4-1,-8 4 1,-9-4 35,-4 8-28,-8-4 5,-4 0-8,0 0-1,-4-1-3,-9 1 2,5 8-2,-1 6-1,-7 1 1,-5 7-4,0 11 2,0 7 1,4 4 0,5 0-31,4 4 24,3 0-104,5-1 86,17-6-161</inkml:trace>
          <inkml:trace contextRef="#ctx0" brushRef="#br0" timeOffset="127067.8005">12786 6519 92,'4'0'42,"0"0"-33,0 4-11,1 3 47,-1 1-36,0 3 55,-4 4-48,0 3 1,0 8-11,0 3 15,-4 4-17,-5 8 16,1 14-15,0-7 0,0-4-3,-5-4 1,5-3-2,0-11-1,4-4 1,-1-4 4,-3-11-4,8-14-47,8-8 36,1-25-28,-1-8 28,0-3-17,0-1 20,1-7 1,-1 4 4,-4 4 5,0 10-3,0 8-2,1 11 1,3 7 1,0 8 0,5 11 0,-1 10 0,9 1 5,8 7-4,0 8 6,4 3-6,0 3 3,0 5-3,4 3-1,4-3 1,-3-12-1,-1-7 0,-4-18 2,0-12-1,0-6 5,-4-8-5,0-4 39,-8-4-31,-5-3 25,-7 4-25,-5-4 3,-4-8-8,0 1-3,0 3 0,-4 4 1,4 7-1,0 8-26,0 3 20</inkml:trace>
        </inkml:traceGroup>
        <inkml:traceGroup>
          <inkml:annotationXML>
            <emma:emma xmlns:emma="http://www.w3.org/2003/04/emma" version="1.0">
              <emma:interpretation id="{FAB39F7C-9260-427F-8EB7-23AA3F5D0DDF}" emma:medium="tactile" emma:mode="ink">
                <msink:context xmlns:msink="http://schemas.microsoft.com/ink/2010/main" type="inkWord" rotatedBoundingBox="17958,8110 21140,8051 21158,8980 17975,9039"/>
              </emma:interpretation>
              <emma:one-of disjunction-type="recognition" id="oneOf18">
                <emma:interpretation id="interp90" emma:lang="en-US" emma:confidence="0">
                  <emma:literal>(00E</emma:literal>
                </emma:interpretation>
                <emma:interpretation id="interp91" emma:lang="en-US" emma:confidence="0">
                  <emma:literal>( 00 E</emma:literal>
                </emma:interpretation>
                <emma:interpretation id="interp92" emma:lang="en-US" emma:confidence="0">
                  <emma:literal>C 00 E</emma:literal>
                </emma:interpretation>
                <emma:interpretation id="interp93" emma:lang="en-US" emma:confidence="0">
                  <emma:literal>coot</emma:literal>
                </emma:interpretation>
                <emma:interpretation id="interp94" emma:lang="en-US" emma:confidence="0">
                  <emma:literal>c 00 E</emma:literal>
                </emma:interpretation>
              </emma:one-of>
            </emma:emma>
          </inkml:annotationXML>
          <inkml:trace contextRef="#ctx0" brushRef="#br0" timeOffset="127594.5671">14772 6365 212,'-5'-18'95,"1"18"-75,0-8-25,4 8 69,-4 0-51,-4 4 15,-5 3-20,-3 4 23,-5 4-23,-4 3 15,0 12-17,1 3 17,3 4-18,-4 7 7,4 0-9,1 4-2,7 14 0,5 1-1,8-4 0,0-8 2,8-7-1,5-7-1,7-8 1,9-7-18,9-14 13,15-12-102,1-3 83,4-8-210,0 0 178,4 1-21</inkml:trace>
          <inkml:trace contextRef="#ctx0" brushRef="#br0" timeOffset="128016.3195">15657 6468 248,'-13'-7'111,"1"7"-87,-5 11-30,9 0 60,-4 3-44,-5 1 11,-12 11-14,-4 7-5,4 7-1,4 12 4,5 10-4,3 1 0,5-12 0,8-7-1,4-7 0,12-4-3,13-7 2,4-15 6,0-7-4,4-12 0,0-6 0,4-12-1,0-11 0,-4 0 0,-4 1 0,-8-5 0,-4 4 0,-5 1 5,-4 3-4,-4-1 3,-4-6-3,-4 11 22,-12 3-18,-1 7 15,-3 5-15,-5 3 0,0 11-3,4-4-4,5 4 1,3 0-148,5 4 117,4 3-224</inkml:trace>
          <inkml:trace contextRef="#ctx0" brushRef="#br0" timeOffset="128546.511">16426 6431 240,'-8'11'108,"8"-3"-85,-4 25-29,-4-15 55,-1 0-40,-3 4 16,-5 4-18,5 4-4,-1 3-1,1-4 14,0 1-12,3 3-2,1 11 0,4-11-2,0 0 0,4-7 2,4-1-1,4-10 2,9 0-2,3-8 5,5-7-5,0-15 0,4-10 0,4-1-1,4 0 0,-4-3-6,1-4 5,-1-4 6,4 4-5,-4 0 4,-4 3-3,-4-3 33,-9 0-27,-7-4 7,-9-3-10,-9 3 5,-3-7-6,-5 0 20,-7 7-17,-10 19 11,-7 3-12,0 15-1,-9 7-2,0 4-2,5 4 1,8 0-29,8 0 22,8-1-166,9-3 134,7 4-230</inkml:trace>
          <inkml:trace contextRef="#ctx0" brushRef="#br0" timeOffset="129009.068">17229 6376 260,'-13'33'118,"9"-15"-93,-8 27-32,8-27 59,-5 4-42,1 0 16,-4 4-19,-1 3 19,1 1-20,-1-1 0,1 1-4,4 6 1,-5 12-2,5-7-3,0-5 1,4-3 4,-1-3-3,5-4-2,0-8 1,5-3 1,3-1 0,4-6 2,5-1-1,-1-7 2,5 0-2,4 4-1,0-4 1,8-4-1,0-3 0,0 3 0,0 0 0,-4 1-12,-4-5 10,0 1-25,-5 0 21,-3-1-34,-5-14-48,-3-4 66,-5 1-216</inkml:trace>
          <inkml:trace contextRef="#ctx0" brushRef="#br0" timeOffset="129485.9829">17100 6200 296,'-16'-26'134,"24"29"-105,17-6-37,-8-1 53,7-3-37,9-4 56,13 0-49,4 0 27,3-4-31,-3 4-3,12-4-5,-8 8-31,-5-4 23,-3 0-265,-1 7 211,-7 4-136</inkml:trace>
          <inkml:trace contextRef="#ctx0" brushRef="#br0" timeOffset="129362.9959">17129 6549 232,'-29'18'105,"25"-18"-83,4 4-28,0-4 69,0 0-51,13 0 29,-1 0-30,5-4 8,7-3-13,5-12 12,5 8-13,-1 0-5,0 0 0,0 4-39,-4-4 30,-4 0-195,-5 4 158,-3-1-111</inkml:trace>
        </inkml:traceGroup>
      </inkml:traceGroup>
    </inkml:traceGroup>
    <inkml:traceGroup>
      <inkml:annotationXML>
        <emma:emma xmlns:emma="http://www.w3.org/2003/04/emma" version="1.0">
          <emma:interpretation id="{E361B482-CF57-4C8A-8EA5-D8F3193B1B8B}" emma:medium="tactile" emma:mode="ink">
            <msink:context xmlns:msink="http://schemas.microsoft.com/ink/2010/main" type="paragraph" rotatedBoundingBox="3382,9839 23377,9524 23405,11328 3410,116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5C7EC9-DEAC-4170-8498-AE032FE74767}" emma:medium="tactile" emma:mode="ink">
              <msink:context xmlns:msink="http://schemas.microsoft.com/ink/2010/main" type="inkBullet" rotatedBoundingBox="3394,10633 3457,10632 3462,10960 3399,10961"/>
            </emma:interpretation>
            <emma:one-of disjunction-type="recognition" id="oneOf19">
              <emma:interpretation id="interp95" emma:lang="en-US" emma:confidence="0">
                <emma:literal>•</emma:literal>
              </emma:interpretation>
            </emma:one-of>
          </emma:emma>
        </inkml:annotationXML>
        <inkml:trace contextRef="#ctx0" brushRef="#br0" timeOffset="131300.4258">-17 8641 104,'-4'0'46,"4"-4"-37,0 4-11,0 0 49,0 0-37,0 0 13,0 4-16,-4 0 1,0 7-6,0 0 8,0 0-8,-1 0-1,1 4 0,0-1-4,0 1 2,4 0 32,-4-1-25,4 5-2,0 3-1,0 4-3,0-1 0,0 5-3,0-8 2,4-4 1,0 4 0,0-11 2,0-3-1,1-19 5,-1-4 32,0 0-30,0-3-2,0-1-3,0-3-3,0 4 0,-4-8 8,0 8 22,0 3-23,-4 0 0,0 8-4,0 14-5,0 4 1,0 4 1,0 4-3,-1-1 2,1 0 1,4-3 0,0-4-3,0-4 2,4 1 4,1-5-3,-5-3-8,4 0 6,4-7 10,0-4-7,-4-4 3,1 1-3,-1-1-3,-4-7 1,0 3 6,0 5-4,0 3 0,0 14-3,0 5 1,0-1 4,0 4-3,-4-4-2,4 1 1,0-1 4,0 1-3,0-1-2,0 0 1,0 1 1,0-5 0,0-3 2,0 0-1,0 0-43,4-3 34,4-5-250</inkml:trace>
      </inkml:traceGroup>
      <inkml:traceGroup>
        <inkml:annotationXML>
          <emma:emma xmlns:emma="http://www.w3.org/2003/04/emma" version="1.0">
            <emma:interpretation id="{AAC442C5-0BF5-40D0-931E-D13832428914}" emma:medium="tactile" emma:mode="ink">
              <msink:context xmlns:msink="http://schemas.microsoft.com/ink/2010/main" type="line" rotatedBoundingBox="4333,9824 23377,9524 23405,11328 4362,11629"/>
            </emma:interpretation>
          </emma:emma>
        </inkml:annotationXML>
        <inkml:traceGroup>
          <inkml:annotationXML>
            <emma:emma xmlns:emma="http://www.w3.org/2003/04/emma" version="1.0">
              <emma:interpretation id="{3CE27395-403A-413E-90A4-47425AD34F2E}" emma:medium="tactile" emma:mode="ink">
                <msink:context xmlns:msink="http://schemas.microsoft.com/ink/2010/main" type="inkWord" rotatedBoundingBox="4338,10114 8729,10045 8751,11451 4360,11520"/>
              </emma:interpretation>
              <emma:one-of disjunction-type="recognition" id="oneOf20">
                <emma:interpretation id="interp96" emma:lang="en-US" emma:confidence="0">
                  <emma:literal>MAyoE</emma:literal>
                </emma:interpretation>
                <emma:interpretation id="interp97" emma:lang="en-US" emma:confidence="1">
                  <emma:literal>Mayo E</emma:literal>
                </emma:interpretation>
                <emma:interpretation id="interp98" emma:lang="en-US" emma:confidence="0">
                  <emma:literal>M At yo E</emma:literal>
                </emma:interpretation>
                <emma:interpretation id="interp99" emma:lang="en-US" emma:confidence="0">
                  <emma:literal>MA A BE</emma:literal>
                </emma:interpretation>
                <emma:interpretation id="interp100" emma:lang="en-US" emma:confidence="0">
                  <emma:literal>May OE</emma:literal>
                </emma:interpretation>
              </emma:one-of>
            </emma:emma>
          </inkml:annotationXML>
          <inkml:trace contextRef="#ctx0" brushRef="#br0" timeOffset="134031.3558">1133 8343 100,'0'15'46,"0"-8"-37,0 15-11,0-11 47,0 4-36,0 3 25,0 8-25,-4 4 3,0 6-8,0 5 22,-4 10-20,-5 12 1,1 7-5,-5 0-2,1 7 1,-1 4 1,1-8-1,-5 1 2,4-8-2,1-7-3,-1-4 1,5-15 6,-1-7-4,5-3 0,0-12 0,4-3 1,0-15-7,4-7 5,0-19 2,4-4-2,4-6 0,4-12 1,5-7-1,4 0 0,-1-8 2,1-3-1,0-8-3,-1 1 1,1-4 1,0 3 0,4 11 0,-5 8 0,-3 15 2,-5 7-1,1 7-3,-1 8 1,-4 3 1,1 4 0,-1 0-3,0 4 2,-4-1 6,0 5-4,1-1-3,-5 0 2,0 0 0,0 1 0,0 3 0,0 0 0,0-4 2,4 4-1,-4 0-6,0 0 4,0 0 3,4 0-2,-4-4-2,0 4 1,4 0 1,0-3 0,0-1 0,0 0 0,1-7 2,-1 0-1,0-7-1,0 0 1,0 3 1,0 0-1,0 4-3,-4 4 1,0 3-2,0 4 2,4 11 4,1 8-6,-1-5 3,0 1-3,0 0 2,4 3 1,1 4 0,-1 8-3,4 6 2,1 1 1,-1 18 0,0 8 0,1-8 0,-1 4 5,1 0-4,-1-4-3,-4-4 2,1-3 0,-1-8 0,0-6 2,0-9-1,1-3-3,-1-7 1,-4-4 4,-4-11-3,4-7-2,9-4 1,-5-4 1,0 0 0,5-14 0,-1-1 0,0-6 0,1-5 0,-1-7 2,1-7-1,3-4-1,1-3 1,-1-4-1,1-4 0,-1 4-3,1-1 2,-5 5 4,1-1-3,-1 8-5,5 8 4,-5 10 6,1 7-5,-5 8-4,0 4 3,0 7-6,9 7 6,-9 15-3,5 4 3,-1 7 4,0 11-3,1 15 40,-1 3-32,1 12-2,-1 10-3,1 19-1,-5 11-1,0 0 5,0-3-5,1-9 3,-1-10-3,-4-14-1,0-5 1,0-14-1,0-11 0,5-8 2,-1-22-57,0-14 43,5-11-200</inkml:trace>
          <inkml:trace contextRef="#ctx0" brushRef="#br0" timeOffset="134429.2173">2602 8748 76,'-4'22'36,"4"-22"-29,0 3-9,0-3 66,0 0-51,0 0 24,0 8-26,0-1 35,0 4-35,0 8 14,-5 6-18,1 12 5,-4 3-9,0 5 1,-5 2-3,1 5-1,4-4 1,-5 10-1,5-6 0,0-12 5,-1-3-4,5-11-33,0-22-191</inkml:trace>
          <inkml:trace contextRef="#ctx0" brushRef="#br0" timeOffset="134806.9577">2593 9034 140,'-4'0'65,"13"0"-51,3 0-17,-4 0 9,9 0-5,4 0-1,12-3 1,8-5 4,4-3-4,1 0-159</inkml:trace>
          <inkml:trace contextRef="#ctx0" brushRef="#br0" timeOffset="134805.9563">2660 8648 132,'0'-14'62,"0"14"-49,4 3-16,0 5 18,0 10-13,4 8 22,1 7-18,3 0 39,0 4-34,1 14-3,8-3-4,3 0-4,1 3 1,-4-3-1,0-7 0,-1-8 2,1-8-1,-5-6 2,5-12-2,-8-7-141,-5-4 111,-4-3-78</inkml:trace>
          <inkml:trace contextRef="#ctx0" brushRef="#br0" timeOffset="135400.9659">3322 8799 128,'-13'11'59,"9"-3"-47,-4-1-15,4 0 49,-1 8-37,1 3 33,0 8-31,0 3 11,4-3-16,0-4 2,4 0-6,4 0-1,5 0 0,-1-7 1,5-4-1,8-7 5,8-8-5,4-3 0,0-8 0,0-11-1,-4-3 0,1-4 5,-10-4-4,5 8 3,-16-8-3,-5-4-3,0 8 1,-4 4 4,-4 7-3,5 4 0,-5 6 1,0 9-7,0 6 5,0 12 0,0 7 1,0 8-3,4 3 2,0 11 1,0 0 0,8 4 2,-3 3-1,-1 4-1,0-3 1,5 3-1,-5 0 0,0-7-3,0-8 2,-8 1 4,-4-12-3,-4-3 37,-4-4-29,-9-3 25,0-1-24,-8 0 11,-4-7-14,-12 0-4,-1-7 0,5-4 3,4-4-4,4 1 0,8-5 0,8 1-88,5-4 68,8 0-242</inkml:trace>
          <inkml:trace contextRef="#ctx0" brushRef="#br0" timeOffset="136078.9708">4285 8726 156,'9'-19'72,"-5"23"-57,0 22-19,-4-12 48,0 5-36,0 6 31,-4 5-29,-5 7 37,1 3-35,-4 1 13,-1 3-18,-3 7-1,-1 1-4,1-1 1,3 1-2,5-1-3,4-3 1,4-11 1,4-8 0,0-7-3,9-7 2,3-8 6,5-7-4,8-4 0,4-10 0,-4-8-1,-4 3 0,-1 1 0,-3 0 0,0-5 5,-5 5-4,-3-4 0,-5 0 0,-4-4-1,-4 0 0,-4 4 0,0 0 0,-4 4 0,-1 3 0,-7 4 2,-5 0-1,5 4-1,3 0 1,1 3-7,4 0 5,20 0 0,0-7 3,1-7-1,3-4-1,1-4 1,-1-3-1,5-1 0,-4 5-3,-1-1 2,-8 0 6,1 4-4,-9 4 3,0-4-3,-4 11-3,-5-8 1,-3 5 6,-1 3-4,-3 11-5,-5 0 3,-4 0 3,1 7-2,3 4-2,9-4 1,3 4-164,5 4 129,12 0-139</inkml:trace>
          <inkml:trace contextRef="#ctx0" brushRef="#br0" timeOffset="136514.2351">4960 8766 208,'16'7'92,"-12"4"-73,-4 8-24,-8-8 50,4 7-37,0 4 12,-5 8-14,1 3 18,0 4-18,0 3 11,-1 4-12,1 4-1,0 3-2,0 5-2,-1-5 1,5-3-1,0-11 0,4-8 2,0-3-1,4-8-3,4-7 1,5-3 9,3-8-6,1 0-7,4-4 5,-1 0-1,1-11 1,0-7 2,-1 4-1,1 0-1,4 3 1,-4 0-1,-5 1 0,1-1-37,-5 4 29,0 0-78,-3-4 66,-5 0-190,-4 1 161,0-1 18</inkml:trace>
          <inkml:trace contextRef="#ctx0" brushRef="#br0" timeOffset="136894.4043">4976 8840 276,'0'0'125,"4"3"-99,13 1-33,-9-4 68,5 0-50,3-4 25,9-7-26,12-11 2,0-11-8,9-7-129,8-1 99,-5 4-253</inkml:trace>
          <inkml:trace contextRef="#ctx0" brushRef="#br0" timeOffset="136892.3577">5051 9075 192,'-9'4'85,"13"-1"-67,1 1-23,-5-4 50,8 4-37,4-4 26,9-4-25,0 0 17,-1-3-19,1 0-4,0-8-1,-5-11 3,1 4-4,-5 4-73,-4-1 57,-3 1-214,-5 3 177,-5-3 13</inkml:trace>
        </inkml:traceGroup>
        <inkml:traceGroup>
          <inkml:annotationXML>
            <emma:emma xmlns:emma="http://www.w3.org/2003/04/emma" version="1.0">
              <emma:interpretation id="{3CB1526B-85BD-4FB2-9D61-BB18425EA940}" emma:medium="tactile" emma:mode="ink">
                <msink:context xmlns:msink="http://schemas.microsoft.com/ink/2010/main" type="inkWord" rotatedBoundingBox="9909,10543 10413,10535 10426,11335 9922,11343"/>
              </emma:interpretation>
            </emma:emma>
          </inkml:annotationXML>
          <inkml:trace contextRef="#ctx0" brushRef="#br0" timeOffset="137559.4963">6536 8773 156,'4'-11'69,"0"11"-55,-4-18-18,4 14 65,0 1-49,-4 3 12,4 11 23,0 7-36,-4 11 7,0 12-13,-4 7 0,0 3-4,-4 8-1,-4 0 1,-1-8 1,1 12-1,-1-12 2,5-7-2,0-7 5,-1-11-5,5-4-98,4-22-128</inkml:trace>
          <inkml:trace contextRef="#ctx0" brushRef="#br0" timeOffset="137983.5834">6573 8895 148,'-29'-11'69,"29"14"-55,0-3-18,0 0 20,25 0 28,0 4-33,8-8-7,4 1-2,8-1 9,1 0-9,-1 1-34,-3-5 26,-1 5-187</inkml:trace>
          <inkml:trace contextRef="#ctx0" brushRef="#br0" timeOffset="137941.4693">6726 8604 156,'21'-44'69,"-5"33"-55,1 4-18,-5 10 6,1 8-3,3 4 51,1 15-39,-1 10 10,1 8-14,-5 0 17,1 3-18,-1 1 3,-4-1-7,0-7 5,1-3-6,-1-5 0,-4-6 0,0-8-1,0-4 0,1-3-168,-1-8 132,0 1-81</inkml:trace>
        </inkml:traceGroup>
        <inkml:traceGroup>
          <inkml:annotationXML>
            <emma:emma xmlns:emma="http://www.w3.org/2003/04/emma" version="1.0">
              <emma:interpretation id="{F636497A-6F23-4A42-A970-1745EBE1B92E}" emma:medium="tactile" emma:mode="ink">
                <msink:context xmlns:msink="http://schemas.microsoft.com/ink/2010/main" type="inkWord" rotatedBoundingBox="11575,10295 14266,10252 14286,11472 11594,11515"/>
              </emma:interpretation>
            </emma:emma>
          </inkml:annotationXML>
          <inkml:trace contextRef="#ctx0" brushRef="#br0" timeOffset="139244.5729">8645 8339 104,'13'-33'46,"-9"37"-37,0-11-11,0 3 75,-4 4-58,0 0 67,0 0-61,0-4 37,-4 4-43,-4-3 23,-5 3-28,1 0 25,-1 0-26,-7 0 32,-5 0-31,0 7 20,-4 15-22,-4 0 4,-8 11-8,-5 15 8,1 15-9,3 14 4,1 7-5,0 8-6,3 4 3,9 3 6,9 8-5,7-4-2,17-11 2,5-8 5,7-14-4,9-15 0,17-14 0,7-16 1,21-21-1,5-22 2,-1-23-2,-20 8-1,16-22 1,-16 11-4,4-15 2,-8 11 6,-9 8-4,-4 7-3,-4 0 2,-8 11 0,-4 0 0,-9 3 5,-3-3-4,-5 4 0,-8 3 0,-5 0 1,-3-3-1,0 0-1,-5 3 1,0 4-4,-3 0 2,-5 7 1,-4 4 0,0 4 2,-4 3-1,0 0-3,4 8 1,4-4-108,9 0 85,7 0-274,13 0 229,9-3-41</inkml:trace>
          <inkml:trace contextRef="#ctx0" brushRef="#br0" timeOffset="139737.9176">9460 8582 224,'-8'0'101,"8"0"-79,0 4-28,0-4 74,0 7-55,0 4 24,-8 11-26,-1 19 1,-3-1-8,0 4 22,-5 15-20,5 0 17,3 0-17,5 0 0,4-8-4,8-3-4,1-8 1,7-10 1,1-8 0,4-11 2,7-7-1,1-8 5,5-11-5,3-11 6,0-7-6,8-11-5,-3-7 3,3-15 0,-3-15 1,-1 0-6,-4 7 5,-8 12 6,-4 7-5,-4 14-4,-5 12 3,-7 14-3,-9 15 3,0 18 1,-5 12 0,1 21 0,-4 8 0,-4 0 11,3 3-9,1-10-6,4-8 4,4-7 5,4-8-5,4-7-156,5-7 123,-1 0-227</inkml:trace>
          <inkml:trace contextRef="#ctx0" brushRef="#br0" timeOffset="140500.6667">10110 9424 332,'16'26'151,"13"-19"-119,21-3-41,-21-4 49,16-11-33,9-7 11,4-12-12,4-3 1,-4 0-5,0 4-144,-9-1 112,-3 8-256</inkml:trace>
          <inkml:trace contextRef="#ctx0" brushRef="#br0" timeOffset="140483.7062">10192 8424 304,'13'-4'138,"7"4"-109,18 0-37,-18 0 59,18-3-42,7 3 8,5 0-12,4 0 0,3 0-4,-3 0 5,-4 0-5,-5 0-31,-3 3 24,-5 5-183,-4 6 147,-8 1-158</inkml:trace>
          <inkml:trace contextRef="#ctx0" brushRef="#br0" timeOffset="140110.9925">10589 8498 208,'0'0'95,"5"7"-75,-1 11-25,0-7 69,0 4-51,0 3 37,-4 12-36,0 10 31,0 8-34,-4 0 20,-4 7-23,-5 4 1,1-4-6,-5 4 4,-3-4-6,7-7 3,1-8-3,4-7-31,-1-11 23,5-3-137,0-12 112,4-14-221</inkml:trace>
        </inkml:traceGroup>
        <inkml:traceGroup>
          <inkml:annotationXML>
            <emma:emma xmlns:emma="http://www.w3.org/2003/04/emma" version="1.0">
              <emma:interpretation id="{5D16BFC6-405B-4938-9E72-9050C0CC50F9}" emma:medium="tactile" emma:mode="ink">
                <msink:context xmlns:msink="http://schemas.microsoft.com/ink/2010/main" type="inkWord" rotatedBoundingBox="15678,10631 19257,10574 19269,11339 15690,11395"/>
              </emma:interpretation>
            </emma:emma>
          </inkml:annotationXML>
          <inkml:trace contextRef="#ctx0" brushRef="#br0" timeOffset="141747.6224">12314 8906 220,'-29'0'98,"29"-4"-77,0 4-26,0 0 86,0 0-23,0 7-38,-4-3 14,0 11-26,-4 11 12,0-1-15,-1 12-3,5-4 0,0-3 3,0 17-4,0 20 0,0-9 0,4-2-10,12-16 7,9-11 7,8-10-5,4-16 4,4-14-3,9-14 2,-1-8-2,-4-15 2,-3 0-2,-5-3-1,0-8 1,-4 7 1,-9 12-1,-3 7-1,-5 3 1,-3 12 13,-1 3-11,-4 11-1,-4 16-1,-4 6-1,0 4 0,0 4-6,0-1 5,4 5-3,0-1 3,0-3 4,4-4-3,0-4-19,4-3 15,0-4-111,5-7 90,8-4-274</inkml:trace>
          <inkml:trace contextRef="#ctx0" brushRef="#br0" timeOffset="142174.9173">13274 8770 288,'-4'-4'131,"4"4"-103,-4 0-35,4 0 82,-4 4-61,0 3 4,-5 0-11,-3 8 16,-5 4-17,1-1 0,-1 4-4,5-4-4,4 4 1,3-3-2,10-1 2,7-3 1,5 3 0,-1-3 2,1 0-1,3-4-3,1 0 1,-4 0 4,-1 0-3,-4 4-2,-3 3 1,-5 0 6,-4 4-4,-4 0 0,0 0 0,-5 1 1,1-5-1,-4 8-1,-9-4 1,4 3 4,-3-2-4,-1-9-47,0-10 36,5-4-154,3-11 127,13-8-201</inkml:trace>
          <inkml:trace contextRef="#ctx0" brushRef="#br0" timeOffset="142975.8122">13659 9273 296,'12'-3'134,"5"-1"-105,8-3-37,-9 3 47,9-3-32,8-8 0,0 0-4,4 1 0,-4-1-2,1 0-1,3 0 1,0-3 1,4 0-1,9-1-90,-4-3 70,-5-3-198,4 2 166,-7 5-42</inkml:trace>
          <inkml:trace contextRef="#ctx0" brushRef="#br0" timeOffset="142590.414">13729 8748 344,'-4'0'154,"16"0"-121,1 7-42,-1-7 55,5 4-38,-1-1 3,9-6-8,17-5 4,-1-6-6,-4 3 3,-4 3-3,-4 1-79,-4 11 61,-8 7-120,-5 0 105,-8 7-202</inkml:trace>
          <inkml:trace contextRef="#ctx0" brushRef="#br0" timeOffset="142574.3672">13953 8799 320,'-5'11'144,"5"8"-113,-4 6-39,0-10 78,0 11-57,0 7-1,0 0-7,0 4 1,-1-4-5,1-4-3,0-7 2,0-3 3,4-8-3,0-4-95,0-7 75,0-4-100,0-7 90,4-7-198</inkml:trace>
          <inkml:trace contextRef="#ctx0" brushRef="#br0" timeOffset="143020.8959">14519 9016 212,'-8'33'98,"4"-22"-77,-17 4-26,9-4 67,-1 4-50,-3 7 1,3-4-8,1 0-7,0-3 2,3-4 0,1-3 0,4-5-73,4-6 57,0-8-103,0-4 90,4-7-93</inkml:trace>
          <inkml:trace contextRef="#ctx0" brushRef="#br0" timeOffset="143391.4539">14478 8762 260,'0'-7'115,"0"11"-91,16 14-30,-11-7 35,3 7-24,0 5 1,0-1-4,1 18-2,3-7 1,5 0-4,-1-3 2,5-5 4,0-10-3,-5 0 9,9-4-7,12-7 44,4-4-36,-3-4 22,-5-7-24,-4-8 18,-4-3-19,-5-3 2,-3-5-7,-5-3-4,5-7 2,-9-1 5,0 4-4,-4 8 0,1 7 0,-5 4-1,4 3 0,-4 15-101,0 0 79</inkml:trace>
          <inkml:trace contextRef="#ctx0" brushRef="#br0" timeOffset="143837.5894">15603 8593 260,'4'-11'115,"-4"11"-91,-4 0-30,0 4 102,0 0-77,-5 3 31,-3 4-36,0 7 30,-9 15-33,-4 4 3,0 4-9,1 10 7,3 4-9,4-3-7,5-4 4,8-4-1,4-4 1,4-7 0,25-7 2,4-11-1,0-8 2,0-7-2,8-4-3,1-3 1,-9 0 4,-4-12-3,-4 5 3,0-1-2,-5-7 8,-3 3 18,-5 5-20,-4-1 22,-3 4-22,-1 0 16,-4 7-17,-4 1-3,-1 3-1,-7 0-2,-5 11 0,1-11-3,-1 7 2,5-7-27,4 0 22,-1-4-141,1 4 114,4 0-357</inkml:trace>
        </inkml:traceGroup>
        <inkml:traceGroup>
          <inkml:annotationXML>
            <emma:emma xmlns:emma="http://www.w3.org/2003/04/emma" version="1.0">
              <emma:interpretation id="{0773DC3B-B4D2-4743-9E47-361FE517633B}" emma:medium="tactile" emma:mode="ink">
                <msink:context xmlns:msink="http://schemas.microsoft.com/ink/2010/main" type="inkWord" rotatedBoundingBox="20110,9576 23377,9524 23401,11063 20134,11114"/>
              </emma:interpretation>
            </emma:emma>
          </inkml:annotationXML>
          <inkml:trace contextRef="#ctx0" brushRef="#br0" timeOffset="144691.168">17055 8112 296,'-8'-30'134,"8"30"-105,-4 0-37,-1 0 103,1 11-76,-8 0 47,-5 8-49,-3 3 19,-5 7-26,0 11 5,-8 8-11,-13 18 9,1 19-10,4 11 4,3 7-5,9 3-1,9-10 0,11-12-4,22-10 2,20-12-2,12-17 2,17-16-2,13-22 2,12-14-33,16-15 27,5-19-12,3-10 14,-11-19 3,-18 0 1,-7 0 1,-17 1 0,-13 2 11,-12 5-9,-16-1 39,-13 5-32,-12 6 25,-21 8-25,-8 7 9,-17 8-13,-12 10 8,-9 8-10,1 8 4,8 3-5,12 0 2,12 3-3,9 1-48,8 3 37,9 1-162,4 10 133,7 11-343</inkml:trace>
          <inkml:trace contextRef="#ctx0" brushRef="#br0" timeOffset="145045.9733">17270 8626 416,'4'4'184,"4"0"-145,21 3-50,-12 0 51,8 4-34,0 8 28,8 7-25,0 3 12,0 4-15,8 4 5,-4 11-8,-8-4 1,-4-4-3,0-7-1,-4-3 1,-1-5-46,1-3 35,0-7-164,-1-7 135,5-5-305</inkml:trace>
          <inkml:trace contextRef="#ctx0" brushRef="#br0" timeOffset="145613.1855">18164 8281 376,'-34'-8'171,"26"8"-135,4 0-46,4 0 144,0 0-108,12-3 42,9-5-37,12-3-21,9-7-2,7-1-7,13-6-1,4-1 1,5 0-1,-5 4 0,-4 0-20,0 4 16,0 3-69,-8 8 57,-4 10-193,-5 16 161,-4 3-285</inkml:trace>
          <inkml:trace contextRef="#ctx0" brushRef="#br0" timeOffset="145512.8793">18490 8288 160,'4'-4'75,"1"1"-59,3-8-20,-4 7 107,4 0-82,1-3 93,-1 3-85,-4 1 44,4 3-53,-4 7 42,1 15-47,-5 15 18,0 7-24,-5 15 28,-3 18-28,-4 0 16,-5-3-19,1-1 6,-1-7-9,5-10-2,-1-12 0,5-8-46,0-10 35,8-29-156,0-5-129,0-7 217,0-7-79</inkml:trace>
          <inkml:trace contextRef="#ctx0" brushRef="#br0" timeOffset="145952.0998">19301 8909 488,'-16'15'220,"24"0"-173,-8 3-60,0-10 52,0-1-34,0 0-7,0 4-34,0-3 28,4-16-135,0-6-231,0-8 282,0-8 2</inkml:trace>
          <inkml:trace contextRef="#ctx0" brushRef="#br0" timeOffset="146333.0277">19326 8119 416,'-17'-7'184,"17"-5"-145,0 20-50,0-8 53,5-4-38,11 0 0,5 1-2,-1-5-2,5 5 0,4-5-3,0 1 2,0 0 23,-4-1-17,4-3 18,4-3-18,4-12 9,5 0-10,-1-3 17,9-4-16,-5 0 18,-4-8-18,-3 4 12,-14-7-12,1 4 19,-16 3-18,-9-3 25,-13 3-23,-8 0 12,-12 8-14,-12 18 5,-5 11-8,-4 3-8,-3 5 5,-5 3-9,4 0 6,-9 3-62,5-3 50,0 0-176,4 0 148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9:02.639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584D113-ECB1-42F0-B41F-E9C912F48D12}" emma:medium="tactile" emma:mode="ink">
          <msink:context xmlns:msink="http://schemas.microsoft.com/ink/2010/main" type="inkDrawing" rotatedBoundingBox="1610,3457 23786,2891 23799,3378 1623,3945" semanticType="underline" shapeName="Other">
            <msink:sourceLink direction="with" ref="{3A5D2C36-7B68-4330-8E12-78866056D597}"/>
          </msink:context>
        </emma:interpretation>
      </emma:emma>
    </inkml:annotationXML>
    <inkml:trace contextRef="#ctx0" brushRef="#br0">45 712 84,'-38'-73'39,"34"62"-31,0-8-10,4 12 52,0 0-40,0 3 62,4 0-55,-4 4 37,9 11-40,3 0 23,5 4-27,3 3 31,9-3-31,8-4 31,9-4-30,4-7 28,-1-3-30,5-5 10,0 1-13,0 0 7,3 3-10,10 0 7,3 4-7,9 0 15,3 0-14,1-3 4,-4-5-6,8-3 2,4 0-3,4 4 16,0 3-13,-8 4 4,0 4-6,-13 3-1,-4 4 0,5 0 1,3 0-1,9 4 19,4-4-16,9-4 5,-9 1-7,12-12 8,4 0-8,9 1-1,8-1 0,-12 0-1,12-3 0,0 0 0,13-1 0,-5-3 2,1-3-1,7-1 16,13-3-13,-8 3 7,-13-4-8,5 1-2,4 0 0,-1 3-4,-7 4 2,-9 0 6,12 0-4,25-4-3,1 4 2,-13 4 0,4-8 0,8 0 2,5 4-1,-5-7 2,4 0-2,5-1-1,0 1 1,-13-4-7,8 0 5,1 0 6,-1 3-5,-16 5 1,8 2 0,0-2-4,5 3 2,-13-11 4,12-4-3,13 4 0,-5 0 1,-7 3-1,3 1 0,1 7 0,-5 0 0,0 0 5,-4 4-4,1 7-3,-1 0 2,-8 0 5,8 3-4,13 5-3,-5-5 2,0-3 0,9 4 0,0-4 2,-9-4-1,13 1-1,-4 3 1,4-4-1,-17 0 0,5 1 2,-5 3-1,-4 3-1,-16 1 1,-1 3-1,-3 1 0,-9 6 0,-4 1 0,-12-4 0,-17 11 0,0-7-3,0-4 2,-4 4 4,-4-8-3,0 4 0,4 0 1,-12 0-1,-9 4 0,0-8 2,9 0-1,0 1-3,-1-4 1,9 3 1,0 0 0,-4-3 2,3-4-1,14 0-1,-1-4 1,17 4 1,-4 0-1,-13 4-3,8-4 1,5 0 4,-4 0-3,7 7-2,1-3 1,-12-4 1,7 0 0,5 0 0,-4 0 0,0 0 2,-5-4-1,-8 4-3,9-3 1,-5-1 1,-3 4 0,3 0 2,0 0-1,-3 0-3,7 0 1,5 4 4,4-4-3,8 0-2,4-8 1,17 1 4,8-4-3,4 0-2,13-4 1,-1-11 1,5 8 0,-13-8 5,5 8-4,-13 3 0,-4 8 0,-8 7-4,-22-8 2,-3 5 1,-4-1 0,-9 11-3,1-3 2,-1 0 1,-4-1 0,-3 1 2,7-11-1,0 10-1,-3 1 1,-1 11 1,0-4-1,-12 0-1,0-4 1,4-10-1,0-1 0,-4 4 0,0-7 0,0-1 2,0 5-1,-13-1-6,-4-7 4,9 0 3,-1 3-2,-7 1 0,-1 7 1,-8 4 1,8 3-1,-3-3-1,-14-1 1,-7 1 1,-5-4-1,-3-7-1,-1-1 1,0 1-4,-4 3 2,-4 1 1,-8-1 0,-5 4 2,-3 0-1,-5 0-1,0 0 1,-4 0-1,-4 0 0,-4 26-48,-8 0-94,-1-1 107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31:50.15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0B929CFE-84BB-401B-8BE2-641D20157D7D}" emma:medium="tactile" emma:mode="ink">
          <msink:context xmlns:msink="http://schemas.microsoft.com/ink/2010/main" type="writingRegion" rotatedBoundingBox="9377,419 18245,739 18197,2075 9329,1755"/>
        </emma:interpretation>
      </emma:emma>
    </inkml:annotationXML>
    <inkml:traceGroup>
      <inkml:annotationXML>
        <emma:emma xmlns:emma="http://www.w3.org/2003/04/emma" version="1.0">
          <emma:interpretation id="{CD75AE4B-A550-4F89-8829-444D96C94060}" emma:medium="tactile" emma:mode="ink">
            <msink:context xmlns:msink="http://schemas.microsoft.com/ink/2010/main" type="paragraph" rotatedBoundingBox="9377,419 18245,739 18197,2075 9329,1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9CABC7-9986-4735-867F-BF9E0F69E41A}" emma:medium="tactile" emma:mode="ink">
              <msink:context xmlns:msink="http://schemas.microsoft.com/ink/2010/main" type="line" rotatedBoundingBox="9377,419 18245,739 18197,2075 9329,1755"/>
            </emma:interpretation>
          </emma:emma>
        </inkml:annotationXML>
        <inkml:traceGroup>
          <inkml:annotationXML>
            <emma:emma xmlns:emma="http://www.w3.org/2003/04/emma" version="1.0">
              <emma:interpretation id="{D67DC71D-E68B-40B2-B500-47FD35E1FB5D}" emma:medium="tactile" emma:mode="ink">
                <msink:context xmlns:msink="http://schemas.microsoft.com/ink/2010/main" type="inkWord" rotatedBoundingBox="9377,419 12333,526 12285,1862 9329,1755"/>
              </emma:interpretation>
              <emma:one-of disjunction-type="recognition" id="oneOf0">
                <emma:interpretation id="interp0" emma:lang="en-US" emma:confidence="1">
                  <emma:literal>THE</emma:literal>
                </emma:interpretation>
                <emma:interpretation id="interp1" emma:lang="en-US" emma:confidence="0">
                  <emma:literal>TIE</emma:literal>
                </emma:interpretation>
                <emma:interpretation id="interp2" emma:lang="en-US" emma:confidence="0">
                  <emma:literal>TEE</emma:literal>
                </emma:interpretation>
                <emma:interpretation id="interp3" emma:lang="en-US" emma:confidence="0">
                  <emma:literal>TILE</emma:literal>
                </emma:interpretation>
                <emma:interpretation id="interp4" emma:lang="en-US" emma:confidence="0">
                  <emma:literal>TINE</emma:literal>
                </emma:interpretation>
              </emma:one-of>
            </emma:emma>
          </inkml:annotationXML>
          <inkml:trace contextRef="#ctx0" brushRef="#br0">-3 433 140,'-8'0'62,"12"0"-49,4 4-16,-8-4 40,8 3-30,5-3 65,-1-3-55,9-5 15,0 1-22,8-1 21,4-3-23,8-7 29,5 0-28,11-12-7,14 2 0,20-9-2,16-3 0,9-12 0,8 4 0,9 12 11,-5-1-9,-8 11-73,-9 4 56,-11 7-264</inkml:trace>
          <inkml:trace contextRef="#ctx0" brushRef="#br0" timeOffset="-404.7965">477 313 128,'0'0'59,"0"0"-47,0 0-15,0 7 7,0 0-4,0 1 33,4 2 19,0 1-37,0 0 27,0-8-32,1 5 23,-1-1-24,0 4 34,4 4-33,0 11 1,1 7-7,-5 7 25,-4 19-22,0 3-1,0 5-3,-4-1-3,-5-4 1,1 1 4,4-1-4,0 0 0,0-11 0,0-7-1,4 1 0,0-9 2,0-6-1,-5-8 5,5-4-5,0-3 6,0-4-6,0-4-47,-4 1 36,0-19-78,0-4-95,4-7 136,0-4-63</inkml:trace>
          <inkml:trace contextRef="#ctx0" brushRef="#br0" timeOffset="720.4381">1151 904 120,'13'-12'55,"7"12"-43,13-7-15,-12 0 65,16-8-49,5-3 23,7-23-25,9 1-5,-8-1-3,-5 5-3,-3 6 1,-5-3-24,-4 7 18,-4 1-127,-8-1 103,-1 4-56</inkml:trace>
          <inkml:trace contextRef="#ctx0" brushRef="#br0" timeOffset="528.5757">1271 510 96,'0'0'46,"4"4"-37,0 10-11,-4-3 69,0 8-53,0 3 34,0 18-35,-4 5 18,0 2-23,-4 8 1,-5-3-6,-3-4-2,-1 0 0,1-1 4,3-3-4,1-8 0,4-10 0,-1-8-189,9-7 148,0-11-43</inkml:trace>
          <inkml:trace contextRef="#ctx0" brushRef="#br0" timeOffset="907.2126">1776 407 160,'-4'0'75,"4"0"-59,-5 7-20,5 1 53,-4 3-39,0 7 16,-4 8-19,0 7 24,-5 22-23,-3 4 26,-1 0-25,-4 7-2,-3-3-4,-1-5-3,4-2 1,5-5 4,-1-4-4,5-7 0,3-7 0,1-11-102,4-3 79,0-8-197</inkml:trace>
          <inkml:trace contextRef="#ctx0" brushRef="#br0" timeOffset="1379.9512">2214 587 128,'21'0'59,"-9"0"-47,-3 4-15,-9-4 77,4 4-59,0 3 48,-4 0-47,-4 12 34,0 10-37,-13 4 1,0 0-9,-3 8 4,-1-1-6,-4 1 1,0-5-3,1 1-1,3 4 1,-4-1-4,9-8 2,-1-2 4,5-5-3,3-3 0,14 0 1,-1-3-4,4-4 2,4-4 1,9-8 0,4-3 2,8-7-1,4-4 5,0-7-5,5-5-3,3 5 2,1 0 3,-5-4-3,-8 7 0,-4 0 1,0 4 1,-8 1-1,-9-5-48,-3 1 37,-5 3-221,-8 0 180,-5 0-40</inkml:trace>
          <inkml:trace contextRef="#ctx0" brushRef="#br0" timeOffset="1730.1963">2111 646 256,'8'0'115,"9"0"-91,12 0-30,-5 0 71,14-7-52,24-15 18,25-11-22,16-4 5,5-4-10,7-6-173,14 2 133,-9 1-184</inkml:trace>
          <inkml:trace contextRef="#ctx0" brushRef="#br0" timeOffset="1567.4997">2086 896 188,'21'-18'85,"-1"18"-67,13-19-23,-8 12 53,0-4-39,4-4 8,0-7-12,4-7 0,0 7-4,-4 0 2,-8 3-2,-5 5-174,-3-1 136,-9 4-75</inkml:trace>
        </inkml:traceGroup>
        <inkml:traceGroup>
          <inkml:annotationXML>
            <emma:emma xmlns:emma="http://www.w3.org/2003/04/emma" version="1.0">
              <emma:interpretation id="{CBD1306E-066B-4264-B75F-3610D3A99C65}" emma:medium="tactile" emma:mode="ink">
                <msink:context xmlns:msink="http://schemas.microsoft.com/ink/2010/main" type="inkWord" rotatedBoundingBox="13220,650 18232,754 18208,1935 13196,1832"/>
              </emma:interpretation>
              <emma:one-of disjunction-type="recognition" id="oneOf1">
                <emma:interpretation id="interp5" emma:lang="en-US" emma:confidence="1">
                  <emma:literal>DREAM</emma:literal>
                </emma:interpretation>
                <emma:interpretation id="interp6" emma:lang="en-US" emma:confidence="0">
                  <emma:literal>DREAMY</emma:literal>
                </emma:interpretation>
                <emma:interpretation id="interp7" emma:lang="en-US" emma:confidence="0">
                  <emma:literal>DREAMT</emma:literal>
                </emma:interpretation>
                <emma:interpretation id="interp8" emma:lang="en-US" emma:confidence="0">
                  <emma:literal>DREAMS</emma:literal>
                </emma:interpretation>
                <emma:interpretation id="interp9" emma:lang="en-US" emma:confidence="0">
                  <emma:literal>ONE AM</emma:literal>
                </emma:interpretation>
              </emma:one-of>
            </emma:emma>
          </inkml:annotationXML>
          <inkml:trace contextRef="#ctx0" brushRef="#br0" timeOffset="2943.5748">4084 327 184,'4'-26'85,"-4"26"-67,4-3-23,-4 3 64,9 3-48,-9 9 2,-5 2-8,-3 11 16,0 8-17,-5 15 24,-7 18-21,-5 11 2,0 8-6,-4-4-7,0 7 3,0 0 6,4-3-5,1 2-2,7-10 2,5-18 0,7-11 0,5-8 0,9-10 0,16-16 5,16-14-4,17-22 0,8-11 0,17-15 4,16-7-4,4-3 0,5-9 0,-17-13 29,-4-11-23,0-1 6,-17 3-9,-16 8 0,-13 1-3,-16 6-1,-21 8 1,-12-4 7,-13 1-6,-16 25-7,-17 11 5,-12 22-4,-21 11 3,0 15 1,5 10 0,-5 8 0,12 0 0,9-3-56,16 6 44,13-11-92,12 1 80,13 0-197</inkml:trace>
          <inkml:trace contextRef="#ctx0" brushRef="#br0" timeOffset="3677.7326">5184 1053 72,'-8'-3'36,"4"3"-29,-17 11-9,17-4 13,0 4-9,-4 4 35,-1-1-28,5 5 30,0-1-30,0 1 2,0-1-8,0 0 4,0-3-6,-1-4 3,5 0-3,0-4 41,0-7-32,0-3 15,9-8-18,-5-8 5,8-6-9,5-5 1,-1-7-3,9 1-3,4-8 1,4-7 9,9-11-6,-5-1 10,0 4-9,0 8 2,5 7-4,-1 7-3,0 7 1,-8 12 4,-4 7-3,-8 7 3,-9 12-2,-7 10 5,-14 15-5,-7 0-3,-5 0 2,-4 0 3,-4 4-3,-4 0 3,-4 0-2,8-8-1,0 1 1,8-1-7,5 4 5,8-4-3,3 0 3,10-3 32,7-1-25,5-3 1,3 1-4,1-5 6,4 0-7,0 1-4,-1-5 2,5 8 3,0-3-3,-4-4 6,-4-4-5,-1 0 3,-3-4-3,0-3-48,-5-1 37,5-17-159,-1-5 24</inkml:trace>
          <inkml:trace contextRef="#ctx0" brushRef="#br0" timeOffset="4478.1683">6086 764 172,'4'-8'78,"9"12"-61,11-4-21,-7 0 23,12-7-16,12-4 4,13 0-5,4 0-1,4-8 0,4 1-63,-4 0 49,0 3-139</inkml:trace>
          <inkml:trace contextRef="#ctx0" brushRef="#br0" timeOffset="4290.4392">6111 1046 164,'0'-4'75,"12"4"-59,13-7-20,-8 3 70,12 1-53,8-9 24,12-1-26,-3-9-5,-1 7-3,-7 0 0,-1 4-2,-12-3-15,-5 3 12,-11 0-129,-13-1-27</inkml:trace>
          <inkml:trace contextRef="#ctx0" brushRef="#br0" timeOffset="4090.7225">6264 797 164,'8'-19'75,"0"19"-59,-3 0-20,-5 0 59,0 0-44,0 12 52,-5 6-47,-3 4 6,-8 7-15,-5 8 17,-4 0-18,4 0-3,1 6-1,-1-3-2,5 1 0,3 3 0,5-7 0,4 7 2,4-11-4,8-18 2,9-12 3,3-3-3,9-3 0,0-5 1,8 1 1,5-4-1,-1 0-3,5-4 1,-5 0 4,-4 1-3,-4-1 0,5 0 1,-18 4-35,-3 0 27,-9 0-118,-8 0 96,-4 4-159</inkml:trace>
          <inkml:trace contextRef="#ctx0" brushRef="#br0" timeOffset="4888.4442">7368 778 232,'-4'-3'105,"0"10"-83,0-7-28,4 0 60,0 4-44,0 3 11,-4 1-14,0 3 14,-5 3-16,-3 12 7,-5 0-9,1 3 6,-9 1-6,4 3 4,-3 7-6,-1 0 0,4 4 0,-8 4 4,4-1-4,1-3 3,3-7-3,4-7-1,5-8 1,-1-8-43,5-3 33,8-33-101,13-7-131</inkml:trace>
          <inkml:trace contextRef="#ctx0" brushRef="#br0" timeOffset="5087.5189">7397 573 168,'9'-22'75,"-5"22"-59,4 3-20,-4 5 56,0 6-42,0 5 42,1 21-39,-1 1 33,0 3-35,0 0 0,0 7-7,-4-3 6,0 0-8,-4 0 5,0 6-6,0-3 3,0 4-3,-1 1-1,1-12 1,4-8-88,0-10 68,0-7-119,0-34-16</inkml:trace>
          <inkml:trace contextRef="#ctx0" brushRef="#br0" timeOffset="5261.0332">7133 937 184,'8'0'82,"8"14"-65,5-17-21,-8 10 34,3-3-25,5-1-1,4 1-2,4-4 0,4-7-1,4 3-45,0-3 34,0-1-175</inkml:trace>
          <inkml:trace contextRef="#ctx0" brushRef="#br0" timeOffset="5956.8019">7976 786 172,'0'4'78,"5"3"-61,-5 0-21,4-3 53,0 3-39,-4 4 38,0 8-35,0 6 15,-4 9-20,-9-1 1,-3 3-7,-1 7 2,1-2-3,-5-1 2,9-3-2,-1 0-1,5-8 1,0-7 1,4-3-1,4-5 27,0-14-21,0 0 5,4-7-8,4-4-3,8-7 0,5-8-1,4-7 0,0-15 2,8-7-1,4-21-1,0 2 1,1 4-1,-5 8 0,0 10-3,-4 8 2,0 15-8,-9 14 7,-3 15 7,-9 26-5,-4 7 4,-4 7-3,-4 1 22,4 3-18,-4-4-2,4-3-1,0-4-2,0-3 0,0-1 2,4-11-1,9-8 5,3-6-5,9-11 6,8-7-6,8-15-3,1-8 2,-1-22 3,5 0-3,-1 4 0,1 7 1,-5 12-13,-4 17 10,-8 8 6,-8 26-4,-9 18 26,-8 7-20,1 4 12,-1 8-13,0-1 2,4 5-5,5 2-116,3-11 90,17 5-297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18:33:51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 7321 104,'-3'-3'49,"3"3"-39,0-2-12,0-1 61,0 6-47,0-3 10,0 0-15,0 2 20,9 4-21,-6 4 12,6 3-13,-9 9 13,3-1-13,3 13 3,-3 1-6,0 7-4,0-2 2,-3 5 5,3-3-4,-3 8-3,0 3 2,0 5 8,0-2-6,-3 5 19,3-6-17,-3 4 2,3-9-4,-3 8 1,0-2-2,-3-9-3,6-7 1,-3-3 1,3-5 0,-6-11 2,6-3-1,-3-4 5,6-4-5,-3-5-3,0 1 2,0-9-62,6 3 49,3-8-111,-6 0 95</inkml:trace>
  <inkml:trace contextRef="#ctx0" brushRef="#br0" timeOffset="2219.432">1657 8207 148,'9'0'65,"-9"0"-51,0 6-17,0-6 60,0 0-46,0 0 25,6 2-26,0 1 13,6 0-17,-1-1 20,4 1-20,6 0 5,0 2-7,9 0-3,0 3 0,2-3 10,1 1-9,6-6 39,-1 0-32,-5-6 0,0 4-6,3-4 6,-7 6-7,4-2 2,-3 4-3,3-7-1,2 2 1,1-10 4,6 3-4,2-9 20,-2 6-17,-3-8 2,-4 8-4,1-3 1,-6 8-2,6-3-3,-1 6 1,-5-3 4,0 5-3,6-2 3,-4 2-2,4 1-1,-3 2 1,0-3 1,-1 6-1,1-3-3,-3 5 1,0-2 4,-4 2-3,4-2-2,0 2 1,6-3-2,-4 4 2,7-4 6,-3 4-4,0-1-5,-1 0 3,1 1 6,0-1-5,-1-2 1,-2-1 0,0-2 7,0 0-6,2 0-9,1 3 5,6-1 4,-4 1-2,4 0 6,0-1-5,2 1-8,-2-3 5,-6 0 4,0 3-2,5-1-2,-5 9 1,6 0 4,-1-1-3,7-2 3,-3 0-2,5-3 2,-5 3-2,-1-5-6,-2-1 4,3 1 6,-7 0-5,7 2-7,0 0 5,5 1 7,-5-1-5,6 0-4,-4 1 3,-2-4 0,-3 1 1,2-3-3,-2 0 2,6 0 12,-1 2-9,7 1 0,-7 0-1,4 2-1,-3 3 0,-1-3-12,-2 1 10,5-4 0,-5 1 2,15-3-3,-1 0 2,7-3 18,-13 3-14,1-2 2,-10 2-3,1-3 1,-3 0-2,-1 1-3,-2 4 1,3-2-22,-6 6 18,-1-9-3,-5 3 5,-6-8 5,-3 3-2,-6-3-2,-1 2 1,-5-1-16,3 1 13,-3-4-23,3 4 20,0-4-5,3 2 8,-3-5 0,-3 2 3,-3 3 1,0 3 0,-3-3 0,3 5 0,-6-5 0,0 0 0,0-2 0,0 2 0,0-8 0,3 3 0,-3-11 2,3 5-1,-3-10-1,0 3 1,-3-14-4,3 3 2,-6-11 4,3 9-3,-3-9-2,6 8 1,-6-7 1,6 7 0,-3 0 2,6 9-1,-6 2-3,0 10 1,-3 1 4,6 4-3,-6 1 3,3 8-2,-3-3-3,3 3 1,-3-3-2,6 5 2,-6-5 4,6 0-3,-6-8-2,6 6 1,-6-4 1,3 7 0,-9-1 2,0 2-1,-11-2-1,5 3 1,-12 0 1,3 2-1,-9-2 2,10 2-2,-7 1-3,9 4 1,-12-4 9,4-1-6,-19 0 16,6 3-14,-14 0 4,5 3-6,-8 5 8,5 5-8,-8-2 10,11 2-9,-17-5 2,11 0-4,-8-6-6,11 1 4,-5-8 3,14-1-2,-9-1 28,13 1-21,-13 6 2,13 3-6,-10-3 1,9 0-3,-2-5 5,8 2-5,-3-5 3,13 3-3,-10-3-3,9 2 1,-12 1 1,10 3 0,-13-4 0,6 6 0,-8-5 0,8 5 0,-6-5 0,13 5 0,-7-6 0,12 1 0,-6-3 0,7 5 0,-10-2 0,9 3 0,-9-6-3,4 5 2,-10-5 4,6 5-3,-5-2-2,5 2 1,-3-2 6,6 3-4,-2-6-5,5 5 3,-9-2 3,10 5-2,-16-3 0,6 6 1,-11-1-1,5 4 0,-6-1 2,13 0-1,-7 0-6,6-2 4,-2-3 3,-4 0-2,3-3 0,1 1 1,-7 2 1,6 0-1,1 0-3,5 5 1,-6 0 4,10 3-3,-4-2-2,9 2 1,-6-3 6,6 0-4,-5-2-3,5 2 2,-9-5 3,6 0-3,-11 0 3,11 3-2,-15-1-1,13 4 1,-13 4 4,15 3-4,-11 1 3,11-1-3,-15-5 5,12 0-5,-14-8-3,11 0 2,-15-11-20,10 3 16,-4-10-80,12 5 65,10-17-197,2 7 166</inkml:trace>
  <inkml:trace contextRef="#ctx0" brushRef="#br0" timeOffset="12172.4306">14483 5265 176,'15'-34'78,"-6"7"-61,3 14-21,-6 21 39,2 0-28,1 8 48,-3 16-42,-3 15 19,-3 25-23,-3 31 17,-3 19-19,0 36-4,-3 28-1,1 9 0,-4-23-1,0-5 47,-3-29-38,-3-27 28,3-16-28,-3-18 31,0-27-31,-5-24 20,5-18-22,-3-31-1,0-36-5,6-17-4,12-43 1,9-22 1,12-31 0,12-31-14,14 2 11,22-1-5,5 12 6,10 13-2,-1 31 3,3 6-5,13 29 5,-1 18-3,-3 30 3,-3 20-2,-2 38 2,-4 16-8,-8 20 7,-10 12 1,-5 4 1,-13 20 2,-17 1-1,-18 6-3,-15 3 1,-24 0 6,-18 13-4,-20-6 0,-9-12 0,-10-3 1,-5-11-1,6-10-9,-4-14 6,13-10-74,17-11 59,22-18-128,17-6 110,30-7-191</inkml:trace>
  <inkml:trace contextRef="#ctx0" brushRef="#br0" timeOffset="12878.2735">16805 4890 360,'8'0'161,"-16"15"-127,-28 17-43,15-11 55,-18 27-38,-23 21 19,-16 15-19,-11 30-2,-18 16-4,-3 13-4,3 10 1,14-7 4,19-19-3,17-22 0,16-9 1,20-22-1,24-16 0,27-21 11,23-24-9,22-18-6,29-24 4,9-21-60,9-17 47,21-9-110,-9-9 94,3-8-102,6-18 98,-1 0 6,-5 0 16,-6-8 18,0 0-6,-12 8 0,0 8 0,-17 18 60,-10-5-48,-18 27 80,-5 12-70,-25 30 56,-14 13-59,-18 19 26,-15 21-33,-18 18-2,-17 29-8,-16 11-2,-14 11 0,-1 18 4,7 8-4,2-8-3,6 5 2,10-15 22,11-4-17,12-15-2,15-13-1,15-16 0,15-16-1,-6-8 11,59-34-10,22-17 0,29-31-1,20-21 10,22-18-9,-3-17 17,-1-13-15,-2 1 4,-18-1-6,-9-13 8,-15 5-8,-24 0 27,-23-2-22,-31 13 25,-32 16-24,-33 18 4,-44 16-8,-39 21-6,-51 17 2,-27 17-17,-23 22 13,5 11-60,10 7 50,23 0-211,21 19 175,30-18-247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45:25.207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65C645-C7FC-48A5-B293-344F437E1403}" emma:medium="tactile" emma:mode="ink">
          <msink:context xmlns:msink="http://schemas.microsoft.com/ink/2010/main" type="writingRegion" rotatedBoundingBox="4230,1712 21383,1569 21449,9540 4296,9683"/>
        </emma:interpretation>
      </emma:emma>
    </inkml:annotationXML>
    <inkml:traceGroup>
      <inkml:annotationXML>
        <emma:emma xmlns:emma="http://www.w3.org/2003/04/emma" version="1.0">
          <emma:interpretation id="{0A477345-A611-46FE-BD7D-7AF3A497A5DB}" emma:medium="tactile" emma:mode="ink">
            <msink:context xmlns:msink="http://schemas.microsoft.com/ink/2010/main" type="paragraph" rotatedBoundingBox="4273,1517 12350,1753 12312,3050 4235,2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48DB21-BA7C-4B32-B83C-C030801273F1}" emma:medium="tactile" emma:mode="ink">
              <msink:context xmlns:msink="http://schemas.microsoft.com/ink/2010/main" type="line" rotatedBoundingBox="4273,1517 12350,1753 12312,3050 4235,2814">
                <msink:destinationLink direction="with" ref="{BB55E3E0-751C-4837-AB02-3F5D5EB3426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28BFF9A-7BE9-4DD6-8E93-6F9D30A24F04}" emma:medium="tactile" emma:mode="ink">
                <msink:context xmlns:msink="http://schemas.microsoft.com/ink/2010/main" type="inkWord" rotatedBoundingBox="4267,1706 7034,1787 7001,2895 4235,2814"/>
              </emma:interpretation>
              <emma:one-of disjunction-type="recognition" id="oneOf0">
                <emma:interpretation id="interp0" emma:lang="en-US" emma:confidence="0">
                  <emma:literal>Last</emma:literal>
                </emma:interpretation>
                <emma:interpretation id="interp1" emma:lang="en-US" emma:confidence="0">
                  <emma:literal>last</emma:literal>
                </emma:interpretation>
                <emma:interpretation id="interp2" emma:lang="en-US" emma:confidence="0">
                  <emma:literal>LAST</emma:literal>
                </emma:interpretation>
                <emma:interpretation id="interp3" emma:lang="en-US" emma:confidence="0">
                  <emma:literal>LAst</emma:literal>
                </emma:interpretation>
                <emma:interpretation id="interp4" emma:lang="en-US" emma:confidence="0">
                  <emma:literal>Least</emma:literal>
                </emma:interpretation>
              </emma:one-of>
            </emma:emma>
          </inkml:annotationXML>
          <inkml:trace contextRef="#ctx0" brushRef="#br0">252-1 28,'4'0'13,"0"4"-11,0 3-2,-4-7 62,5 4-49,-5 3 2,4 1-10,-4 3 30,0-4-28,0 4 32,0 8-30,-4 6 5,-9 12-10,-3 18 3,-5 8-6,-4 7 9,-4 3-8,4-10-1,5-4 0,-1-1 32,0 1-26,1 0 4,3-7-8,0 6 4,9-6-6,0-8 6,4-7-6,0-8 6,4-3-6,0-4-3,4 0 2,0-4 5,4-3-4,5-4 28,-1-4-22,5 1 5,3-4-8,9-4 3,4 0-6,5-4 6,3 0-6,0 0 6,-3 1-6,-5-1 3,0 0-3,-4 1 2,-5-1-2,1-3 2,-4 3-2,0-3 8,-1-8-7,-3 4-29,-1-7 22,1-1-142,0 4 114,-1-3-130</inkml:trace>
          <inkml:trace contextRef="#ctx0" brushRef="#br0" timeOffset="596.5408">1216 323 36,'-4'26'19,"4"-19"-15,0 34-5,0-27 103,0 1-80,0 3 29,0 4-36,-4 0 24,-1 12-30,1-5 16,-4 0-19,0 4 6,-5 8-9,1 3 1,0-4-3,-1-3 2,1 7-2,-1 4-1,1-7 1,-5-12 1,5-3-1,-1-8 5,9-7-5,4-14-8,0-16 5,9-10-24,-1-8 20,4-3-59,5-8 50,4-4-22,-1-3 27,5-4 6,0 8 2,-4-12 4,-1 8-1,-3 11 2,-5 11-2,1 7 5,-1 11-5,0 15 31,1 11-25,3 8 28,1 3-26,4 7 7,-1 8-12,1 0 9,0 3-10,-5 8 4,1 0-5,-5 0 2,1-8-3,-5-7-1,0-7 1,-4-4-1,-4-7 0,0-8-174,-4-3 137,-4-8-47</inkml:trace>
          <inkml:trace contextRef="#ctx0" brushRef="#br0" timeOffset="768.0031">1150 639 128,'-13'-18'59,"17"22"-47,1-4-15,-5 0 26,8 0-19,4 0 13,9 0-12,8 0-3,8 0-1,9 0-32,7 0 24,5 7-137</inkml:trace>
          <inkml:trace contextRef="#ctx0" brushRef="#br0" timeOffset="1160.6685">2031 444 116,'-38'11'52,"30"-7"-41,-8 7-14,7-7 60,-3 3-46,-5 4 16,1 4-19,-5 0-8,5 7 1,3-4-1,5-3 0,8-4 2,8 0-1,9-4-1,3-3 1,9-8-1,9 4 0,-1 4 0,-4 3 0,-4-3 0,-4 7 0,-5 0-3,-3 0 2,-9 4 4,-4 3-3,-4-3 0,0-1 1,-4 5 21,-4-1-17,-13 4 12,-3 0-12,-1 0 5,0-3-7,-4-1 1,0 8-3,4-8 5,0-3-5,5-11 0,3-8 0,9-3-251</inkml:trace>
          <inkml:trace contextRef="#ctx0" brushRef="#br0" timeOffset="1630.7811">2229 481 220,'-16'-4'98,"12"8"-77,8 0-26,-4-4 41,8 0-29,4-4 11,5 0-12,4 1 1,3-1-5,14-7-1,15-7 0,10-1 7,11-6-6,5-1-102,16 0 79,-4-3-186</inkml:trace>
          <inkml:trace contextRef="#ctx0" brushRef="#br0" timeOffset="1510.9488">2527 430 128,'8'-4'59,"1"19"-47,3 3-15,-4-7 46,-4 7-35,-4 8 48,-4 7-42,-4 4 7,-4 11-14,-9 7 9,0-4-12,1 12 0,3-8-2,1-11-2,3-7 1,1-8 7,3-6-6,1-5-32,0-11 24,4-29-205,0-4 164,4-7-11</inkml:trace>
        </inkml:traceGroup>
        <inkml:traceGroup>
          <inkml:annotationXML>
            <emma:emma xmlns:emma="http://www.w3.org/2003/04/emma" version="1.0">
              <emma:interpretation id="{2D5D2123-0EFA-40A4-8DAB-300989F72FAB}" emma:medium="tactile" emma:mode="ink">
                <msink:context xmlns:msink="http://schemas.microsoft.com/ink/2010/main" type="inkWord" rotatedBoundingBox="8217,1633 12350,1753 12314,2983 8181,2862"/>
              </emma:interpretation>
              <emma:one-of disjunction-type="recognition" id="oneOf1">
                <emma:interpretation id="interp5" emma:lang="en-US" emma:confidence="1">
                  <emma:literal>WEEK</emma:literal>
                </emma:interpretation>
                <emma:interpretation id="interp6" emma:lang="en-US" emma:confidence="0">
                  <emma:literal>WEE K</emma:literal>
                </emma:interpretation>
                <emma:interpretation id="interp7" emma:lang="en-US" emma:confidence="0">
                  <emma:literal>WEE k</emma:literal>
                </emma:interpretation>
                <emma:interpretation id="interp8" emma:lang="en-US" emma:confidence="0">
                  <emma:literal>WEE a</emma:literal>
                </emma:interpretation>
                <emma:interpretation id="interp9" emma:lang="en-US" emma:confidence="0">
                  <emma:literal>WEE 1</emma:literal>
                </emma:interpretation>
              </emma:one-of>
            </emma:emma>
          </inkml:annotationXML>
          <inkml:trace contextRef="#ctx0" brushRef="#br0" timeOffset="4309.1678">4331 33 96,'-4'7'42,"4"-3"-33,-5 3-11,1-3 41,0 7-31,-4 3 42,-9 12-38,-3 11 6,-9 25-13,-9 12 5,-3 7-7,-9-4-2,5 4 0,4 0-1,7 3 0,14-3 2,3-11-1,13-11-6,4-8 4,8-10 3,5-8-2,-1-11 28,1-7-21,3-8 8,5-7-11,4-11 1,4-18-4,4-8-1,0-7 1,0-4 4,0 0-4,0 4-3,-4-7 2,0 10 0,-8 12 0,-9-1-3,-4 16 2,-8 21 1,-4 8 0,-4 18-3,0 7 2,4 15-2,4 8 2,12-8 1,9-7 0,8-8 0,12-14 0,13-11 30,4-15-23,4-26 17,0-7-18,-4-11 11,0-8-12,-1-3 13,1-4-13,-4-3 3,-4-27-6,-5 9-1,1-5 0,-9 0 1,-4 12-1,-8 3 2,-4 4-2,-9 3 5,-4 12-5,-4 10-3,-8 16 2,-4 10-76,-4 11 60,-5 15-199,1 15 165,-1 7-32</inkml:trace>
          <inkml:trace contextRef="#ctx0" brushRef="#br0" timeOffset="4835.6037">5716 573 144,'-4'0'65,"8"4"-51,-4-1-17,0 8 51,0 4-18,-4 4-20,0-1 10,-4 8-15,-5 7 11,-3 3-12,-5 5 0,1 18-2,-1-4 1,0 0-2,-4-7-1,5-4 1,-1-7-1,9-8 0,3 1-6,1-8 5,4-4 6,8-3-5,4-12 4,5-3-3,3-3-1,9-5 1,8 1-4,0-4 2,5 0 4,-1 0-3,4 0 3,-4 4-2,1-1-1,-5 1 1,-4 0-13,-5-1 10,-3-3-126,-4 4 101,-9-1-112</inkml:trace>
          <inkml:trace contextRef="#ctx0" brushRef="#br0" timeOffset="5213.2336">5646 639 104,'21'-22'46,"4"4"-37,12-1-11,-16 12 52,12 0-40,4-1-3,4-3-3,5 4 1,7 0-4,-3-1-162</inkml:trace>
          <inkml:trace contextRef="#ctx0" brushRef="#br0" timeOffset="5212.2436">5683 937 80,'21'-29'39,"-4"25"-31,7-7-10,-7 7 52,8-3-40,4-4-3,4 0-3,-4 0 1,0-4-4,-9 4-140</inkml:trace>
          <inkml:trace contextRef="#ctx0" brushRef="#br0" timeOffset="5812.5953">6651 580 148,'0'11'69,"4"0"-55,-4-14-18,0 3 51,0 0-38,0 0 19,0 7-20,0 0 20,0 5-21,-4-1 11,0 0-13,0 0 2,0 7-5,-4 0 19,-1 4-17,-3 8 5,0 3-7,-5 7-1,-4 12 0,-4 3-1,5-4 0,-1-6 0,-4-5 0,9-3 5,3-15-4,1 4 3,4-8-3,-1-3-3,1-4 10,4-8-13,0 8 5,4-11 3,0 0-3,12-3-2,9-1 1,0-3 4,8-1-3,4-3-2,-4 4 1,0 0 1,4 3 0,4-3 2,-4 3-1,-4 0-1,0-3 1,0 0-43,-4-1 33,-5-3-132,-3 0 109,-5 0-116</inkml:trace>
          <inkml:trace contextRef="#ctx0" brushRef="#br0" timeOffset="6221.1902">6511 676 244,'-17'-15'108,"21"15"-85,9 0-29,-5 0 24,8-3-16,5-1 11,4-3-10,4 3-1,4-7-1,0 0 7,4 0-6,1 3-35,3 1 27,0 0-257</inkml:trace>
          <inkml:trace contextRef="#ctx0" brushRef="#br0" timeOffset="6180.1672">6593 959 160,'-8'-4'72,"12"8"-57,9-4-19,-9 0 53,12-11-28,5 0-12,4 0-4,0 0-4,-1 4 4,1-4-4,-4 0-129,0 0 101,-5 0-95</inkml:trace>
          <inkml:trace contextRef="#ctx0" brushRef="#br0" timeOffset="6603.9059">7495 562 156,'8'0'69,"-3"0"-55,-1 0-18,-4 0 79,0 15-21,0 3-36,-4-3 24,-1 3-33,-3 1 9,0-1-12,-5 11-4,1 1-1,-4 3 1,-1 11-1,-8 7 2,4-3-2,1-4-1,3-7 1,-3-4 1,3-3-1,-4-8-132,5-4 103,3-3-187</inkml:trace>
          <inkml:trace contextRef="#ctx0" brushRef="#br0" timeOffset="6757.6745">7284 926 132,'17'-40'59,"12"25"-47,8-11-15,-21 15 71,5-7-54,8-1 57,8-3-54,5 4 29,-1-1-34,13 1-4,-5 0-5,1 3-3,-9 4 1,1-4-1,-5 8 0,0 3-79,-4 1 62,-8 3-221</inkml:trace>
          <inkml:trace contextRef="#ctx0" brushRef="#br0" timeOffset="7114.1192">7599 753 236,'-5'0'108,"14"11"-85,3 8-29,-4-8 71,1 7-52,3 4 12,17 15-17,0 0-3,4-1-3,4 1-2,5-4 1,-1 0 1,0-3-1,1-4 5,-5 3-5,0-7-78,-4-4 60,0 1-257</inkml:trace>
        </inkml:traceGroup>
      </inkml:traceGroup>
    </inkml:traceGroup>
    <inkml:traceGroup>
      <inkml:annotationXML>
        <emma:emma xmlns:emma="http://www.w3.org/2003/04/emma" version="1.0">
          <emma:interpretation id="{3AF069B1-6C1E-4F20-8EE7-028D5D0793B8}" emma:medium="tactile" emma:mode="ink">
            <msink:context xmlns:msink="http://schemas.microsoft.com/ink/2010/main" type="paragraph" rotatedBoundingBox="5293,4502 19834,4380 19846,5857 5306,59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3EBFCF-4F9A-48FE-A512-2C4C2E7901E2}" emma:medium="tactile" emma:mode="ink">
              <msink:context xmlns:msink="http://schemas.microsoft.com/ink/2010/main" type="line" rotatedBoundingBox="5293,4502 19834,4380 19846,5857 5306,5979"/>
            </emma:interpretation>
          </emma:emma>
        </inkml:annotationXML>
        <inkml:traceGroup>
          <inkml:annotationXML>
            <emma:emma xmlns:emma="http://www.w3.org/2003/04/emma" version="1.0">
              <emma:interpretation id="{BDC4A281-9AAC-46DF-A7EC-A334641D6887}" emma:medium="tactile" emma:mode="ink">
                <msink:context xmlns:msink="http://schemas.microsoft.com/ink/2010/main" type="inkWord" rotatedBoundingBox="5293,4504 11730,4450 11743,5925 5306,5979"/>
              </emma:interpretation>
              <emma:one-of disjunction-type="recognition" id="oneOf2">
                <emma:interpretation id="interp10" emma:lang="en-US" emma:confidence="1">
                  <emma:literal>ENABLED</emma:literal>
                </emma:interpretation>
                <emma:interpretation id="interp11" emma:lang="en-US" emma:confidence="0">
                  <emma:literal>ENAMELED</emma:literal>
                </emma:interpretation>
                <emma:interpretation id="interp12" emma:lang="en-US" emma:confidence="0">
                  <emma:literal>ENABLE</emma:literal>
                </emma:interpretation>
                <emma:interpretation id="interp13" emma:lang="en-US" emma:confidence="0">
                  <emma:literal>ENABLE'S</emma:literal>
                </emma:interpretation>
                <emma:interpretation id="interp14" emma:lang="en-US" emma:confidence="0">
                  <emma:literal>ENABLES</emma:literal>
                </emma:interpretation>
              </emma:one-of>
            </emma:emma>
          </inkml:annotationXML>
          <inkml:trace contextRef="#ctx0" brushRef="#br0" timeOffset="13015.827">1452 2798 80,'-5'-11'36,"5"22"-29,0-4-9,0-7 16,0-4-12,0 4 33,0 0-27,0 0-3,0 0-2,0 0-3,0 0 0,0 8 5,0-5-4,0 12 31,0-8-17,0 4-8,0-3-4,0-1-2,-8 4-1,8-4 0,-4 5 2,0-1-1,0 0 27,0 3-21,0 1-3,-1 0-2,1-1-2,0-3 0,0 4-3,4 0 2,0 3 6,-8 1-4,4-1 3,-1 4-3,-3 0 2,0 4-2,4 7 2,-5 4-2,1 3-1,0 4 1,4 4-1,-4 0 0,-1-4 2,1-4-1,0-3-1,-5 7 1,1 0 4,-1-7-4,1 0-3,-4 3 2,-1 1 0,0 3 0,5 0 2,0 0-1,-1 4-1,1-4 1,4-11-1,-1 0 0,1-7 0,0-4 0,4-3 0,-1-1 0,1-3 0,0-1 0,0 1-3,0 0 2,0-4 4,0 0-3,-1 0 0,5 0 1,0-4-1,0 1 0,-4-5 0,4 1 0,0-4 2,-4 4-1,4-4-3,0 0 1,0 0 1,0 0 0,0 3 2,-4 1-1,4-4-1,0 4 1,0-4-1,-4 0-6,4 0 5,0 0 0,0 0 1,0 0 0,8 0 0,0 0 11,1 0-9,3-4 17,1-3-15,3-1-2,5 1 0,4 3 0,8-3-1,0 0 11,12-1-10,1-3 5,-1 4-5,5-4-4,-5 3 2,1 1 3,-5 0-3,-3-1 3,-1-10-2,0 3-1,0 4 1,0-3-1,-3-1 0,-1 0 8,-9 4-6,-3 0-7,-4 4 5,-5-1-141,-4 1 111,-4 0-125</inkml:trace>
          <inkml:trace contextRef="#ctx0" brushRef="#br0" timeOffset="13752.3157">1220 3110 124,'8'-18'55,"5"18"-43,7-4-15,-7 4 49,3 0-37,9 0 30,8-4-29,4 1 29,5-5-30,3-3-4,5-3-2,-5-5 2,5-3-4,8-4 3,0-7-3,0-3 8,4 6-7,0 4 2,-8 8-3,-1 11-261</inkml:trace>
          <inkml:trace contextRef="#ctx0" brushRef="#br0" timeOffset="13377.2345">1282 3665 116,'4'0'52,"0"0"-41,5-7-14,-5 7 43,4 0-32,0 0 31,5 0-30,3 4 5,9 3-10,8-3 5,0-4-6,4-4 1,1-3-3,3-1-3,-4-3 1,-4-3 6,-4 3-4,-4-4 3,-4 0-3,-1 4-3,-3 0 1,-5-4-215</inkml:trace>
          <inkml:trace contextRef="#ctx0" brushRef="#br0" timeOffset="14214.2156">2593 3515 152,'-4'-4'69,"8"8"-55,-4-4-18,0 0 39,0 7-28,0 4 23,-4 7-23,-4 4 19,-5 8-19,-3 3 7,-5 0-10,1 7 3,-1 5-5,0-1-1,1 0 0,3 7-1,0 1 0,5-8 2,0-7-1,3-8 2,1-7-2,4-3-1,-4-8 1,4-4-164,4-7 128,4-26-89</inkml:trace>
          <inkml:trace contextRef="#ctx0" brushRef="#br0" timeOffset="14573.2374">2573 3500 88,'4'-4'42,"0"15"-33,0 15-11,0-11 27,-4 7-20,0 7 32,4 4-29,0 0 0,1 4-5,7 0-3,0 0 1,9-1-1,4 1 0,0 0 0,4-8 0,0 1 39,0-8-31,4-11 15,-4-4-17,0-7 16,-5-3-17,1-5 15,0-7-15,0-7 23,4-7-22,0-4 20,0-19-19,0 1 4,0-4-7,-5-11 3,-3 10-6,-8 9 0,-1 6 0,-4 12-1,-4 3 0,1 8-79,-5 3 62,0 11-223</inkml:trace>
          <inkml:trace contextRef="#ctx0" brushRef="#br0" timeOffset="15022.2302">3710 3522 140,'13'-4'62,"-5"8"-49,0 0-16,-8-4 60,4 7-46,-4 4 30,0 0-30,-4 4 17,-4 3-21,0 8 10,-5 3-12,1 1-1,-5 3-2,-3 7 1,-5 4-2,0 0-1,0 15 1,0-7 1,0-4-1,5-8-1,3-3 1,5-8-29,4-7 22,3-11-203,5-7 163,5-11-30</inkml:trace>
          <inkml:trace contextRef="#ctx0" brushRef="#br0" timeOffset="15392.8092">3594 3801 212,'-12'-3'95,"24"6"-75,-3-3-25,-1 0 61,4-3-45,9-1 4,8-3-9,8-1-2,9-3-3,7-7-62,1 0 48,-4-5-223</inkml:trace>
          <inkml:trace contextRef="#ctx0" brushRef="#br0" timeOffset="15208.7464">3706 3474 140,'17'-44'62,"-9"22"-49,8 4-16,-3 14 37,-1 0-27,1 1 28,-1 3-26,5 3 26,-5 12-26,0 11 21,1 7-23,-1 4 11,1 7-13,-1 0-1,0 4-2,5 7 4,0 11-5,-5-4 3,0 1-3,1-15-3,-1-8 1,1-10 6,-1-8-4,-4-4-53,-4-25-7,1-4 42,-5-4-128,-5 0 112,-3-7-45</inkml:trace>
          <inkml:trace contextRef="#ctx0" brushRef="#br0" timeOffset="16544.9235">4488 3386 80,'8'-4'39,"-4"8"-31,0-4-10,-4 0 21,0 11 27,0 0-35,0 0 30,0 4-11,0 3-21,-4 0 13,0 8-17,-4 4-3,-5 10 0,-7 4 0,-1 0-1,-4 4-1,5 0 1,3-4 1,5-4-1,3 1-3,5-4 1,8-4 1,5-7 0,7-4 2,5-4-1,8-14 2,12-4-2,1-4-1,-1-3 1,0-8 21,-4-3-17,-3-8 12,-5 0-12,-9 0 8,-3 4-10,-5-3 7,-8 6-7,-8-3 1,-4 4-3,-9-1-1,-3 5 1,-9-1 1,-4 11-1,4 1-3,4 3 1,4 3-5,9-3 5,8-3 3,12-5-2,13-3-2,8-7 1,4-4 1,0-8 0,4 1 2,-4-8-1,-4-3-1,-4 7 1,-9 3 1,-3 4-1,-9 4-1,-4 4 1,-8 0 1,-1-1-1,-3 1-3,0-1 1,-5 5 4,-4-1-3,1 4 0,-5 4 1,-4 3-1,0 8 0,4 3-37,0 8 29,9-1-246</inkml:trace>
          <inkml:trace contextRef="#ctx0" brushRef="#br0" timeOffset="17005.8026">5323 3371 160,'-4'-3'75,"8"10"-59,-4 0-20,0 4 67,0 8-50,-4-1 18,0 4-22,-4 4 8,0 3-12,-1 4 2,-7-3-5,-1 3-1,5 0 0,-5 0-1,5 0 0,4 0 0,-1 0 0,5 0 0,4-3 0,4-4 0,5-1 0,-1-3 0,4-3 0,1-5 30,-1-3-23,5 0 17,-1-3-18,5-4 6,0-4-9,-1-4 4,5 0-6,8-3 3,-8-1-3,0-3-1,0 0 1,-5 0 4,1 0-4,0 0-73,-1 0 57,1 0-135,0-3 115,-1 6-120</inkml:trace>
          <inkml:trace contextRef="#ctx0" brushRef="#br0" timeOffset="17427.7211">6097 3434 192,'-4'-4'85,"8"8"-67,-4-1-23,0-3 64,0 0-48,4 11 39,-4 0-37,0 0 15,0 8-20,-8 3 1,0 4-7,-1 7 2,-3 4-3,-5-1-1,-3 5 1,-1 3 7,0 4-6,5-12-4,3 5 2,1-4 0,8-12 0,4 1 0,0-8 0,4-3 0,8 0 0,1-8-3,3-3 2,1-4 1,12 0 0,-4-4 0,-1 1 0,5-5 2,0 1-1,0 0-1,0-5 1,0-2-1,-4 3 0,-4-4 8,-5 4-6,-3 0-110,-5 0 85,-4 0-228</inkml:trace>
          <inkml:trace contextRef="#ctx0" brushRef="#br0" timeOffset="17645.926">6056 3717 188,'4'-4'85,"16"4"-67,9-22-23,-16 18 58,-1-3-43,5-4 25,3 0-25,1 4-4,4-4-3,0 0-5,-5 3 1,1 1-5,-4 3 5,-5 1-168,-4-1 133,-4-4-92</inkml:trace>
          <inkml:trace contextRef="#ctx0" brushRef="#br0" timeOffset="17846.5494">6010 3382 236,'0'-3'105,"8"3"-83,5-4-28,-5 4 60,13-4-44,-1-3 17,1-4-20,8 0-4,4-4-1,4 0 0,5 4-1,-5 4-129,8 3 100,-3 4-183</inkml:trace>
          <inkml:trace contextRef="#ctx0" brushRef="#br0" timeOffset="18507.4655">6986 3607 172,'4'0'78,"-4"3"-61,5 1-21,-5-4 81,0 0-61,0 7 34,0 4-37,0 0 12,-5 4-18,1 3 2,0 4-7,-4 0-1,0 4 0,-5 7 1,1 4-1,-1 4-1,1 17 1,0-6-1,3-4 0,1-8 0,4-7 0,4-7 0,4-8 0,8-10 8,9-8-6,4-15 30,8-7-25,8 0-5,1-8-1,3 1 2,1 0-3,-1-1 9,1 1-7,-5-1 16,-4 5-14,-4-5 1,1 4-3,-5-3 15,-5 0-13,-3-1 15,-4 1-14,-5-1 0,-4 1-3,-8 0-2,0-8 1,-8-4 7,0 8-6,-5 0 10,1 4-9,0 3 4,-9 8-5,4 3 2,-8 4-3,-4 4 2,-8 3-2,0 4-1,-8 4 1,-1 3-18,5 0 13,-1 8-138,5-4 111,4 11-292</inkml:trace>
        </inkml:traceGroup>
        <inkml:traceGroup>
          <inkml:annotationXML>
            <emma:emma xmlns:emma="http://www.w3.org/2003/04/emma" version="1.0">
              <emma:interpretation id="{56FAE257-81C2-4A93-8B76-71B402DE3233}" emma:medium="tactile" emma:mode="ink">
                <msink:context xmlns:msink="http://schemas.microsoft.com/ink/2010/main" type="inkWord" rotatedBoundingBox="13211,4436 19834,4380 19846,5849 13223,5905"/>
              </emma:interpretation>
              <emma:one-of disjunction-type="recognition" id="oneOf3">
                <emma:interpretation id="interp15" emma:lang="en-US" emma:confidence="0">
                  <emma:literal>Real to me</emma:literal>
                </emma:interpretation>
                <emma:interpretation id="interp16" emma:lang="en-US" emma:confidence="1">
                  <emma:literal>REAL TIME</emma:literal>
                </emma:interpretation>
                <emma:interpretation id="interp17" emma:lang="en-US" emma:confidence="0">
                  <emma:literal>REAL T I M E</emma:literal>
                </emma:interpretation>
                <emma:interpretation id="interp18" emma:lang="en-US" emma:confidence="0">
                  <emma:literal>REAL T I me</emma:literal>
                </emma:interpretation>
                <emma:interpretation id="interp19" emma:lang="en-US" emma:confidence="0">
                  <emma:literal>REAL T I m E</emma:literal>
                </emma:interpretation>
              </emma:one-of>
            </emma:emma>
          </inkml:annotationXML>
          <inkml:trace contextRef="#ctx0" brushRef="#br0" timeOffset="24019.0873">11524 3470 212,'29'-25'95,"-29"36"-75,4 3-25,-4-6 41,0 3-29,0 7 25,0 1-23,-8 3 14,0 0-17,-5 0 8,1 4-10,-1 3 1,1-7-4,4 0 2,0-4-2,3 1-3,1-4 1,4-4 1,9-4 0,3 0 0,9-3 0,-1 0 2,1 3-1,0-3 2,3-1-2,1-3 2,0-3-2,4 3 2,0-4-2,0 0 5,0 1-5,-4-8-22,0-8 16,-1 5-149,-3 2 120,0 1-150</inkml:trace>
          <inkml:trace contextRef="#ctx0" brushRef="#br0" timeOffset="24501.3809">12256 3323 236,'-20'-22'108,"24"22"-85,0-3-29,4 3 24,5 0-16,-1 0 22,9 0-18,8 0 3,0 0-7,0 0 8,0 3-8,4 1-105,0 0 82,0-1-193</inkml:trace>
          <inkml:trace contextRef="#ctx0" brushRef="#br0" timeOffset="24442.2241">12505 3345 220,'-5'15'98,"1"-4"-77,0 26-26,4-11 47,-4-1-34,0 5 25,-4-1-24,3 4 9,-3 4-13,4-4-3,-4-3-1,-1-5 1,5 1-1,4-8 2,0 1-106,-8-8 82,0 0-210</inkml:trace>
          <inkml:trace contextRef="#ctx0" brushRef="#br0" timeOffset="25359.5965">12844 3897 208,'4'-4'95,"8"4"-75,17-7-25,-12 3 13,3-3-7,9 0 13,9-8-10,3 0 0,9-3-2,-5-4 4,1-4-5,3 0-81,1 4 63,-5 0-163</inkml:trace>
          <inkml:trace contextRef="#ctx0" brushRef="#br0" timeOffset="25020.0491">12893 3331 248,'-12'-4'111,"12"4"-87,0 4-30,0-4 38,0 0-27,8 3 7,5 1-8,3 0 5,1-4-6,8 0 1,4 0-3,4 0 2,4 0-2,-4-4 2,4 0-2,-4-3-54,0 0 42,-8 3-173,-4 8 142,-9-1-70</inkml:trace>
          <inkml:trace contextRef="#ctx0" brushRef="#br0" timeOffset="24842.0283">13026 3301 156,'29'8'72,"-25"-1"-57,12 4-19,-11-4 70,3 4-53,-4 8 33,0 14-34,0 0 21,0 4-24,-4 3 6,-4 4-11,-4 0 1,0-3-4,-5-8-1,1-4 1,4-7 4,-5-3-4,9-4-3,0-8 2,12-3-65,5-12 51,-1-10-241</inkml:trace>
          <inkml:trace contextRef="#ctx0" brushRef="#br0" timeOffset="25874.3913">13630 3493 164,'0'0'75,"4"3"-59,16 8-20,-20-11 76,9 11-58,-5 0 32,-8 8-33,0 3 20,-5 3-24,1 5 0,-4-1-6,-1 1 1,1-1-3,4-7-6,3-3 4,1-5 6,4-3-5,0-3 1,4-5 0,5-3-1,-1-3 0,9-8 5,3-11-4,5-8-3,0-3 2,4-7 0,8-19 0,4 4 0,-3 3 0,-5 12 0,-4 10 0,-4 12 0,-9 7 0,-4 11 16,-3 22-12,-9 0 7,0 7-8,-4 1 6,-1-4-6,1-1-2,0-3 0,4-3-1,0-5 0,4-6 2,5-1-1,-1-7 5,8-7-5,5-8 3,8-7-3,0-15-3,8-7 1,5 0 1,-1 4 0,0 3 0,-8 7 0,-4 5 14,0 6-11,-4 8 13,-4 8-12,-5 6 26,-3 12-23,-5 7 25,0 22-24,-8 4 10,0 3-13,-4 5-3,4-1-1,0-7 1,0-4-1,4-11 2,0-4-2,1-7-129,3-7 100,4-8-326</inkml:trace>
          <inkml:trace contextRef="#ctx0" brushRef="#br0" timeOffset="26380.5124">15032 3305 244,'-12'18'111,"3"-3"-87,1 7-30,4-3 74,-4 10-55,-9 0 19,1 1-23,-1-1 19,0 4-21,1-3 2,3-1-6,1 1 12,4-1-11,0-7-5,-1 0 1,5-4-3,0-3 2,4 0 1,0-4 0,4 0 25,0-4-20,5 1 10,7-1-11,5 0 9,-1 1-10,1-5-4,0 1 1,-1-4 3,5-4-3,4 1 3,4-1-2,0-3 2,1-1-2,3-3 2,0 0-2,4-3-3,-8-1 1,-4 4-30,-4 0 24,-8 0-84,-5 3 70,-4-3-140,-12 4 123,-8 0-156</inkml:trace>
          <inkml:trace contextRef="#ctx0" brushRef="#br0" timeOffset="26799.8698">14982 3276 320,'0'-8'144,"9"8"-113,11-3-39,-3 3 81,12-4-59,16 0 9,9-3-15,8-1-6,8-3-1,5-3-43,-9 3 33,-4-8-247,-4 5 200,-8-16-111</inkml:trace>
          <inkml:trace contextRef="#ctx0" brushRef="#br0" timeOffset="26726.0808">15090 3551 240,'-17'-14'108,"17"14"-85,0-4-29,4 4 85,1 0-63,3 0 42,0-4-43,5 1-8,3-1-3,5 0-7,-1 1 2,1-1 6,0-11-4,4-3-59,-1 7 46,-7-4-128,-9-3 108,-4 3-177</inkml:trace>
          <inkml:trace contextRef="#ctx0" brushRef="#br0" timeOffset="22189.5264">9175 3077 124,'-5'-22'59,"5"18"-47,0 4-15,0 0 54,0 0-41,0 0 20,0 0-22,0 0 12,0 0-15,0 0 14,0-3-14,0 3 3,0 0-6,0 7-4,0 8 2,-4 3 28,0 11-22,-4 16-2,0 13-2,-5 20 6,1 3-6,-1-1-4,1 1 2,0 4 5,-1-1-4,5 5 0,0-5 0,-1-10 1,5-8-1,-4-11-1,0-11 1,-1-11 4,5-7-4,-4-15 0,0-15 0,-1-7-1,5-22 0,4-14 0,4-12 2,9-7-1,-1-12 2,5-17-2,3-5-3,9-6 1,0 7 1,4 7 0,1 7 0,-5 8 0,-5 0 0,5-4 0,0 11 2,4 4-1,9 3-6,3 8 4,-3 11 0,3 11 1,-4 11-6,-3 11 5,-9 11 8,-9 14-5,-7 19 2,-17 8-3,-13 10 2,-8 12-2,-12-1 2,-4 5-2,-1-1-3,5-7 1,-8 10 4,3-10-3,9-11-2,8-4 1,5-7-8,7-8 7,9-3-2,4 4 3,8-5-5,1 1 5,3 3-3,5 5 3,-1-5 1,5-3 0,-1-1 0,5 1 0,-4 0 5,0 3-4,-1 1 0,-3-1 0,-1 4-1,-3-3 0,-5 3 2,0 7-1,-3-3 5,-1-8-5,0-7 6,-4-3-6,0-4-98,0-4 77,0-11-193</inkml:trace>
          <inkml:trace contextRef="#ctx0" brushRef="#br0" timeOffset="22624.301">10056 3599 196,'8'-11'88,"0"11"-69,0 4-24,-8-4 47,5 7-34,-1 4 31,-4 11-30,-4 4 16,-5 3-19,-3 4-3,-5 4-1,1 4 3,-1-1-4,5 1 3,-1-5-3,5-6-9,4-4 6,0-4-2,8-4 6,4-3-2,1-4 3,3-4-2,9-3-1,4-8 1,3 0 24,1 1-20,5 3-1,3 3-2,0-6 0,0-1-1,-4-3 5,0-4-5,-4-4 3,-4-3-3,-4-5-90,-5 1 70,-7 0-243</inkml:trace>
          <inkml:trace contextRef="#ctx0" brushRef="#br0" timeOffset="22815.3197">10105 3783 116,'21'-7'55,"0"3"-43,8-3-15,-13-1 49,9 1-37,0 0-1,0-4-4,-1-1-4,-3 1 1,-4 0 4,-5 0-4,-8 4-73,-4-4 57,-8 4-99</inkml:trace>
          <inkml:trace contextRef="#ctx0" brushRef="#br0" timeOffset="22978.2474">10014 3618 144,'4'0'65,"1"-4"-51,11 4-17,-3-4 40,3-3-30,5-1 18,4-3-19,8 0 6,8 0-9,5-3-30,-1 3 22,1 3-187</inkml:trace>
          <inkml:trace contextRef="#ctx0" brushRef="#br0" timeOffset="23465.6341">10771 3496 84,'13'0'39,"-5"0"-31,4 4-10,-7-4 83,3 7-64,-4 4 44,0 4-44,-4 3 21,0 4-28,-4 8 3,-4 3-9,-5 0 8,-3 4-9,-1 0 2,1-1-4,-1-3 2,1 1-2,3-5-3,5-11 1,0-3 6,3-11-4,10-12 3,3-6-3,4-8-1,5-4 1,-1-11-7,5-7 5,8-4 6,4-7-5,4 4-2,-8 6 2,-4 9-3,-4 6 2,-1 8-5,-3 7 5,0 12 0,-5 10 1,0 11 0,-3 8 0,-1 7 28,-4 4-22,0 4 17,-4-1-17,0 4 3,0-3-7,4-5-4,0-6 2,-4-8 5,5-4-4,-1 1-22,0-12 16,-4-7-87,-4-4 71,0 1-205</inkml:trace>
          <inkml:trace contextRef="#ctx0" brushRef="#br0" timeOffset="23633.9803">10788 3754 160,'0'-4'75,"4"4"-59,4 0-20,1 0 53,-1 0-39,17-7 2,8-4-8,0-1 0,4-2-3,0-1-20,0-3 15,5 3-206</inkml:trace>
        </inkml:traceGroup>
      </inkml:traceGroup>
    </inkml:traceGroup>
    <inkml:traceGroup>
      <inkml:annotationXML>
        <emma:emma xmlns:emma="http://www.w3.org/2003/04/emma" version="1.0">
          <emma:interpretation id="{60DB0514-DF57-465C-93F0-6FE790E95CF3}" emma:medium="tactile" emma:mode="ink">
            <msink:context xmlns:msink="http://schemas.microsoft.com/ink/2010/main" type="paragraph" rotatedBoundingBox="5340,6765 19637,6733 19639,7770 5343,78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47773BF-D9BF-4345-ABB8-BF5BACFAAEF1}" emma:medium="tactile" emma:mode="ink">
              <msink:context xmlns:msink="http://schemas.microsoft.com/ink/2010/main" type="line" rotatedBoundingBox="5340,6765 19637,6733 19639,7770 5343,7802"/>
            </emma:interpretation>
          </emma:emma>
        </inkml:annotationXML>
        <inkml:traceGroup>
          <inkml:annotationXML>
            <emma:emma xmlns:emma="http://www.w3.org/2003/04/emma" version="1.0">
              <emma:interpretation id="{C755E4F0-E988-4F90-B861-66D5755CF541}" emma:medium="tactile" emma:mode="ink">
                <msink:context xmlns:msink="http://schemas.microsoft.com/ink/2010/main" type="inkWord" rotatedBoundingBox="5335,6879 11270,6832 11278,7703 5343,7751"/>
              </emma:interpretation>
              <emma:one-of disjunction-type="recognition" id="oneOf4">
                <emma:interpretation id="interp20" emma:lang="en-US" emma:confidence="0">
                  <emma:literal>multiple</emma:literal>
                </emma:interpretation>
                <emma:interpretation id="interp21" emma:lang="en-US" emma:confidence="0">
                  <emma:literal>must I PL E</emma:literal>
                </emma:interpretation>
                <emma:interpretation id="interp22" emma:lang="en-US" emma:confidence="0">
                  <emma:literal>Must I PL E</emma:literal>
                </emma:interpretation>
                <emma:interpretation id="interp23" emma:lang="en-US" emma:confidence="0">
                  <emma:literal>MULTIPLE</emma:literal>
                </emma:interpretation>
                <emma:interpretation id="interp24" emma:lang="en-US" emma:confidence="0">
                  <emma:literal>Munt I PL E</emma:literal>
                </emma:interpretation>
              </emma:one-of>
            </emma:emma>
          </inkml:annotationXML>
          <inkml:trace contextRef="#ctx0" brushRef="#br0" timeOffset="28329.9474">1141 5250 172,'-4'-4'78,"4"4"-61,0 0-21,0 0 56,0 0-42,-4 15 11,0 18 5,0 4-22,0 3-1,0 12 3,-1-4-5,1 0 9,4 7-8,0 4-1,0 3 0,0 4-1,0-3 0,0-12 2,0-3-1,-4-11 5,4-4-5,0-7 3,0-8-3,0-18-3,0-7 4,0-15-2,4-12 0,5-10 1,-1-11-4,8-4 2,5-14-5,4-4 5,4-12-3,0 5 3,0 7 9,4 10-6,-4 16 2,-4 14-3,-5 19-6,1 14 4,-4 15 0,-1 19 1,-4 14 2,-3 7-1,-5 1 2,-4-1-2,0 1 2,0-1-2,0-7-1,0-11 1,4-7-4,0-8 2,4-10 6,5-12-4,3-11-3,5-3 2,4-15 0,4-11 0,-4-15 2,-1-11-1,1 4-1,0 3 1,-4 8-4,-1 11 2,-3 11-5,0 15 5,-1 10 3,-3 16-2,-1 6 0,0 8 1,1 15-4,-1 4 2,1 3-8,-5 4 7,0-1 12,-4 1-8,0 0 5,-4 0-5,0-4 2,5-4-3,-1-3 5,0-8-5,0-6 0,4-1 0,0-11-161,5-4 126,-1-7-132</inkml:trace>
          <inkml:trace contextRef="#ctx0" brushRef="#br0" timeOffset="28820.3142">2457 5397 156,'-4'0'72,"0"8"-57,-5 6-19,5-3 53,-4 8-39,0 6 22,-1 8-24,-3 4 13,4 0-16,-1 0-3,5 0 0,0-4 0,4-4-1,0-3-1,8-8 1,1 1 1,7-12-1,1-11-1,8-3 1,-1-11 1,5-5-1,4-2 5,5-8-5,-1-4 0,0-7 0,-8-4 1,0 4-1,-4-4-9,0 8 6,-9 6 10,-3 9-7,-5 28 0,-4 12 11,-4 11-10,0 3 3,-4 8-4,0 0 2,0 3-2,-1-3 2,5 0-2,5-8-1,3-3 1,4-8 4,5-10-4,-1-8-50,9-4 38,4-3-242</inkml:trace>
          <inkml:trace contextRef="#ctx0" brushRef="#br0" timeOffset="29162.3738">3201 5423 104,'0'4'46,"5"-1"-37,-5 1-11,0-4 100,0 11-78,0 0 33,0 4-38,-5 7 16,1 0-23,-4 4 4,0-1-8,-1 5 14,1-1-14,4 4 1,0-3-3,4-1-4,4-3 1,4-4 4,5 0-3,3-7-2,9-4 1,8-4 4,0-3-3,0-4 3,0-8-2,1 1 2,-6 0-2,6-4 5,-1-4-5,-4-3 3,0-1-3,-5 1-101,1 3 78,0 4-202</inkml:trace>
          <inkml:trace contextRef="#ctx0" brushRef="#br0" timeOffset="29627.5924">3822 5327 240,'-17'-33'108,"17"33"-85,4-14-29,5 10 35,-1 0-24,4 12 23,9-12-21,12 0 5,4 0-8,1 4 5,-1-3-6,4-1-55,1 11 41</inkml:trace>
          <inkml:trace contextRef="#ctx0" brushRef="#br0" timeOffset="29503.6704">4095 5379 212,'12'-11'98,"-8"22"-77,1-11-26,-5 0 41,4 7-29,0 4 17,0 4-18,-4 7 17,0 4-18,-4 3 9,0 1-10,-5 3 3,1 0-5,4 0-1,0 0 0,0-7 4,0-4-4,-1-4 0,1-3 0,0-4-1,4-8 0,0-3-115,-4-7 90,0 0-198</inkml:trace>
          <inkml:trace contextRef="#ctx0" brushRef="#br0" timeOffset="30255.6963">4475 5728 288,'-20'11'131,"28"-4"-103,9-3-35,-9-4 15,8 0-8,17-7 30,9-4-23,3-8 3,1 5-7,-1-1-55,1-7 41,-1 4-291</inkml:trace>
          <inkml:trace contextRef="#ctx0" brushRef="#br0" timeOffset="30076.6246">4513 5199 264,'4'-4'118,"12"4"-93,-3 0-32,7 0 40,5-4-3,8 1-21,0-1-9,5 0 1,-1 1 4,-4-1-5,-8 4 4,4 0-3,-4 4-171,-9 7 133,1 7-152</inkml:trace>
          <inkml:trace contextRef="#ctx0" brushRef="#br0" timeOffset="29949.4503">4707 5331 192,'0'0'88,"13"15"-69,-5-4-24,-4-4 58,0 11-43,0 5 28,-4 6-28,0 4 6,0 4-12,0-4 3,-4-4-5,0-7 2,4-3-3,0-5 2,0-2-2,0-5-87,-4-7 67</inkml:trace>
          <inkml:trace contextRef="#ctx0" brushRef="#br0" timeOffset="30768.2225">5307 5445 228,'0'22'101,"0"-7"-79,-4 10-28,4-6 43,-4 3-30,-1 4 3,1 3-7,4 4-2,0 4 0,-4 0 1,4-12-1,0-2-3,0-1 1,0-11 37,0-15-23,4-7-6,5-15-1,-1-3-5,0-8 2,5-14-2,-1-5 19,0-6-16,1-1 19,7 5-18,9 6 1,-8 8-4,-4 7 1,-1 8-2,1 7-3,-1 7 1,5 8 1,0 7 0,-5 7-3,1 4 2,-1 0 4,1 7-3,-5 12 3,-3-4-2,-5-1 2,-4 1-2,-9 0 2,-3 0-2,-5-4 30,1-4-24,-13 0 3,-4 1-7,4-5 7,4 1-8,4-4 2,5-3-3,3-5-90,5-6 70,4 3-330</inkml:trace>
          <inkml:trace contextRef="#ctx0" brushRef="#br0" timeOffset="31155.4358">5869 5228 288,'5'4'128,"3"-1"-101,-4 5-34,0-1 68,0 4-50,0 8 28,1 3-29,-1 7 6,0 4-12,-4 4 1,-4 0-4,0-1 5,-9 5-5,5 3 0,0 4 0,-1 0-4,9 3 2,4-7 6,1 4-4,-1-22-3,4-4 2,4-8 0,5-2 0,4-12 5,3-4-4,5-4 23,5-3-19,-6 0-2,1 0-1,0 0-5,0 0 2,0 0 1,0 0 0,-4-3 8,0 6-6,-9 1-121,1-1 93,-5 1-316</inkml:trace>
          <inkml:trace contextRef="#ctx0" brushRef="#br0" timeOffset="31573.7536">6581 5349 252,'0'-7'111,"4"11"-87,4-4-30,-8 0 46,9 7-33,-5 4 32,0 4-30,-4 3 13,0 12-16,-4 3 5,-4 0-8,-1 4 1,-3-1-3,-1 8 5,1 1-5,4-1-5,-1-8 3,5 5 0,4-12 1,4-7 0,5-3 0,7-12 2,1-3-1,4-4-6,7 0 4,1-4 31,0-3-24,0-1 7,0-3-9,0 0-3,0-3 0,-4 3-4,0-4 2,-4-3-8,-5 3 7,-4 0-130,-7 0 103,-5 4-248</inkml:trace>
          <inkml:trace contextRef="#ctx0" brushRef="#br0" timeOffset="31783.0514">6705 5581 236,'-25'-4'105,"29"4"-83,17 11-28,-25-11 71,20 0-52,1-3 32,0-1-33,3-7 18,1 0-22,4 0 4,0 0-8,-1 0 0,1 0-3,-4 0 2,-5 0-2,1 0-113,-9 0 89,-8 3-268</inkml:trace>
          <inkml:trace contextRef="#ctx0" brushRef="#br0" timeOffset="31966.4399">6639 5309 312,'-13'-22'138,"13"22"-109,9 0-37,-5 0 73,8-4-53,13-3 26,0-1-27,4-3-1,8-3-7,9-8 1,3-4-3,9-3-146,0 3 114,-4 4-273</inkml:trace>
        </inkml:traceGroup>
        <inkml:traceGroup>
          <inkml:annotationXML>
            <emma:emma xmlns:emma="http://www.w3.org/2003/04/emma" version="1.0">
              <emma:interpretation id="{878867D0-6FAE-415A-91A9-7119F25F95CE}" emma:medium="tactile" emma:mode="ink">
                <msink:context xmlns:msink="http://schemas.microsoft.com/ink/2010/main" type="inkWord" rotatedBoundingBox="12448,6749 16850,6739 16853,7776 12450,7786"/>
              </emma:interpretation>
              <emma:one-of disjunction-type="recognition" id="oneOf5">
                <emma:interpretation id="interp25" emma:lang="en-US" emma:confidence="1">
                  <emma:literal>CYLINDER</emma:literal>
                </emma:interpretation>
                <emma:interpretation id="interp26" emma:lang="en-US" emma:confidence="0">
                  <emma:literal>cyi+noeR</emma:literal>
                </emma:interpretation>
                <emma:interpretation id="interp27" emma:lang="en-US" emma:confidence="0">
                  <emma:literal>cyi+N0ER</emma:literal>
                </emma:interpretation>
                <emma:interpretation id="interp28" emma:lang="en-US" emma:confidence="0">
                  <emma:literal>cyi+NoeR</emma:literal>
                </emma:interpretation>
                <emma:interpretation id="interp29" emma:lang="en-US" emma:confidence="0">
                  <emma:literal>cylinoeR</emma:literal>
                </emma:interpretation>
              </emma:one-of>
            </emma:emma>
          </inkml:annotationXML>
          <inkml:trace contextRef="#ctx0" brushRef="#br0" timeOffset="53349.5919">10374 5316 268,'13'-29'121,"-5"25"-95,-4-11-33,-4 19 54,0 0-39,-4 18 31,-4 4-20,-5 7-13,1 4 1,-9 3-6,-4 0 5,0-3-5,5 0 3,-1 3-3,0 1 2,9-1-2,0-3-3,3-4 1,9-7 1,4 0 0,9-8 28,8-3-22,3-4 14,1-4-14,8-3 5,0-4-8,5 0 4,-1-8-6,-4-3 0,4-3 0,0-5 1,1-6-1,-1 2-37,0 1 28,-4 4-148,-8 3 121,0-7-241</inkml:trace>
          <inkml:trace contextRef="#ctx0" brushRef="#br0" timeOffset="54189.0089">10804 5805 260,'-16'22'118,"16"-14"-93,0-1-32,0-7 26,0 0-17,4 4 3,4-1-4,1-3 47,3 0-38,13 0 11,0-3-14,-9-1 9,13-3-12,17-8 14,3 0-13,-7-3 0,-5-4-3,0 7 1,0 0-2,5 4 5,-1 0-5,-4 4-5,0 0 3,5-1 8,3-3-5,1 4-65,-1 0 49,-7-1-110,-5 5 95,-4 3-208</inkml:trace>
          <inkml:trace contextRef="#ctx0" brushRef="#br0" timeOffset="53928.6387">10887 5272 296,'-8'-22'131,"8"22"-103,4-4-35,0 4 68,13 0-50,3 0 19,9-3-21,4-1 0,5 0-7,3-3 5,0 3-6,1 1 3,3-1-3,-3 0-34,-5 4 26,-4-3-85,-4 3 71,-8 0-232,-5 3 195</inkml:trace>
          <inkml:trace contextRef="#ctx0" brushRef="#br0" timeOffset="53604.5598">11148 5379 236,'16'-4'105,"-12"4"-83,9 7-28,-9 1 71,0-1-52,0 8 37,0 3-36,1 4 22,-5 11-26,0-3 8,0-1-12,0 1 1,-5-5-5,1-3 5,0-3-6,0-4-22,0-1 16,4-6-87,0-5 71,0-3-174,0-3 150,-13-1-96</inkml:trace>
          <inkml:trace contextRef="#ctx0" brushRef="#br0" timeOffset="54890.1928">11847 5390 224,'-8'0'101,"8"7"-79,-5 19-28,5-8 71,-8 8-52,-4 3 43,-1 5-42,5-1 10,4 0-17,0 0 1,4 0-6,-4-4 2,4-7-3,0 0-1,-5-3 1,-3 3 4,0-4-4,0-3 0,-1-4 0,1 0 4,0-7-4,4-8-19,4-11 14,4-10 1,12-12 2,5-18-2,0 0 2,-1-1 1,1-6 0,-4 3 19,-1 8-15,-3 6 24,-5 12-21,0 8 8,0 6-11,-3 5-11,3 10 6,0 22 0,0 4 1,5 8 5,3 3-4,1-4-3,-1 4 2,5 0-6,0-3 5,0-4 3,3-8-2,-3 0 14,8-3-10,-4-4 23,4 0-21,0-4 6,-4 1-8,3-5 5,1-3-6,5-3 20,-6-5-17,1-10 19,0-4-18,-4-4 10,0-11-12,0-18 2,-4-3-5,3-12-1,-3 3 0,0 9-4,-5 6 2,-3 1 1,-5 18 0,-4 11-73,-8 10 57,-4 9-109,-1 6 95,5 9-258,0 6 222,4 0-40</inkml:trace>
          <inkml:trace contextRef="#ctx0" brushRef="#br0" timeOffset="52275.7944">8686 5092 156,'0'0'72,"0"0"-57,0 0-19,0 0 62,0 0-47,0 4 39,-4-1-37,0 1 23,-8 0-26,-5 3 11,-3 4-15,-5 7 5,-4 5-8,-8 13 15,-9 8-14,1 1-2,3 2 0,1 5 6,4-1-6,3-3 2,6 4-3,7 3 5,4 0-5,5 4-5,8 0 3,8-4 3,8-11-2,5-7 28,16-8-21,4-7 8,9-11-11,3-11-2,5-11-1,-4-11 7,-1-4-6,1-7 2,4-4-3,0 4-23,-9-3 17,-4 10-127,-3 0 103,3 8-238</inkml:trace>
          <inkml:trace contextRef="#ctx0" brushRef="#br0" timeOffset="52921.7368">9344 5180 236,'-4'-18'108,"4"18"-85,0 0-29,0 0 66,0 7-49,-4 4 0,-4 15-7,-5 11 24,-3 0-21,-1 3 2,5 4-6,-1 0-2,5-3 0,8-5-1,8-2 0,5-9 0,3-6 0,9-5 2,4-6-1,4-5 5,4-6-5,1-8 23,-1-4-19,0 0 12,-4-3-12,-4-8-1,-8 0-2,-1-7 1,-3-3-2,-5 2 5,-3 5-5,-1 7-3,-4 4 2,0 3-3,-4 15-6,4 11 7,1 4 0,-1 3 2,4 4 0,0 4 0,0 7 0,5 0 0,-1 4 0,1 0 0,-5 7 2,4 3-1,-7 1 5,-5-4-5,-5 4 0,-7 4 0,0-8 4,-5-4-4,-12-3-3,0-8 2,-4 1 28,-4-8-22,-5 0-8,-3-4 3,4-3 6,3-8-5,9-3 5,5-8-6,3-3-3,8 0 2,5-4-93,4 0 73,4-11-189,12-12 161,9 1-123</inkml:trace>
          <inkml:trace contextRef="#ctx0" brushRef="#br0" timeOffset="63324.2161">13034 5188 132,'25'-8'62,"-21"5"-49,17-5-16,-13 5 46,-4-1-35,0 0 40,0 1-36,0-1 38,-4 4-37,0 0 38,0 0-38,0 0 16,0 0-21,0 0 17,0 0-18,0 7 10,5 1-12,-5 3 19,0 3-18,0 19 14,0 4-15,0 7 3,-5 4-6,-3 7 2,0 0-3,-9 1-1,1-1 1,3 0-1,-3-7 0,3-1 2,1-6-1,4 3-1,0-11 1,3-3-1,5-8 0,5-4-6,3-7 5,4-11 3,5-4-2,8-7 0,-5-3 1,5-5 4,8-7-4,0-7-3,4 0 2,-3-4 3,-1 1-3,0-1 0,-8-3 1,-1-5 4,-3 1-4,-9 7 11,-3-3-9,-5 7 10,-8-4-10,-5 4 10,-3 4-10,-4-1-1,-1 5-1,-4 2-4,-4 1 2,-3 4-2,-1 7 2,4 4 6,0 3-4,0 4 0,-4 4 0,4-1-32,5 1 24,7 3-92,13-3 76,9 0-119,-1 10 107,8 12-193</inkml:trace>
          <inkml:trace contextRef="#ctx0" brushRef="#br0" timeOffset="63917.8283">13845 5467 196,'0'7'88,"0"-3"-69,0 3-24,0 1 58,0-1-43,0 8 59,0-4-53,0 4 30,0-1-34,-4 1 18,0 0-22,-1 3-1,1 4-5,0 0 1,0 0-2,0 0 19,4-3-16,0-1 5,0 0-7,0 1 2,0 3-3,0-7 2,0-1-2,4 1-1,0 3 1,4 1-4,1-4 2,-1-4-2,4-4 2,1 0 9,3-3-6,1-11 10,4-1-9,3 5 10,9-1-10,-4 0-4,0-3 1,0 0 5,0-5-4,-4 1 0,4-3 0,-8-1-1,-5 0 0,1 1 2,-5-8-1,-4 7-29,-3 0 23,-1 0-72,-4 1 59,-4 3-101,-5 0 90,-7 3-225</inkml:trace>
          <inkml:trace contextRef="#ctx0" brushRef="#br0" timeOffset="64140.2905">13791 5651 204,'-8'0'92,"8"0"-73,8 0-24,-4 0 72,4 0-54,9 0 44,4-4-43,3 1 18,-3-1-23,-4 0 3,16-3-8,12-4 0,-7-4-3,-5 0 5,-9 4-5,-3 4-33,-4 0 25,-5-1-79,-8 1 66,-8-4-160,-12 0 139,-13 0-70</inkml:trace>
          <inkml:trace contextRef="#ctx0" brushRef="#br0" timeOffset="64335.8381">13634 5474 232,'-8'0'105,"16"-11"-83,17 11-28,-13-3 85,5-5-63,-1-3 20,9-3-26,8-12 8,13-4-13,7 1-3,5 3-1,0 4 4,-8 4-4,-5 3-59,-3 4 46,-5 4-142,-8-1 119,-4 1-148</inkml:trace>
          <inkml:trace contextRef="#ctx0" brushRef="#br0" timeOffset="65189.0367">14498 5401 220,'0'-4'98,"4"8"-77,-4-4-26,0 0 61,5 7-45,-1 1 41,0-1-39,0 0 27,0 4-30,4 0 4,1 0-10,-1 4 3,0 3-6,1 5 3,-1-5-3,0 0-1,-4 1 1,0-1 1,0 4-1,-4 0 27,0-3-21,0 3-6,0-4 0,-4 0 2,4-3-3,-4 0 0,4-4 1,0-4 10,0 1-9,-4-1-6,4-7 4,-4 0 13,4-7-10,0-1 15,0-7-13,4-3 6,4-4-8,1-18 1,7-5-3,9-13 2,0-12-2,4-4 2,0 4-2,0 4 13,0 11-10,0 7 3,0 11-5,0 4-1,-1 11 0,-3 4-1,0 3 0,0 4 0,4 8 0,0 3 2,0 7-1,-4 4-1,-1 4 1,-3-1-1,-8 5 0,-5-1 5,-8 8-4,-8-4 3,-9 4-3,-4 7 2,-4 0-2,-3 0-3,-6-4 1,1-3 1,9-4 0,7 0-3,5 0-1,3 0 3,5 4-2,12 3 2,1-3 4,3 4-3,1-1 9,3 4-7,5 0 2,4 0-3,8-3 5,4-5-5,0-2 0,0-1 0,5-8 1,3-6-1,-8-8-37,-3-4 28,-1-3-196,-9-1 159,-3 5-258</inkml:trace>
        </inkml:traceGroup>
      </inkml:traceGroup>
    </inkml:traceGroup>
    <inkml:traceGroup>
      <inkml:annotationXML>
        <emma:emma xmlns:emma="http://www.w3.org/2003/04/emma" version="1.0">
          <emma:interpretation id="{84E1467B-4BA0-428D-8481-92A1892927C4}" emma:medium="tactile" emma:mode="ink">
            <msink:context xmlns:msink="http://schemas.microsoft.com/ink/2010/main" type="paragraph" rotatedBoundingBox="5350,8298 21437,8145 21450,9521 5364,96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BC8771C-626E-46E8-8040-2F10F29AE380}" emma:medium="tactile" emma:mode="ink">
              <msink:context xmlns:msink="http://schemas.microsoft.com/ink/2010/main" type="line" rotatedBoundingBox="5350,8298 21437,8145 21450,9521 5364,9674"/>
            </emma:interpretation>
          </emma:emma>
        </inkml:annotationXML>
        <inkml:traceGroup>
          <inkml:annotationXML>
            <emma:emma xmlns:emma="http://www.w3.org/2003/04/emma" version="1.0">
              <emma:interpretation id="{842FA6EC-2E99-4496-B526-ECBE3332EDFE}" emma:medium="tactile" emma:mode="ink">
                <msink:context xmlns:msink="http://schemas.microsoft.com/ink/2010/main" type="inkWord" rotatedBoundingBox="5338,8569 14310,8360 14336,9466 5364,9675"/>
              </emma:interpretation>
              <emma:one-of disjunction-type="recognition" id="oneOf6">
                <emma:interpretation id="interp30" emma:lang="en-US" emma:confidence="0">
                  <emma:literal>Extraction</emma:literal>
                </emma:interpretation>
                <emma:interpretation id="interp31" emma:lang="en-US" emma:confidence="1">
                  <emma:literal>Extract ION</emma:literal>
                </emma:interpretation>
                <emma:interpretation id="interp32" emma:lang="en-US" emma:confidence="0">
                  <emma:literal>EXTRACTION</emma:literal>
                </emma:interpretation>
                <emma:interpretation id="interp33" emma:lang="en-US" emma:confidence="0">
                  <emma:literal>ExTRACTI0N</emma:literal>
                </emma:interpretation>
                <emma:interpretation id="interp34" emma:lang="en-US" emma:confidence="0">
                  <emma:literal>Extractor</emma:literal>
                </emma:interpretation>
              </emma:one-of>
            </emma:emma>
          </inkml:annotationXML>
          <inkml:trace contextRef="#ctx0" brushRef="#br0" timeOffset="128496.7594">1344 6850 64,'-4'3'32,"4"1"-25,-4 3-8,4-7 47,0 0-36,0 0 24,0 0-24,0 0 2,0 0-8,0 0 22,0 0-20,0 0 6,0 0-8,0 8 0,0-1-3,0 0-3,0 1 1,0-8 4,0 7-3,4 0 34,-4 1-27,0-1-5,0 0 0,0-7 3,0 8-4,0-1-3,0 1 2,0-1 28,0 4-22,0 0 0,0 0-3,0 4-3,0-1 1,0 1 4,0 3-4,-4 5 6,0-5-6,0 8-3,-1-4 2,1 0 3,4-4-3,-4 1 0,4-1 1,-4 4-1,0 4 0,0 7 0,0 0 0,-1 0 2,-3 0-1,0 0 2,0 0-2,-1 0-1,1 0 1,-4 1-1,3-1 0,1 0 2,-4 4-1,3-1-1,1-3 1,0-3-1,0-4 0,-1-1 0,1-3 0,0-3 2,0-1-1,3-3-1,1-4 1,0 0-1,0 0 0,0-4-6,4 1 5,0-1 3,0 0-2,0-7-2,0 0 1,4 4 1,4-4 0,5 0 0,-1 0 0,5 0-3,3-4 2,5-3 4,0 0-3,4-1 3,8 1-2,0 3-3,1-3 1,-1 0 4,0-1-3,-4 1-2,4 3 1,-4 0 1,-4 1 0,-4-5 2,-4 1-1,0 0 2,-5-1-2,-3 1-12,-1 0 9,0-19-81,-3 0-117</inkml:trace>
          <inkml:trace contextRef="#ctx0" brushRef="#br0" timeOffset="128979.4324">1174 6942 128,'5'0'59,"7"0"-47,17-8-15,-8 4 68,12-3-52,16 0 7,9-1-13,8 1 3,-3 0-7,-1-1-5,4 1 2,0 0 8,4-1-6,5 5-68,-5 3 52,-8 7-152</inkml:trace>
          <inkml:trace contextRef="#ctx0" brushRef="#br0" timeOffset="128851.5091">1249 7563 104,'12'-26'49,"9"19"-39,8-8-12,-8 8 94,8-1-73,4 1 28,4 0-34,4-1 1,9 5-10,-5-5-6,-3 1 2,-5 0 5,0-12-4,-4 1 3,-4-1-3,-4 1-76,-8 0 59,-9-4-169</inkml:trace>
          <inkml:trace contextRef="#ctx0" brushRef="#br0" timeOffset="129544.981">2275 7640 216,'-4'-7'98,"8"-4"-77,12-4-26,-7 8 61,-1-4-45,4-4 13,1-3-17,7-1-2,9-14-3,4 4 4,5-1-5,7 1 6,5 3-6,-1 4-131,1 0 102,-4 4-173</inkml:trace>
          <inkml:trace contextRef="#ctx0" brushRef="#br0" timeOffset="129373.1278">2436 7151 200,'-16'-4'92,"16"4"-73,4 4-24,-4-4 36,0 0-26,4 15 46,4 3-39,5 1 15,3 6-20,1 5 16,3 10-18,1 1-2,4-5-1,0 5 0,8-1-1,-4 1 2,0-8-2,-5-4 2,-3-3-2,-4-4-1,-5-7 1,-4-4-85,1-4 66,-9-7-168,-9 0 143,-20-4-60</inkml:trace>
          <inkml:trace contextRef="#ctx0" brushRef="#br0" timeOffset="130118.4239">3019 7070 228,'-24'-3'101,"24"3"-79,0 3-28,0-3 21,0 0-13,8 0 52,4 0-42,5 0 15,3 0-19,9 0 1,5 0-7,-1 0-1,12 4 0,5 0 4,-1-4-4,1 0 6,4 0-6,0-4-143,-5 0 112,-3 1-189</inkml:trace>
          <inkml:trace contextRef="#ctx0" brushRef="#br0" timeOffset="129916.0265">3400 7085 196,'-17'-4'88,"22"8"-69,-5-4-24,0 0 5,0 0-1,4 7 53,-4 4-41,0 0 19,0 8-21,0 3 28,0 0-29,-4 11 11,-1 0-13,1 7 1,-8 1-5,-1 3-4,-3 8 2,-1-1 8,5-7-6,4-3-1,-1-8 0,1-8 1,4-3-1,0-7-3,0-4 1,0-3 9,-1-1-6,1-7-110,0-7 85,0-4-231</inkml:trace>
          <inkml:trace contextRef="#ctx0" brushRef="#br0" timeOffset="131212.6415">4099 7206 144,'0'19'65,"4"-1"-51,-4 15-17,0-15 40,0 5-30,0 6 7,-4-3-10,0 7 8,-4 0-9,-1 4-1,1-1-1,0 1-1,0-4 0,-1-3 2,5-8-1,0-4 36,0-7-29,0-7 17,0-11-19,4-12-3,4-7-1,4-7-2,4-7 0,5-8-3,4-7 2,3-4 4,5-3-3,-4 6-2,4 9 1,0 6 1,4 12 0,0 7 0,5 11 0,-5 11 0,-4 11 0,-5 7 0,-3 4 0,-9 0 5,-3 4-4,-13 3 3,-13 1-3,-8 10 2,-4-3-2,-8 0-3,0 0 1,-5-8 1,14-3 0,7-4-6,4-4 5,9 0 3,8 1-2,8-4 37,5-1-29,3-3-3,9 0-2,8-3 2,9-1-4,-1 0 0,9 4 0,-1 0 4,-3 1-4,-9-1 3,-4 0-3,-4 3-51,-4-6 39,-5-1-139,1-14-10</inkml:trace>
          <inkml:trace contextRef="#ctx0" brushRef="#br0" timeOffset="131700.4122">5112 7206 192,'17'-3'88,"-9"3"-69,1 0-24,-1 11 69,0 3-6,-8 8-40,-4 4-2,-4 15-12,-5-1 0,-3 4-3,-1 8-1,1-5 1,3-2-1,1-9 0,4 1 2,-1-8-1,5-6 5,0-1-5,4-30-22,8-6-9,5-16 22,3-14-48,9-11 43,4-4-11,0-11 17,0 0 5,0 8 1,-4 10 31,0 12-23,-1 10 6,-3 12-9,0 18 28,-1 18-25,-3 16 28,4 17-26,-1 12-2,-7 6-4,3 5 3,1 7-5,-1-11-3,5-8 2,4-7-3,0-18 2,-1-15-97,-3-11 77,-4-18-150,-9-15 130,-8-8-43</inkml:trace>
          <inkml:trace contextRef="#ctx0" brushRef="#br0" timeOffset="131860.8659">5245 7464 184,'0'0'85,"8"3"-67,5 1-23,-1-4 16,4 4-10,9-4 0,13 0 0,7-8-1,1-10 0,3 3-107,5 1 84,16-1-90</inkml:trace>
          <inkml:trace contextRef="#ctx0" brushRef="#br0" timeOffset="132192.0016">6308 7067 268,'-17'-4'121,"9"8"-95,-13 3-33,13 0 85,-4 12-63,-5 10 34,1 0-36,-5 8 18,-8 4-23,0 3 4,0-4-8,0 1 0,8 3-3,1 0-1,7-4 1,5-3-1,8-4 0,8-3 2,9-5-1,4-6-6,-1-5 4,5 1 0,8-7 1,4-1-23,5-7 18,-1-11-34,13-8 29,0-3-45,-1-3 41,-3-5-113,0-7 97,-1-3-188</inkml:trace>
          <inkml:trace contextRef="#ctx0" brushRef="#br0" timeOffset="132430.7579">6945 7063 200,'4'0'92,"-4"4"-73,4-4-24,-4 0 72,0 0-54,0 7 33,4 0-34,1 12 27,-5 14-30,0 0 21,0 4-22,-5 7 1,1 3-6,-4-2 1,0 2-3,-5 1 2,1-4-2,4-7 2,-1-7-2,1-8-23,4-11 17,0-8-141,0-10 114,0-4-209</inkml:trace>
          <inkml:trace contextRef="#ctx0" brushRef="#br0" timeOffset="132629.6654">6751 6975 316,'-25'3'144,"29"-3"-113,-4 4-39,0-4 28,8 7 2,5 1-16,3-1 3,5 0-7,4 1 5,12-5-6,4-3-45,13 0 35,0 0-202,0 0 164,-1-3-116</inkml:trace>
          <inkml:trace contextRef="#ctx0" brushRef="#br0" timeOffset="133009.0356">7876 7022 280,'-17'30'128,"13"-19"-101,-4 26-34,4-15 85,-1 3-63,1 9 23,0-1-27,0 3 1,4 1-8,0 0-6,4-4 2,0 0 5,-4 0-4,4 0 3,-4 0-3,0-7-51,-4-4 39,0-7-141,0-11 117,0-8-204</inkml:trace>
          <inkml:trace contextRef="#ctx0" brushRef="#br0" timeOffset="133137.9836">7607 6930 312,'-29'-7'141,"25"7"-111,0-4-38,4 4 89,0 0-65,0 0-6,4 4-4,8 0-6,1-1 0,3 1 2,9-4-1,16 0 2,-8 0-2,-4 0 2,13 0-2,-9 0-3,4 0 1,13 0 1,-5 0 0,-3 0-118,-9 4 93,0 3-224,-4 1 190,-5-1-38</inkml:trace>
          <inkml:trace contextRef="#ctx0" brushRef="#br0" timeOffset="133611.9124">7446 7647 156,'0'4'69,"4"0"-55,0 0-18,-4-4 59,0 0-44,0 0 24,8 3-25,-4 1 2,4-4-8,1 0 31,-1 0-28,0 0 26,5-4-24,7 1 14,1-5-17,4 1 11,8-1-12,-4 1 2,4 0-5,0-1-1,0 1 0,0 0-1,0-1 0,-4 1 2,4 0-1,5-1-71,-1 1 56,4 0-282</inkml:trace>
          <inkml:trace contextRef="#ctx0" brushRef="#br0" timeOffset="134114.1233">8873 7019 184,'-9'-11'82,"9"7"-65,-8 0-21,0 8 51,-5 0-38,-3 3 33,-1 4-31,-3 0 33,-1 7-33,-12 16 23,12-9-25,5-3 0,-17 15-6,-13 18-2,5-3 0,8-1-1,8-3 0,8-4 0,9-3 0,12-5-6,8-6 5,13-12 0,8-7 1,0-11-20,5-3 16,7-8 4,-3-4-1,-1-7 27,0-4-21,-8-3 38,0-1-33,-4 1 24,-8-4-25,-4 0 9,-9-15-13,-4 0 8,-8 0-10,0 8 2,-9 3-4,-3 8-1,-9 10 1,0 4 1,9 12-1,-1-1-54,1 8 42,3-1-193,9 16 159,0-8-182</inkml:trace>
          <inkml:trace contextRef="#ctx0" brushRef="#br0" timeOffset="259827.1576">9456 7063 88,'0'-8'42,"0"5"-33,0-8-11,0 11 49,0-4-37,0 0 16,0 1-19,0-1 27,0 0-26,0 1 22,0 3-23,0 0 8,0 0-11,-4 7 1,4 4-4,0 4-3,0 0 1,0-1 1,0 16 0,0-1 2,0-3-1,0 0 2,-4 3-2,4 0 5,-5 8-5,1 0 3,-4 0-3,0-1-3,0 1 1,-1 0 4,1 0-3,0 0 0,4-4 1,-1-8 4,1-3-4,0-7-3,4-4 2,0-7-93,4-8 73,0-11-144</inkml:trace>
          <inkml:trace contextRef="#ctx0" brushRef="#br0" timeOffset="260333.2118">9443 6953 116,'17'-8'55,"-9"8"-43,9 4-15,-9 3 35,5 4-26,-1 4 17,0 3-17,9 4 8,4 11-10,0 8 3,-1-1-5,1 5-1,4-1 0,0 0 1,-4 0-1,0-4-1,8-3 1,-4 0 1,-8-4-1,-1-4-1,-3-3 1,-1-4 4,-3-7-4,-1-4 37,1-4-30,-5-7 11,0-3-13,0-8 18,1-4-18,-1-4 3,4-10-7,1-4 30,-1-4-25,1-3 3,-1-15-7,-4-1-2,1 1 0,-1-4 4,0 4-4,-4 4 0,0-1 0,-4 1-1,0 7 0,0 3 5,0 8-4,-4 4-56,0 7 44,0 3-168,4 1 138,0 0-84</inkml:trace>
        </inkml:traceGroup>
        <inkml:traceGroup>
          <inkml:annotationXML>
            <emma:emma xmlns:emma="http://www.w3.org/2003/04/emma" version="1.0">
              <emma:interpretation id="{98B43639-4A4B-4C60-BE56-484F5F8DE20C}" emma:medium="tactile" emma:mode="ink">
                <msink:context xmlns:msink="http://schemas.microsoft.com/ink/2010/main" type="inkWord" rotatedBoundingBox="15587,8201 19210,8166 19222,9352 15598,9387"/>
              </emma:interpretation>
              <emma:one-of disjunction-type="recognition" id="oneOf7">
                <emma:interpretation id="interp35" emma:lang="en-US" emma:confidence="0">
                  <emma:literal>Pro-or am</emma:literal>
                </emma:interpretation>
                <emma:interpretation id="interp36" emma:lang="en-US" emma:confidence="1">
                  <emma:literal>Pro GRAM</emma:literal>
                </emma:interpretation>
                <emma:interpretation id="interp37" emma:lang="en-US" emma:confidence="0">
                  <emma:literal>Pro-or a-m</emma:literal>
                </emma:interpretation>
                <emma:interpretation id="interp38" emma:lang="en-US" emma:confidence="0">
                  <emma:literal>Program</emma:literal>
                </emma:interpretation>
                <emma:interpretation id="interp39" emma:lang="en-US" emma:confidence="0">
                  <emma:literal>program</emma:literal>
                </emma:interpretation>
              </emma:one-of>
            </emma:emma>
          </inkml:annotationXML>
          <inkml:trace contextRef="#ctx0" brushRef="#br0" timeOffset="263731.2977">11615 6669 148,'0'-36'65,"4"28"-51,0-6-17,1 10 60,3 0-46,-4 1 30,0-1-30,-4 0 19,4 4-22,-4 0 21,4 15-22,1 7 11,-5 15-13,0 3 5,-5 15-7,-3 15-2,-4 18 0,-13 8 4,-4 7-4,0-7 3,0-4-3,0-12-1,4-10 1,5-11-4,3-7 2,5-12 6,-1-7-4,1-7 6,-1-19-3,5-7-2,0-14-4,4-16 1,4-3-36,4-15 29,4-3-30,0-4 28,1-4-12,3-7 16,0-4 4,1 0 1,8 0-5,3 0 5,1 8 6,0-1-5,0 1-2,0 6 2,-1-2-3,1 2 2,4 12 1,0 4 0,4 7 0,0 7 0,5 4-3,3 4 2,9 7 1,-1 7 0,13 8 0,-8 7 0,-4 7 0,-5 4 0,-3 0-3,-9 4 2,-4 0 6,-13 3-4,-3-3 28,-9 3-22,-4-3 22,-9 0-22,-7-1-3,-13 1-2,-4 0-2,-8 0 0,-5-1 5,1 5-4,-1-5 0,5-2 0,-9-1-1,13-8 0,4-3 2,8-3-1,4-5-59,5-3 45,3 0-163,5-3 136,4-1-60</inkml:trace>
          <inkml:trace contextRef="#ctx0" brushRef="#br0" timeOffset="264491.3276">12343 7478 100,'-12'8'46,"20"-1"-37,-4 4-11,0-4 24,-4 1-18,0 3 38,0 0-32,0 4 35,-4-1-34,-4 1 20,0 0-23,-1-1 15,1 1-17,0-4 25,-5-4-23,1 1 24,4-8-24,-1-8 7,5-6-11,0-5-2,4-6-1,0-5-1,8-3 0,1-7 2,3-8-1,5-4-1,-1-10 1,5 7-1,0 3 0,-5 8-3,1 11 2,-1 7 1,1 8 0,3 3 0,1 4 0,0 8 2,0 3-1,3 3-1,-3 1 1,0 3 1,-1 1-1,1 6-1,-4-3 1,-5 0-1,-4 0 0,-8 8 5,-4-5-1,-8 1-2,-5 0 1,1 0-2,-5 3-6,4-3 4,1-1 0,-1-3 1,5 4 0,0-4 0,-1 4 0,5 0 0,4 7-3,0-4 2,4-3-8,4 7 10,4-4-1,0 1-3,5-5 2,-1 1 4,5 0-3,-1-1 3,1 5-2,-1-5-1,1 1 1,-1-4 1,1 0-1,-1-3 2,1-1-2,-5-3-121,9-4 94,4-4-198</inkml:trace>
          <inkml:trace contextRef="#ctx0" brushRef="#br0" timeOffset="264915.6272">13286 7155 212,'-4'-52'95,"4"49"-75,4-5-25,-4 8 72,0 0-54,-4 0 38,-4 4-37,-9 11-6,-3 14-4,-5 8-6,0 3 1,0 12 1,5-4 0,3-4 0,5 0 0,3 0 0,5-7 0,4-4 0,4-7 0,5-8 0,7-7 0,9-7 0,4-8 0,4-7 2,0-7-1,4-1-3,5-7 1,-9 1 9,-4-1-6,-9 0 30,-7-7-25,-5 0 9,0-7-12,-12-1 1,-4 8-4,-4 7 16,-5 4-13,-4 15-4,-3 3 0,-1 12-25,4-1 19,4 0-118,13 1 96,4-1-241</inkml:trace>
          <inkml:trace contextRef="#ctx0" brushRef="#br0" timeOffset="265445.6678">14019 7184 196,'24'-33'88,"-7"29"-69,-9 1-24,0 3 78,-3-4-59,-5 4 66,-5 4-60,-3-1 20,-13 19-14,-7 8-19,-6-1-2,1 4-4,0 8 4,0-1-4,8 1 3,1-1-3,7 1-3,5-1 1,3-7-5,5-3 5,4-5 6,4-3-5,9-7 1,7-4 0,9-7-1,4-8 0,9-7 0,-1-7 0,-4-1 0,1 1 0,-5 0 2,-4-1-1,0 1 2,-9-1-2,-3-3-1,-5 0 1,-3 8-1,-9-5 0,0 4 16,-9 4-12,-3 4 10,-5 0-11,-16 3-4,4 4 1,-4 7 3,0 1-3,4 6 3,4-2-2,9-1-124,3-4 97,9 0-179,4-7 156</inkml:trace>
          <inkml:trace contextRef="#ctx0" brushRef="#br0" timeOffset="266142.2185">14552 7350 100,'13'3'46,"-9"1"-37,4 0-11,-4-1 52,0 1-40,0 11 42,0-1-39,-4 1 24,0 0-27,0 0-3,-4 3-4,0 4 0,0 4-2,0-1 8,-4 1-7,4-7-1,-1-5 0,1 1 32,0-4-26,4-7 51,0-8-44,0-7 13,4-4-19,0-3 18,5-4-20,-1-11 3,4-4-7,5-7-4,8-4 2,0-11 3,-1 4-3,1 4 0,0 7 1,0 3-1,0 8 0,-1 7-3,5 8 2,-4-1 1,0 12 0,0 3 2,-4 8-1,-5 3-6,-3 8 4,-1 4 0,-4 6 1,-8 1 5,-4 0-4,-8 3 0,-5-3 0,-8 3 1,0 1-1,1-5-3,3-2 1,4-1 4,5-4-3,0 0-2,3-3 1,1 0 4,0 0-3,4-1-2,0 5 1,4-1 1,4 4 0,0 0 2,4 0-1,0-3-3,5-1 1,3-3 4,1-4-3,4 0-151,3-4 119,1-3-183,4-4 163,4-4-12</inkml:trace>
          <inkml:trace contextRef="#ctx0" brushRef="#br0" timeOffset="266692.6033">15582 7063 228,'0'-8'101,"0"8"-79,17-3-28,-17 3 57,4 3-41,0 1 27,0 4-27,0 10 25,0 8-26,-4 7 21,0 0-23,-8 4 5,-4 3-8,-5 4 5,-4 4-6,-3 3-5,-1 1 2,4-8 5,0-4-4,5-10-5,8-4 3,-1-8 8,5-3-5,4-8-4,4-11 2,5-10-23,3-8 18,5-8-29,7-18 26,5-10-35,4-27 32,1 0 0,-1 8 7,-4 11 3,-5 11 1,-3 3 2,-4 16-1,-1 6 25,-3 12-21,-1 7 30,-4 7-27,1 15 16,-5 11-18,0 8 6,0 17-9,0 5-2,0-1 0,0 8 4,5-4-4,-5-7-3,4-4 2,-4-3 3,0-1-3,0-3-25,1-4 20,-1-4-63,0-6 52,0-5-102,-4-3 90,0-8-178</inkml:trace>
          <inkml:trace contextRef="#ctx0" brushRef="#br0" timeOffset="267045.9621">15760 7261 256,'-21'4'115,"17"-4"-91,4 0-30,0 0 74,0 0-55,4 0-9,9 0-1,3 0-1,5-4-2,4 1-64,12-5 50,0 5-140,0-8 118,1 3-108</inkml:trace>
          <inkml:trace contextRef="#ctx0" brushRef="#br0" timeOffset="267478.3038">16285 7041 208,'4'3'95,"1"8"-75,-5 1-25,0 6 117,0 8-89,0 3 37,0 4-43,0 0 17,0 4-24,-5 11 13,1-4-17,0 0-6,4 0 1,0-3 2,4-5-3,0-3-2,1-7 1,3-7 6,0-8-4,9-8 6,-1-10-6,5-4 3,0-7-3,3-8-3,5-11 1,0-7 4,13-19-3,-1-10 0,-12 25 1,-4 8 13,4-8-11,-4 7 4,4 8-5,-5 8 2,-3 10-3,-4 4-1,-9 26 1,-4-1 4,-8 23-4,0-4 6,-4 11-6,-1 11-3,5-11 2,0-3 0,4-19 0,0 0 2,8-7-1,1-1 2,11-10-2,-3 0-3,12-26 1,-4 3-2,16-28 2,9-9-10,12-17 8,-5 7 7,-7 14-4,-13 8-2,-12 26 2,-4-1 5,-9 23-4,1 0 20,-13 25-17,0 1 13,-4 14-12,-1-8-3,1 20-1,-4 21-144,0 0 112,-5 8-342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45:34.229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55E3E0-751C-4837-AB02-3F5D5EB34266}" emma:medium="tactile" emma:mode="ink">
          <msink:context xmlns:msink="http://schemas.microsoft.com/ink/2010/main" type="inkDrawing" rotatedBoundingBox="4060,3283 12548,3217 12549,3394 4062,3460" semanticType="underline" shapeName="Other">
            <msink:sourceLink direction="with" ref="{B448DB21-BA7C-4B32-B83C-C030801273F1}"/>
          </msink:context>
        </emma:interpretation>
      </emma:emma>
    </inkml:annotationXML>
    <inkml:trace contextRef="#ctx0" brushRef="#br0">0 82 120,'4'26'55,"0"-44"-43,4 32-15,-4-10 46,5 0-35,-1-1 37,4 1-34,1-4 26,3 4-28,1-4-2,8 0-4,0-8 28,4 1-24,-1 0-3,10 3-1,3 4 5,5-4-6,-1 4 44,1 4-36,-1 0 2,1-8-8,3-3 3,9-4-6,4 0 42,0 0-33,9 3-2,-5 1-4,-4 3-6,0 8 1,-8 3 1,-5 1 0,-3 6-3,-1-3 2,9-3 4,0-1-3,0-11 51,4 4-40,-1 0-4,5 0-3,1-3-2,-6 10-1,-3-3-3,-4-1 1,4-6 1,-1-1 0,5 0 5,0 1-4,4-1-3,0 8 2,4-8 3,1 0-3,-5 1 9,-4-8-7,0 11-4,8-4 2,0 4 5,0 11-4,0-4-3,0 1 2,1-1 5,-5 4-4,-4-4 34,-5-3-28,5-4-2,9-7-2,3 7-1,0-4-1,5 4 2,3 4-2,-3-1-6,-9 5 4,-8-1 3,0 0-2,0 1 6,-1-1-5,1-3 25,0-1-20,4-3 9,5 0-11,-1-3 3,0 3-5,-8 0-1,-4 0 0,-1 0 1,5 3-1,4 1-3,0 3 1,-4-3 12,0 0-9,0 0 14,0-1-12,0-3 0,-4 0-2,-5-3 1,1-1-2,4 0-1,0 0 1,3 1-1,-3 3 0,4-4 2,12 0-1,1 4-3,-5-3 1,-4-1 4,-8 0-3,4-3 3,-5 0-2,1-8-6,4 15 4,-4 0 3,0-4-2,-5 1 3,5-1-2,0 0-1,0 1 1,-1-5 4,-3-6-4,4-1 6,4 4-6,0 0 0,4 3 0,-4 5 1,0 3-1,-5 0-3,5 0 1,0-4 4,0 0-3,-8 1-2,4-1 1,3 0 4,5 4-3,1-3 3,-10-1-2,5 0-1,0 4 1,0 0-4,0 4 2,-4-4 4,-5 0-3,1 0 0,0 0 1,3 0-1,5 0 0,0 0 2,4 4-1,0-1-3,-8-3 1,0 0 4,0 4-3,-5-4 0,-7 0 1,-5 0-1,0 0 0,-4 4-3,4-1 2,1-3 4,3 0-3,-4 0 0,0 11 1,-3 0 1,-10-3-1,-3-4-3,-4-1 1,-5-3 1,-12 0 0,-8 0-65,-9 0-223,-3-3 220,3-5-225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27.285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DAA5FEA-371A-42D2-980F-795C573EC7B1}" emma:medium="tactile" emma:mode="ink">
          <msink:context xmlns:msink="http://schemas.microsoft.com/ink/2010/main" type="writingRegion" rotatedBoundingBox="8941,1490 8464,3211 5688,2442 6165,721"/>
        </emma:interpretation>
      </emma:emma>
    </inkml:annotationXML>
    <inkml:traceGroup>
      <inkml:annotationXML>
        <emma:emma xmlns:emma="http://www.w3.org/2003/04/emma" version="1.0">
          <emma:interpretation id="{D6303819-0D03-4403-A55E-003548A92520}" emma:medium="tactile" emma:mode="ink">
            <msink:context xmlns:msink="http://schemas.microsoft.com/ink/2010/main" type="paragraph" rotatedBoundingBox="8941,1490 8520,3007 7405,2698 7825,11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C5A6A6-C167-40BA-B28D-DCF8A569A2CB}" emma:medium="tactile" emma:mode="ink">
              <msink:context xmlns:msink="http://schemas.microsoft.com/ink/2010/main" type="line" rotatedBoundingBox="8941,1490 8520,3007 7405,2698 7825,1181"/>
            </emma:interpretation>
          </emma:emma>
        </inkml:annotationXML>
        <inkml:traceGroup>
          <inkml:annotationXML>
            <emma:emma xmlns:emma="http://www.w3.org/2003/04/emma" version="1.0">
              <emma:interpretation id="{DBAFFB90-61DF-47C5-898A-0E19E8B2BA46}" emma:medium="tactile" emma:mode="ink">
                <msink:context xmlns:msink="http://schemas.microsoft.com/ink/2010/main" type="inkWord" rotatedBoundingBox="8941,1490 8520,3007 7405,2698 7825,1181"/>
              </emma:interpretation>
              <emma:one-of disjunction-type="recognition" id="oneOf0">
                <emma:interpretation id="interp0" emma:lang="en-US" emma:confidence="0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4952 393 128,'0'-7'59,"0"7"-47,0-4-15,0 4 88,0 0-68,0 0 34,-4 0-37,0 0 37,-4 0-39,0 0 45,-5 0-43,1 0 27,-1 4-31,-3 0 23,-9-1-24,0 5 9,-4 3-13,0 7 2,-8 15-5,0 0 19,-5 4-17,5 0 8,0 7-9,-9 0 15,1 0-14,-1 8 10,1 7-11,-5-1 13,5 16-12,3-1 6,5 1-7,4-4 18,4-8-17,9-3 8,3 0-9,5-4-2,3 4 0,9-11-1,4-8 0,5 4 5,7-7-4,1 0 3,8-4-3,-1 0-1,5 0 1,0-3 1,4-5-1,1-6 2,-1-5-2,4-6-1,8-8 1,9-8 1,0-10-1,8-8 2,0-3-2,0 3-1,-4 0 1,-4 1-1,0 3 0,-9 0 2,1 0-1,-1 3-3,1 1 1,-1-4-27,1 3 22,-9 1-113,-8 0 92,-4-5-300,-1-10 252,-7-7-76</inkml:trace>
        </inkml:traceGroup>
      </inkml:traceGroup>
    </inkml:traceGroup>
    <inkml:traceGroup>
      <inkml:annotationXML>
        <emma:emma xmlns:emma="http://www.w3.org/2003/04/emma" version="1.0">
          <emma:interpretation id="{9D177540-1B06-433F-9372-E5847085296B}" emma:medium="tactile" emma:mode="ink">
            <msink:context xmlns:msink="http://schemas.microsoft.com/ink/2010/main" type="paragraph" rotatedBoundingBox="6888,1260 6493,2667 5683,2439 6079,10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29E50C-70EE-4FF9-B1D7-E050F27C5BE1}" emma:medium="tactile" emma:mode="ink">
              <msink:context xmlns:msink="http://schemas.microsoft.com/ink/2010/main" type="line" rotatedBoundingBox="6888,1260 6493,2667 5683,2439 6079,1032"/>
            </emma:interpretation>
          </emma:emma>
        </inkml:annotationXML>
        <inkml:traceGroup>
          <inkml:annotationXML>
            <emma:emma xmlns:emma="http://www.w3.org/2003/04/emma" version="1.0">
              <emma:interpretation id="{9F8D1565-A5A7-4E5C-9902-81B2CAC04904}" emma:medium="tactile" emma:mode="ink">
                <msink:context xmlns:msink="http://schemas.microsoft.com/ink/2010/main" type="inkWord" rotatedBoundingBox="6888,1260 6493,2667 5683,2439 6079,1032"/>
              </emma:interpretation>
              <emma:one-of disjunction-type="recognition" id="oneOf1">
                <emma:interpretation id="interp5" emma:lang="en-US" emma:confidence="0">
                  <emma:literal>it</emma:literal>
                </emma:interpretation>
                <emma:interpretation id="interp6" emma:lang="en-US" emma:confidence="0">
                  <emma:literal>is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in</emma:literal>
                </emma:interpretation>
                <emma:interpretation id="interp9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-1674.028">2574 772 104,'-8'-4'49,"8"4"-39,0-22-12,0 30 83,0-1-64,0-7 22,0 4-27,-5 7 36,-3 0-8,0 4-28,0 10 32,-5 5-34,-3 6 9,3 12-13,-3 11 15,3-4-16,1 4-5,0 4 1,-1-12 2,9-3-3,0-4-2,4 0 1,8-3 6,0 3-4,9-11 6,-1-4-6,1-3 0,4-8 0,-1-10 46,9-12-37,4-7 11,5-7-14,7-5 0,9-10-5,4-7 5,-4 0-6,4-19-3,-5-4 2,1-7 3,-13 0-3,-3 1 3,-1-5-2,-8 8-1,-4 7 1,-5 8-7,-3 3 5,-5 7 8,-3 8-5,-1 7 2,-4-14-3,0 7-1,-4 4-2,0 3 1,4 0 1,-4 4 0,0 4 2,0 3-1,0 4-6,0 0 4,0 3 3,0 1-2,0 3-2,0 1 1,0 3-2,0 0 2,0 3 4,0 1-3,-4 3-5,4 1 4,0-1 3,-4 1-2,4 3-2,0 0 1,0 0 6,-4 11-9,4 0 3,-4 0 1,0 4 0,-1-1 0,1 8 0,0 4-6,0-4 5,0 4 3,0 3-2,0 8 3,0 0-2,-1 18-3,1-3 1,0-1 4,-4 1-3,4-4 0,0-4 1,-1-7-1,1-4 0,4-8-3,-4-6 2,4-8 6,0 0-4,0-7 0,0-4 0,4-4-43,-4-7 33,4-4-109,-4-3 91,0-15-278</inkml:trace>
          <inkml:trace contextRef="#ctx0" brushRef="#br0" timeOffset="-974.84">2681 99 148,'0'-11'65,"5"15"-51,-5-4-17,0 0 21,0 0-15,4 4 18,-4 7-16,0 0 12,0 3-12,0 1 19,-4 0-18,-1 7 28,1-4-26,-4 4 5,0 8-9,-1 3 5,-3 0-6,0 18-2,-1 4 0,1 4 1,-1 4-1,1-4-3,0-4 1,-5 0 4,1 0-3,3 0 0,5-7 1,0-8 1,3 1-1,10-8-1,-1-4 1,0-6-69,8-9 54,5-3-208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28.642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CF6416E-336E-4D31-969F-361C2A0DDD9E}" emma:medium="tactile" emma:mode="ink">
          <msink:context xmlns:msink="http://schemas.microsoft.com/ink/2010/main" type="inkDrawing" rotatedBoundingBox="3109,3069 9016,3146 9014,3309 3107,3232" semanticType="underline" shapeName="Other">
            <msink:destinationLink direction="with" ref="{1C081B4F-D661-4B25-BF87-C731460CC4A0}"/>
          </msink:context>
        </emma:interpretation>
      </emma:emma>
    </inkml:annotationXML>
    <inkml:trace contextRef="#ctx0" brushRef="#br0">14 0 160,'-21'11'75,"21"-7"-59,0 7-20,0-4 42,9 4-31,3 0 29,0 0-27,5 0 37,0 0-34,-1 0 41,5-3-40,4-1 17,-1 1-22,1-1 3,0 0-7,0 1 8,0-1-9,8-3 21,8-1-18,5 1 28,3 0-26,5-1 22,4-3-23,0 0 22,0 0-22,0-3 2,-9-1-6,1 0 9,8 1-9,4-5 4,4 1-5,9 3 24,3 1-20,1-1-2,-5 0-2,-3-3 20,-1 0-17,4-1-2,1 1-1,-5-1-2,0 1 0,1 3 5,-5 4-4,-4 0 0,-4 4 0,-4 0 1,4-1-1,4 1-3,4 0 1,-4-1 1,8 5 0,1-4 2,-1-1-1,-4 1-1,-8 0 1,0-4 21,4 0-17,4 0 1,0-4-4,-4 0 1,5 1-2,-1-1-1,0 0 1,0 0 1,-8 1-1,-8-1 5,-1 0-5,5 1 0,4 3 0,0 0-4,4 0 2,0 3 1,4 5 0,-8-1 2,8-3-1,-8 0 13,-4-1-10,0 1-2,4 0-1,0-1 1,-1 1-1,6 3 5,-6 1-5,5-1-5,-8 0 3,-4 1 0,4-5 1,-9 1 0,1 7 0,-5 0 2,5-4-1,-1-7-1,5 0 1,-1 0 1,1 0-1,4 4-1,-5 3 1,1-3-1,0 0 0,-1 0 0,9-4 0,-4-8 2,0 1-1,4-1-1,0 1 1,-1 0-7,-7-1 5,-4 1 6,-1 3-5,-4 1-2,1-1 2,-5 0 3,0 1-3,-4-1-11,-4 0 9,0 1-39,-12 3 32,-9-4-111,0 0 92,-8 1-408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22.706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081B4F-D661-4B25-BF87-C731460CC4A0}" emma:medium="tactile" emma:mode="ink">
          <msink:context xmlns:msink="http://schemas.microsoft.com/ink/2010/main" type="inkDrawing" rotatedBoundingBox="3341,2764 3986,926 4045,947 3399,2784" semanticType="callout" shapeName="Other">
            <msink:sourceLink direction="with" ref="{5CF6416E-336E-4D31-969F-361C2A0DDD9E}"/>
            <msink:sourceLink direction="with" ref="{89DE4C07-668E-4AFC-B011-5667BBB8BA3C}"/>
          </msink:context>
        </emma:interpretation>
      </emma:emma>
    </inkml:annotationXML>
    <inkml:trace contextRef="#ctx0" brushRef="#br0">646 4 116,'0'3'52,"-8"-10"-41,12 7-14,-4 0 49,0 0-37,0 0 5,0 0-9,-4 0 13,4 0-14,-4 4-4,4-1 0,-4 1 3,0 3-3,4 1 9,-5-5-7,-3 5 19,4-1-17,0 0 5,-4 1-7,-1 3 16,1 0-14,0 4 4,0 3-6,-1 0 19,-3 1-17,-1 6 5,1 1-7,0 4 33,-1 3-28,1 3 1,-5 9-5,1 6-3,-5 1 1,4-1 35,-3 4-28,-1-3 0,5-5-5,-1 1-5,0 4 1,1 7 4,-1-4-3,1 4 3,-1-1-2,-3-2 2,-1-1-2,0-4 41,1 4-32,3-7-7,0-4-1,1-3-2,3-1 0,1-3-3,0 0 2,-1-4 6,5 0-4,0-4 0,-1-3 0,1 0 1,4-4-1,0 4-1,0 7 1,0-8 1,-1 1-1,1-8 2,0 1-2,0-1-1,0 1-2,0-5 1,4-6-75,0-1 60,0 0-71,0-14-24,0-11 81,0-12-148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24.508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9DE4C07-668E-4AFC-B011-5667BBB8BA3C}" emma:medium="tactile" emma:mode="ink">
          <msink:context xmlns:msink="http://schemas.microsoft.com/ink/2010/main" type="inkDrawing" rotatedBoundingBox="3776,2550 4153,744 5269,976 4892,2783" semanticType="enclosure" shapeName="Other">
            <msink:destinationLink direction="with" ref="{1C081B4F-D661-4B25-BF87-C731460CC4A0}"/>
          </msink:context>
        </emma:interpretation>
      </emma:emma>
    </inkml:annotationXML>
    <inkml:trace contextRef="#ctx0" brushRef="#br0">696 85 116,'0'0'55,"0"3"-43,0-3-15,0 0 46,0 0-35,0 0 6,0 0-9,0 0 32,4 15-28,0-4 24,0 4-24,0-1 25,1 1-25,-1 7 1,0 0-7,0 4 35,4 7-30,1 4 0,-1 0-5,0 14 0,9 0-2,-5 1 2,0-1-2,1 8-1,-1 0 1,1 7 1,-1 8-1,0 18 2,1-4-2,-1-7 2,1-4-2,-5-11-1,0-7 1,1-4-4,3-3 2,-4-1 6,0 1-4,1-8-3,7 4 2,-3-1 3,7-2-3,-3-9-2,4-6 1,-5-8 6,5-11-4,0-19 6,-1-3-6,1-7 37,4-4-30,-5-4-3,1-3-2,0-1-1,-1-3-1,1-3-3,4-9 1,0-6 4,8-30-3,0 0 3,4-11-2,-4 0 2,5-14-2,-1-16-1,0-3 1,-4 11-1,0 15 0,-4 15 2,-8 10-1,-5 11-1,1 12 1,-5 11-1,-3 6 0,-1 5 0,4 7 0,-3 0-6,3 4 5,-4 3-45,5 0 36,3 0-66,-3 4 58,-1 4-121,-4 3 106,5 8-122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32.330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51E2D8-0389-4EC3-8FAB-0622F87331FE}" emma:medium="tactile" emma:mode="ink">
          <msink:context xmlns:msink="http://schemas.microsoft.com/ink/2010/main" type="writingRegion" rotatedBoundingBox="4081,3792 23246,3346 23467,12809 4301,13256"/>
        </emma:interpretation>
      </emma:emma>
    </inkml:annotationXML>
    <inkml:traceGroup>
      <inkml:annotationXML>
        <emma:emma xmlns:emma="http://www.w3.org/2003/04/emma" version="1.0">
          <emma:interpretation id="{16FCAB53-D2E8-445E-AC11-54DB987AC7FD}" emma:medium="tactile" emma:mode="ink">
            <msink:context xmlns:msink="http://schemas.microsoft.com/ink/2010/main" type="paragraph" rotatedBoundingBox="4360,3749 23248,3353 23281,4939 4393,53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D4D46-0301-41B1-AE6F-E44E9299E7D6}" emma:medium="tactile" emma:mode="ink">
              <msink:context xmlns:msink="http://schemas.microsoft.com/ink/2010/main" type="inkBullet" rotatedBoundingBox="4373,4389 4606,4384 4612,4661 4379,4666"/>
            </emma:interpretation>
            <emma:one-of disjunction-type="recognition" id="oneOf0">
              <emma:interpretation id="interp0" emma:lang="en-US" emma:confidence="1">
                <emma:literal>to</emma:literal>
              </emma:interpretation>
              <emma:interpretation id="interp1" emma:lang="en-US" emma:confidence="0">
                <emma:literal>o</emma:literal>
              </emma:interpretation>
              <emma:interpretation id="interp2" emma:lang="en-US" emma:confidence="0">
                <emma:literal>6</emma:literal>
              </emma:interpretation>
              <emma:interpretation id="interp3" emma:lang="en-US" emma:confidence="0">
                <emma:literal>co</emma:literal>
              </emma:interpretation>
              <emma:interpretation id="interp4" emma:lang="en-US" emma:confidence="0">
                <emma:literal>Do</emma:literal>
              </emma:interpretation>
            </emma:one-of>
          </emma:emma>
        </inkml:annotationXML>
        <inkml:trace contextRef="#ctx0" brushRef="#br0">117 0 148,'-4'-3'69,"4"3"-55,-4 0-18,4 0 25,-4 7-17,0 4 15,-9 7-14,-3 8 3,-1 7-6,1 4 2,3-4-3,1-4-6,3-3 4,5-4 8,4-3-5,9-8-7,3-4 5,9-11 5,4-7-5,3-14 4,1-9-3,-4 1 5,0 0-5,-4 4 3,-5 3-3,-3 4 25,-9 4-21,-4 7-4,-8 7 0,-1 8-1,-3 3 0,-1 4-6,-3 0 5,4 7 6,-1 5-5,1-1-7,3-4 5,9-3 4,-4-1-2,4 1 0,4-4 1,1-7 1,-1 3-1,0-3-1,4-8 1,-4-7 4,-4-7-4,4-1 0,-4 1 0,0 0-1,-4 3 0,0 0 2,0 0-1,-4 4-3,-1 8 1,1 3 1,0 3 0,0 5-3,-1-1 2,5 8-47,0-4 38,4 4-187</inkml:trace>
      </inkml:traceGroup>
      <inkml:traceGroup>
        <inkml:annotationXML>
          <emma:emma xmlns:emma="http://www.w3.org/2003/04/emma" version="1.0">
            <emma:interpretation id="{70930F1E-C370-4CAF-BAD2-3FDFA047EC5E}" emma:medium="tactile" emma:mode="ink">
              <msink:context xmlns:msink="http://schemas.microsoft.com/ink/2010/main" type="line" rotatedBoundingBox="5536,3725 23248,3353 23281,4939 5570,5311"/>
            </emma:interpretation>
          </emma:emma>
        </inkml:annotationXML>
        <inkml:traceGroup>
          <inkml:annotationXML>
            <emma:emma xmlns:emma="http://www.w3.org/2003/04/emma" version="1.0">
              <emma:interpretation id="{02BF2525-EE0E-4614-8080-BC665FDF7F50}" emma:medium="tactile" emma:mode="ink">
                <msink:context xmlns:msink="http://schemas.microsoft.com/ink/2010/main" type="inkWord" rotatedBoundingBox="5546,4206 9099,4132 9114,4840 5561,4915"/>
              </emma:interpretation>
              <emma:one-of disjunction-type="recognition" id="oneOf1">
                <emma:interpretation id="interp5" emma:lang="en-US" emma:confidence="1">
                  <emma:literal>WILL</emma:literal>
                </emma:interpretation>
                <emma:interpretation id="interp6" emma:lang="en-US" emma:confidence="0">
                  <emma:literal>will</emma:literal>
                </emma:interpretation>
                <emma:interpretation id="interp7" emma:lang="en-US" emma:confidence="0">
                  <emma:literal>win</emma:literal>
                </emma:interpretation>
                <emma:interpretation id="interp8" emma:lang="en-US" emma:confidence="0">
                  <emma:literal>wile</emma:literal>
                </emma:interpretation>
                <emma:interpretation id="interp9" emma:lang="en-US" emma:confidence="0">
                  <emma:literal>wilt</emma:literal>
                </emma:interpretation>
              </emma:one-of>
            </emma:emma>
          </inkml:annotationXML>
          <inkml:trace contextRef="#ctx0" brushRef="#br0" timeOffset="811.8945">1350-187 120,'-21'14'55,"9"-3"-43,-13 12-15,17-12 60,-5 7-46,1 11 33,-1 4-32,1 12 13,-5 10-19,5 4 6,0 7-9,3-4 1,5-7-3,4-3-1,9-8 1,7-7-1,9-4 0,4-7 2,4-12-1,4-6 2,9-8-2,-5-8 16,-4-6-13,0-12 12,-3-4-11,-1-3-1,-4-3-2,-5-5-2,-3 8 1,-4 7-4,-5 8 2,-4 22-8,1 10 7,-1 8 1,4 8 3,1 3-1,7-4-1,5-7 1,12-7-1,5 0 0,7-4 0,1-8 0,8-6 14,-8-12-11,-5-3 10,1-4-10,-5-8 24,0-10-21,-3-8 17,-5 0-17,-4 0 11,-5 1-12,-7-1-1,-5 4-2,-3 7 1,-5 4-2,-4 7 5,-4 8-5,0-1-28,-5 12 22,1 3-120,0 8 97,4 7-216</inkml:trace>
          <inkml:trace contextRef="#ctx0" brushRef="#br0" timeOffset="1632.0891">2760 368 212,'0'4'98,"21"-4"-77,-8 0-26,-1-4 55,4 0-12,5 1-26,8-5-4,4-3-6,4 0 6,1 0-6,11 0-65,1-4 49,-5 1-241</inkml:trace>
          <inkml:trace contextRef="#ctx0" brushRef="#br0" timeOffset="1313.146">2872-117 192,'-16'-8'85,"16"8"-67,4 0-23,-4 0 41,8 0-29,0 0 31,5 0-29,7-3 5,5-1-10,8 0 5,0 4-6,13-3-13,-1 3 8,-7 0-173,-1 3 137,-8 5-88</inkml:trace>
          <inkml:trace contextRef="#ctx0" brushRef="#br0" timeOffset="1145.5065">3033-110 184,'21'0'82,"-17"4"-65,5 7-21,-1 0 51,-4 3-38,0 5 16,0 3-18,-4 4 13,0 7-15,-4 11 0,0-4-3,-8 1 4,3-5-5,1-2 0,-4-5 0,3-7 1,1-7-1,0-8-110,4-7 86,4-4-169</inkml:trace>
          <inkml:trace contextRef="#ctx0" brushRef="#br0" timeOffset="2011.7041">3708-95 208,'-4'-8'95,"8"8"-75,0 0-25,-4 0 58,0 0-43,0 0 3,0 0-9,0 0 25,4 8-22,0-1 5,-4 0-8,0 1-3,0-1 0,0 4 1,-4 4-1,0 3-1,-4 1 1,3-1-1,-3 0 0,4-3 0,-4 7 0,-1 8 2,1-1-1,0 0-1,-5 1 1,1-1 1,0 1-1,-1-1-3,5 0 1,0-7-2,4-3 2,4-1 4,0-7-3,4 0 0,0-3 1,4-5 21,0-6-17,1-1 1,3 4-4,0-4 1,5 1-2,0-1-1,-1 4 1,5 0-1,4 0 0,-1 0 2,1 0-1,-4-4 2,4 1-2,-5-1-85,-3-3 67,0-1-236,-1 5 195,-3-5-4</inkml:trace>
          <inkml:trace contextRef="#ctx0" brushRef="#br0" timeOffset="2493.9963">4353-81 144,'12'-7'65,"-7"7"-51,-5 0-17,0 0 35,0 0-26,0 0 23,4 4-22,0 3 22,-4 0-22,0 4 30,0 4-28,-4 4 13,0-1-16,-5 4 2,1 7-6,0 8 8,-1 4-8,-3-5-7,0 1 5,3 0 2,-3 11-2,0-8 0,3-7 1,1-7-1,4-4 0,0-4 0,4-3 0,0-4-3,4-3 2,8-1 9,5-7-6,8-7 13,12-1-11,0-7 3,4 1-5,5-5 2,-5 5-3,9-1 2,-5 0-2,-3 4-85,-1 0 67,1 4-236</inkml:trace>
        </inkml:traceGroup>
        <inkml:traceGroup>
          <inkml:annotationXML>
            <emma:emma xmlns:emma="http://www.w3.org/2003/04/emma" version="1.0">
              <emma:interpretation id="{05B32316-B855-4113-904C-DBA9D9671235}" emma:medium="tactile" emma:mode="ink">
                <msink:context xmlns:msink="http://schemas.microsoft.com/ink/2010/main" type="inkWord" rotatedBoundingBox="10170,4124 15403,4014 15419,4800 10187,4910"/>
              </emma:interpretation>
              <emma:one-of disjunction-type="recognition" id="oneOf2">
                <emma:interpretation id="interp10" emma:lang="en-US" emma:confidence="1">
                  <emma:literal>RELIEVE</emma:literal>
                </emma:interpretation>
                <emma:interpretation id="interp11" emma:lang="en-US" emma:confidence="0">
                  <emma:literal>RE CIEVE</emma:literal>
                </emma:interpretation>
                <emma:interpretation id="interp12" emma:lang="en-US" emma:confidence="0">
                  <emma:literal>RE cIEVE</emma:literal>
                </emma:interpretation>
                <emma:interpretation id="interp13" emma:lang="en-US" emma:confidence="0">
                  <emma:literal>RE (IEVE</emma:literal>
                </emma:interpretation>
                <emma:interpretation id="interp14" emma:lang="en-US" emma:confidence="0">
                  <emma:literal>RE €IEVE</emma:literal>
                </emma:interpretation>
              </emma:one-of>
            </emma:emma>
          </inkml:annotationXML>
          <inkml:trace contextRef="#ctx0" brushRef="#br0" timeOffset="3573.339">5850-73 160,'5'-11'72,"-1"7"-57,0-3-19,-4 7 59,0 0-44,0 0-4,0 14-3,0 5 10,0 6-11,0 12 1,0 11-2,0 4 1,0 3-2,-4-4 2,0 1-2,-1-8-3,5-7 1,0-8 6,-4-7-4,0-4 3,0-3-3,0-8-1,0-7 1,0-7-1,-1-8 0,1-7 8,-4-7-6,4-12-1,4-6 0,0-8 1,8-1-1,9-2-3,3 2 1,14 5 4,-1-1-3,0 5-2,0 10 1,4 7 1,0 12 0,0 7-3,-3 4 2,-10 10 4,-3 5-3,-9 3 3,-7 0-2,-14 3-1,-3 5 1,-5 3 1,-3 0-1,-1 4 2,0-4-2,1-4-3,-1 1 1,4-1 1,-3 0 0,3 8-9,13 7 7,0 0-2,8 0 3,0-3 1,4-5 0,5 1 2,3-4-1,9 0-3,0 0 1,0 4 6,0-4-4,-5-3 3,1-5-3,-4-3-6,-5-3 4,0-12-190,5-3 85</inkml:trace>
          <inkml:trace contextRef="#ctx0" brushRef="#br0" timeOffset="4365.1695">6686-40 156,'-12'-4'72,"16"4"-57,8 0-19,-4 0 9,9 0-5,4-4 36,12-3-28,0 0 5,12-4-8,5 3-7,-5 5 2,5 3-210</inkml:trace>
          <inkml:trace contextRef="#ctx0" brushRef="#br0" timeOffset="4011.5543">6806-151 148,'8'-11'65,"-4"8"-51,1 3-17,-5 0 68,0 0-52,-5 7 33,1 4-34,-8 8 13,-1 3-19,1 7 0,0 0-4,-1 1-2,1 7 1,4 7 1,-1 0-1,1 0 2,0 0-2,-1-7-1,5 3 1,0-3 4,4-4-4,0-7-8,0-4 5,4-4 1,5-3 1,-1-4-3,4-4 2,5 1 4,3-4-3,5-4 12,0 0-10,0-8-3,8-3 1,-4 0 3,0-4-3,-4 1 6,0-1-5,-9 0-3,1 1 2,-9 3-93,-4-4 73,-4 4-194</inkml:trace>
          <inkml:trace contextRef="#ctx0" brushRef="#br0" timeOffset="4330.1138">6781 250 172,'13'4'78,"-1"0"-61,13-8-21,-13 0 45,5-3-33,3 0 3,9-12-8,-4 4 1,0-7-3,-8 0-146,-1 4 114,-8 0-74</inkml:trace>
          <inkml:trace contextRef="#ctx0" brushRef="#br0" timeOffset="4729.1686">7786-88 212,'-4'-7'98,"0"7"-77,4-4-26,0 4 53,0 0-39,-4 0 22,-4 0-23,-1 4 1,-7 7-6,-1 3 9,-8 5-9,-3 7 7,-6-1-7,5 19-5,1 0 2,3 4-3,4-4 2,9 1 4,3-5-3,9 0 0,9-6 1,7-9 4,13-6-4,4-5 0,4-3 0,1-3 4,3-5-4,0-14 6,1 0-6,-5-7-84,4 0 66,-3-4-247</inkml:trace>
          <inkml:trace contextRef="#ctx0" brushRef="#br0" timeOffset="5299.3011">8026-136 284,'9'-11'128,"7"7"-101,9-3-34,-9 7 26,5-7-17,16 3 0,9-3-1,4 3 7,3 0-6,1 4-4,-4-3 2,-5 10-51,-8 0 40,-3 1-169,-1 3 139,-13 4-82</inkml:trace>
          <inkml:trace contextRef="#ctx0" brushRef="#br0" timeOffset="5359.4643">8134 464 208,'-4'0'95,"16"3"-75,5 1-25,-1-4 33,9-4-23,4-3 15,8 0-15,0-8-3,13-4 0,-4 1-92,-1-4 71,5 0-168</inkml:trace>
          <inkml:trace contextRef="#ctx0" brushRef="#br0" timeOffset="4947.7986">8403-70 184,'4'0'85,"0"0"-67,4 8-23,-8-1 50,0 8-37,4 3 45,-4 4-40,0 19 8,0-1-14,0 1-3,0-1-2,0-3 4,0-8-5,0-3-25,0-8 19,0-3-88,-4-15-121</inkml:trace>
          <inkml:trace contextRef="#ctx0" brushRef="#br0" timeOffset="5767.639">9176-73 208,'-4'-4'92,"4"4"-73,0 0-24,0 0 44,0 0-32,0 7 21,0 1-21,0 3 27,0 3-26,-4 5 2,-4 3-7,-1 7 4,1 12-6,-4-1-3,-1 1 2,-3-1 0,3 1 0,1-5 0,4-3 0,-1 1 0,5-9 0,4-3-3,4-7 2,9 0 6,3-4-4,1-11 0,-1 0 0,1 0-1,8-8 0,4-3 5,4 0-4,0-3-3,0-1 2,-4 4 0,-4 0 0,-4 0-12,-5 3 10,-8-3-134,-4 0 106,1 0-165</inkml:trace>
          <inkml:trace contextRef="#ctx0" brushRef="#br0" timeOffset="6098.9446">9176 247 220,'-8'-4'101,"12"0"-79,4 1-28,1-1 15,3 0-8,5-10 13,7 2-10,5-10 0,-4 0-2,0 4-21,-4 0 15,-5-1-237</inkml:trace>
          <inkml:trace contextRef="#ctx0" brushRef="#br0" timeOffset="6134.9929">9060-73 216,'-12'-8'98,"16"8"-77,0 0-26,5 0 25,3 0-17,9 0 1,-1 0-2,9 0 1,4 0-2,5 0-129,3 4 100,4 0-113</inkml:trace>
          <inkml:trace contextRef="#ctx0" brushRef="#br0" timeOffset="6489.3071">9755-128 220,'0'-4'98,"4"8"-77,9 7-26,-9-4 22,0 4-15,0 7 17,0 1-15,1 3 12,-1 4-11,0 10-1,4 16-2,-4-1 1,0-7-2,5-3-6,-1 3 4,0 0 6,0-7-5,5-8 1,3-7 0,1-7-1,4-8 0,-5-7 28,1-7-22,-1-4 26,1 0-24,-1-4 1,1-10-6,0-12 7,3-11-8,5-4 2,4 1-3,-4 3-3,-5 8 1,-3 3 1,0 11 0,-5 4-12,-4 7 10,-4 4-198,5 8 156,-5 3-127</inkml:trace>
          <inkml:trace contextRef="#ctx0" brushRef="#br0" timeOffset="6941.9446">10682-147 188,'16'0'85,"-7"0"-67,-1 4-23,4-4 55,-7 4-40,-1 3 19,-4 4-21,-4 4 17,-1 7-18,1 0 4,-8 7-7,-1 8-6,-7 11 2,-1-4 3,0-4-3,5-7 3,3-3-2,1-4-3,4-4 1,4-8 1,0 1 0,4-4 0,4-4 0,4 1 2,4-5-1,1-3-1,3 0 1,5-3 27,0-1-22,8-3 9,8-1-11,-4 1-8,0-4 4,-4 0 7,4 0-5,-8-7-1,4-1 0,0-7-24,-8 4 18,-9 0-118,-4-3 95,-8 2-190</inkml:trace>
          <inkml:trace contextRef="#ctx0" brushRef="#br0" timeOffset="7270.0532">10727-66 236,'17'-18'105,"16"7"-83,0 7-28,-16 4 43,3-4-30,5-3 14,-4 0-15,0-1-6,3 5 0,-3-1-31,-4 0 24,-5-3-202,0-1 163</inkml:trace>
          <inkml:trace contextRef="#ctx0" brushRef="#br0" timeOffset="7299.6717">10641-301 304,'4'-4'134,"16"4"-105,9-4-37,-20 4 31,28-3-20,4-1 1,13-3-2,4-4-27,4-4 20,8-11-315</inkml:trace>
        </inkml:traceGroup>
        <inkml:traceGroup>
          <inkml:annotationXML>
            <emma:emma xmlns:emma="http://www.w3.org/2003/04/emma" version="1.0">
              <emma:interpretation id="{D578E642-D3BB-4964-93B5-2BB509E23ABF}" emma:medium="tactile" emma:mode="ink">
                <msink:context xmlns:msink="http://schemas.microsoft.com/ink/2010/main" type="inkWord" rotatedBoundingBox="16349,4146 17884,4114 17895,4669 16360,4701"/>
              </emma:interpretation>
              <emma:one-of disjunction-type="recognition" id="oneOf3">
                <emma:interpretation id="interp15" emma:lang="en-US" emma:confidence="1">
                  <emma:literal>on</emma:literal>
                </emma:interpretation>
                <emma:interpretation id="interp16" emma:lang="en-US" emma:confidence="0">
                  <emma:literal>one</emma:literal>
                </emma:interpretation>
                <emma:interpretation id="interp17" emma:lang="en-US" emma:confidence="0">
                  <emma:literal>On</emma:literal>
                </emma:interpretation>
                <emma:interpretation id="interp18" emma:lang="en-US" emma:confidence="0">
                  <emma:literal>ON</emma:literal>
                </emma:interpretation>
                <emma:interpretation id="interp19" emma:lang="en-US" emma:confidence="0">
                  <emma:literal>One</emma:literal>
                </emma:interpretation>
              </emma:one-of>
            </emma:emma>
          </inkml:annotationXML>
          <inkml:trace contextRef="#ctx0" brushRef="#br0" timeOffset="8114.8163">12295-224 212,'4'-26'98,"-4"30"-77,-4 0-26,4-4 41,-16 14-29,-5 5-3,-4 3 1,-8 11-4,-4 11-1,-9 18 1,5 5 1,4-5-1,8-3-3,8-11 1,13-8 1,16-7 0,13-7 5,12-11-4,12-8 3,5-11-3,-4-7-3,-1-7 1,-4-19 4,1 0-3,-5 1 17,-8-1-13,-8-4 24,-9 1-22,-8 3 9,-8 4-11,-4 0 1,-5-7-4,-3 7-3,-9 7 1,0 7-2,0 5 2,1 3-16,3 11 13,4 11-133,13 0 107,12 7-160</inkml:trace>
          <inkml:trace contextRef="#ctx0" brushRef="#br0" timeOffset="8467.1019">12920-198 208,'4'-8'92,"8"12"-73,1-4-24,-13 0 30,-4 15-1,0 3-17,-9 8 8,1 3-11,-9 8 6,4-4-7,-3 8 4,-1 6-6,-4 1-3,5-4 2,-1-3 3,4-8-3,-3-7-44,11-4 34,5-8-198,4-3 162,0-11-22</inkml:trace>
          <inkml:trace contextRef="#ctx0" brushRef="#br0" timeOffset="8677.2493">12932-253 208,'0'0'92,"13"3"-73,-5 19-24,-4-7 25,4 3-17,1 4 1,3 4-2,5 7 4,7 8-5,5-8 3,4 7-3,9-7 2,3 0-2,-3-3-1,-5-8 1,-4-7-1,-4-15 0,0-8 28,-4-6-22,0-9 26,-5-2-24,-3-8 21,8 0-22,-13-1 16,5-6-17,-5 0 0,-4 6-4,-8 5 4,0 7-5,0 4-81,0 3 63,-4 4-272</inkml:trace>
        </inkml:traceGroup>
        <inkml:traceGroup>
          <inkml:annotationXML>
            <emma:emma xmlns:emma="http://www.w3.org/2003/04/emma" version="1.0">
              <emma:interpretation id="{5F9644F1-FA31-4006-A221-C20DB8F6A6EF}" emma:medium="tactile" emma:mode="ink">
                <msink:context xmlns:msink="http://schemas.microsoft.com/ink/2010/main" type="inkWord" rotatedBoundingBox="18936,3444 23248,3353 23281,4939 18969,5030"/>
              </emma:interpretation>
              <emma:one-of disjunction-type="recognition" id="oneOf4">
                <emma:interpretation id="interp20" emma:lang="en-US" emma:confidence="0">
                  <emma:literal>FRIOlty</emma:literal>
                </emma:interpretation>
                <emma:interpretation id="interp21" emma:lang="en-US" emma:confidence="0">
                  <emma:literal>FRIolty</emma:literal>
                </emma:interpretation>
                <emma:interpretation id="interp22" emma:lang="en-US" emma:confidence="0">
                  <emma:literal>FRIo7ty</emma:literal>
                </emma:interpretation>
                <emma:interpretation id="interp23" emma:lang="en-US" emma:confidence="0">
                  <emma:literal>Fremont</emma:literal>
                </emma:interpretation>
                <emma:interpretation id="interp24" emma:lang="en-US" emma:confidence="0">
                  <emma:literal>Fremont)</emma:literal>
                </emma:interpretation>
              </emma:one-of>
            </emma:emma>
          </inkml:annotationXML>
          <inkml:trace contextRef="#ctx0" brushRef="#br0" timeOffset="9652.8918">14852-812 168,'0'-4'78,"4"0"-61,-4-18-21,0 19 59,0 10-44,0 0 27,0 8-28,0 3 45,0 15-42,-4 15 8,-5 22-14,-7 11 3,-5 4-7,5-19-2,-9 22 0,-4 0 1,4-3-1,0-1 2,4-14-2,1-11 2,7-11-2,1-11 5,4-8-5,-1-7-70,5-7 55,-8-4-134,8-11 114,8-15-128</inkml:trace>
          <inkml:trace contextRef="#ctx0" brushRef="#br0" timeOffset="10367.9659">14649-136 160,'0'-7'72,"12"7"-57,1-4-19,-5 4 51,0 0-38,5-4 41,7 4-37,5 0 30,0-7-32,4 0 8,4-1-13,4-3-4,5 0-1,-1 4 7,5 0-6,3 3-1,5-3 0,-9 3-167,1 4 131,-5-4-140</inkml:trace>
          <inkml:trace contextRef="#ctx0" brushRef="#br0" timeOffset="10016.9349">14649-879 140,'0'-3'65,"4"-5"-51,4 8-17,-8 0 60,0 0-46,9 4 19,-5 3-21,4-3 14,0 0-18,5 3 37,7-3-32,5-4 13,0-4-17,4 0 2,4 4-6,13-3-1,3-5 0,13 1 1,4 3-1,9-3 2,-5-4-2,-4 0 2,-4 4-2,0-1-51,-8-3 39,-4 0-122,-9 4 103,-8 3-128</inkml:trace>
          <inkml:trace contextRef="#ctx0" brushRef="#br0" timeOffset="11050.3313">15485-70 140,'0'11'65,"0"-3"-51,0 10-17,0-7 21,0 4-15,-5 3-1,5 12-1,0 6-1,0-2 0,5-9 2,-5 1-1,0-8-1,0-3 1,0-4 27,0-3-22,0-1 23,0-7-22,4 0 16,0-33 14,4-4-27,0-7 15,9-4-19,4-7-3,3-4-1,5-3 6,4 6-6,5-6 2,3 10-3,0 1-3,-3 11 1,-1 10-2,-4 15 2,0 12 1,-4 3 0,-4 7 8,-5 0-6,-3 4-1,-9 4 0,-4 0 1,-8 3-1,-8 4-20,-9 4 15,-8 3-10,-8 1 10,0-4-3,0-1 5,3-3-2,6-3 3,7-1-2,4 4 2,5-3-2,8 6 2,4-3 1,0 1 0,4-1 0,4 0 0,0 7 2,1 8-1,7-4-1,1-4 1,3-3 4,1-4-4,-4-3 0,-1-5 0,1-6-80,-1-5 62,5-3-187</inkml:trace>
          <inkml:trace contextRef="#ctx0" brushRef="#br0" timeOffset="11830.9924">16155 214 236,'4'-4'108,"8"4"-85,13-4-29,-13 4 46,9-11-33,4 0 18,4-7-19,4-1 0,8 1-4,-3 0-55,-1-1 42,0 1-254</inkml:trace>
          <inkml:trace contextRef="#ctx0" brushRef="#br0" timeOffset="11519.5012">16229-316 280,'4'-7'128,"4"7"-101,9 0-34,-5 0 23,9-4-14,8 4 13,8-4-11,9 1 3,3-1-5,-3 0-1,-1 1 0,1 3-55,-9 3 43,-4-3-142,-4 11-14</inkml:trace>
          <inkml:trace contextRef="#ctx0" brushRef="#br0" timeOffset="11388.5736">16374-272 220,'4'11'101,"0"-3"-79,-4 21-28,0-11 57,-4 4-41,0 8 10,-4 3-13,-1 7-8,1-3 1,0-4 3,4 0-3,0-7-8,4 7 6,0-18-128,0-15 102,8-4-150</inkml:trace>
          <inkml:trace contextRef="#ctx0" brushRef="#br0" timeOffset="12657.1946">17085-117 152,'-12'3'69,"24"-6"-55,-20 6-18,8-3 70,0 0-53,-8 4 30,4 0-32,-5-1 11,1 5-16,0 3-4,0-4 0,3 0-8,1 1 5,0-1 3,0 4-2,-4 0 26,4-3-21,-5 3 4,5 0-6,0-4 4,0 0-6,0 1 3,0-1-3,0 0 2,-1 1-2,1-1-1,0-3 1,0 3 13,0-3-11,0 3 4,0 0-5,-5 1 2,1 7-3,0-4 5,-1 11-5,1-4 0,0 0 2,4-3-2,0-4-1,0 0 1,-1-3-4,1-1 2,4-3 1,0-1 0,0-3 0,0 0 0,0 0 0,0 0 0,4 4 2,1 0-1,-5-4-1,4 3 1,0-3-4,4 4 2,0-4 4,5 0-3,-1 0 3,5-4-2,-1 1-3,1-1 1,3-11 4,5 0-3,0-3 12,0 0-10,0-1-3,0 1 1,4-4 3,-1 3-3,6-3 0,3 0 1,0 0 4,-8 0-4,0 0-3,-4 0 2,-5 4 0,-3-1 0,-5-6 2,-3-1-1,-5 0 2,-4 4-2,-4 0 2,-5 0-2,-3 4-3,-13-1 1,-16 4-2,-9 4 2,-8 8 4,9 3-3,7 3-5,9 1 4,8 3-123,9-3 97,8 3-229</inkml:trace>
          <inkml:trace contextRef="#ctx0" brushRef="#br0" timeOffset="13036.6153">17714-356 152,'13'0'69,"-5"3"-55,4 1-18,-8 0 51,5 3-38,-5 0 22,0 4-23,0 4 41,-4 0-38,-4 3 23,0 4-24,-13 4 24,1 3-25,-9 4 15,-4 8-18,-8 3 3,-1 4-7,1 7-1,8-7 0,4-8 1,5-3-1,3-8-1,5-7 1,4-3-63,3-8 49,5-4-74,5-10 65,3-16-90,8-14 85,9-7-108</inkml:trace>
          <inkml:trace contextRef="#ctx0" brushRef="#br0" timeOffset="13572.0061">17722-114 244,'-24'-18'111,"28"18"-87,0 0-30,8 0 24,1 0-5,3 0-9,-3 0 2,3 4-5,5 3-12,0-3 9,3-1-240,9 5 189,13-1-18</inkml:trace>
          <inkml:trace contextRef="#ctx0" brushRef="#br0" timeOffset="13227.7603">17875-448 204,'13'-37'92,"-9"37"-73,0 0-24,-4 11 39,0 15 11,-4 7-22,0 4-13,0 10 3,-5 1-10,-3 4 1,0 6-3,-1 9 5,5 6-5,0-10-59,4-8 46,4-7-108,0-12 92,4-10 12,4-11 8,4-8-135</inkml:trace>
          <inkml:trace contextRef="#ctx0" brushRef="#br0" timeOffset="13996.4618">18723-195 172,'34'-62'78,"-18"47"-61,5-11-21,-9 15 95,1-3-72,-5 3 49,4-4-49,-3 4 8,-1 4-19,0 3-13,0 4 4,1 7 6,-5 8-5,-4 7 4,0 7-3,0 4-3,0 1 1,0 2 1,-4 5 0,-1 3-90,1 4 71,0 11 14,-8 3 1,-9 1 5,-8 3 0,0 0 1,-12-7-1,-1-8 19,1-3-16,-4-7 13,-1-8-12,-12-4-1,-4-7-2,-16-4 1,-5-10-2,-8-8-113,-4-8 89,-21-17-187</inkml:trace>
          <inkml:trace contextRef="#ctx0" brushRef="#br0" timeOffset="13677.3356">18529-378 264,'-21'-4'118,"13"11"-93,-13 12-32,13-5 20,-4 5-12,-5 6 6,1 5-6,-1-1 0,5-3 0,3 0-1,9-1 0,0 1-34,9 0 27,3-4-146,9-7 118,4-8-98</inkml:trace>
        </inkml:traceGroup>
      </inkml:traceGroup>
    </inkml:traceGroup>
    <inkml:traceGroup>
      <inkml:annotationXML>
        <emma:emma xmlns:emma="http://www.w3.org/2003/04/emma" version="1.0">
          <emma:interpretation id="{41F1620C-F9E0-4CAF-B5E8-B482343DD468}" emma:medium="tactile" emma:mode="ink">
            <msink:context xmlns:msink="http://schemas.microsoft.com/ink/2010/main" type="paragraph" rotatedBoundingBox="4209,5981 8349,6117 8304,7490 4163,7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758972-DCD1-4448-BF77-153F9EBD96DA}" emma:medium="tactile" emma:mode="ink">
              <msink:context xmlns:msink="http://schemas.microsoft.com/ink/2010/main" type="line" rotatedBoundingBox="4209,5981 8349,6117 8304,7490 4163,7353"/>
            </emma:interpretation>
          </emma:emma>
        </inkml:annotationXML>
        <inkml:traceGroup>
          <inkml:annotationXML>
            <emma:emma xmlns:emma="http://www.w3.org/2003/04/emma" version="1.0">
              <emma:interpretation id="{C15F0F6E-0412-4C76-A791-99385C3C7269}" emma:medium="tactile" emma:mode="ink">
                <msink:context xmlns:msink="http://schemas.microsoft.com/ink/2010/main" type="inkWord" rotatedBoundingBox="4209,5981 8349,6117 8304,7490 4163,7353"/>
              </emma:interpretation>
              <emma:one-of disjunction-type="recognition" id="oneOf5">
                <emma:interpretation id="interp25" emma:lang="en-US" emma:confidence="0">
                  <emma:literal>NEE0:</emma:literal>
                </emma:interpretation>
                <emma:interpretation id="interp26" emma:lang="en-US" emma:confidence="0">
                  <emma:literal>NE E0:</emma:literal>
                </emma:interpretation>
                <emma:interpretation id="interp27" emma:lang="en-US" emma:confidence="0">
                  <emma:literal>NE Eo:</emma:literal>
                </emma:interpretation>
                <emma:interpretation id="interp28" emma:lang="en-US" emma:confidence="0">
                  <emma:literal>NEEo:</emma:literal>
                </emma:interpretation>
                <emma:interpretation id="interp29" emma:lang="en-US" emma:confidence="0">
                  <emma:literal>NE ET:</emma:literal>
                </emma:interpretation>
              </emma:one-of>
            </emma:emma>
          </inkml:annotationXML>
          <inkml:trace contextRef="#ctx0" brushRef="#br0" timeOffset="19229.3845">2078 2236 232,'-4'-4'105,"20"4"-83,5 0-28,-4-4 74,-1-3-55,5 0 33,4-4-34,8 0-4,4 0-5,4 0 6,5 3-7,8 1-110,-9 0 85,5 3-242</inkml:trace>
          <inkml:trace contextRef="#ctx0" brushRef="#br0" timeOffset="19035.8128">2107 2530 232,'-13'-4'105,"9"4"-83,8 4-28,5-4 38,-1 0-27,4 0 66,9-4-55,0 1 36,-1-5-38,5-3 0,4-3-9,0-1-1,0-4-3,-4 5-3,-4 3 1,-5 0-117,-3 0 93,-5 0-199,-4 3 171,-4 1-44</inkml:trace>
          <inkml:trace contextRef="#ctx0" brushRef="#br0" timeOffset="18821.7268">2177 2273 152,'0'3'69,"0"12"-55,0-4-18,0-11 73,0 7-55,0 1 37,0-1-37,0 0 25,0 4-29,0 0 18,-8 8-21,4 3-4,-5 7-1,-3 12 0,0 3-1,3 0-3,1 0 1,0 0 4,0-7-3,3-4-2,1-7 1,4 0 6,0-4-4,0 0 6,4-4-6,1-3 6,7-4-6,5 0 17,-1-4-14,1 1 7,-1-5-8,5 1 4,0-4-6,-1-7 9,1-1-8,4 1-4,0-4 2,-1 0 5,-3 0-4,-4-4 3,-5 4-3,-4-4-118,-4 1 92,-4-1-261</inkml:trace>
          <inkml:trace contextRef="#ctx0" brushRef="#br0" timeOffset="19757.8701">3038 2320 228,'-5'4'105,"5"3"-83,-4 4-28,4-3 63,-4 7-46,-4 7-1,0 7-6,-5 0 5,-3 23-7,3-4-1,1-4 0,-1 0 1,1-7-1,4-1-1,-1 1 1,5-4-4,4-7 2,4 0 1,5-11 0,7-15 2,9-4-1,4-7 2,8-8-2,13-6-1,0-12 1,-5-7-1,1 0 0,-1-4 30,1 4-23,-9 0 9,-4 3-12,-8-3 15,-5-4-15,-7 4 10,-5 7-11,-8 4 21,-12 4-18,-5 7 5,-8 7-7,-12 0-6,-13 12 2,-3 3 3,-1 3-3,0 1-14,9 3 12,-1 1-180,13-5 143</inkml:trace>
          <inkml:trace contextRef="#ctx0" brushRef="#br0" timeOffset="20597.9479">3865 2114 216,'-4'-18'98,"4"22"-77,0-1-26,0-3 61,0 0-45,0 0 38,4 8-36,0-1 1,0 8-9,0 0-4,0-1 0,5 5 4,-1-8-4,4 3-123,1 1 96,-1 0-207</inkml:trace>
          <inkml:trace contextRef="#ctx0" brushRef="#br0" timeOffset="20928.2088">3939 2592 244,'-12'-14'108,"12"14"-85,-4-4-29,4 4 88,0 0-66,0 0 4,0 0-13,0 0-12,0 0 5,4 7-40,0 1 31,8 7-296</inkml:trace>
          <inkml:trace contextRef="#ctx0" brushRef="#br0" timeOffset="17024.0885">-15 1773 140,'0'-11'65,"0"11"-51,4 0-17,-4 0 46,0 0-35,4 7 26,-4 4 5,0 4-28,-4 7 32,0 7-33,0 0 12,-1 19-16,1 4-4,0 3 0,-4 4 0,0 0-1,-1-1 5,5 5-5,-4 3 3,0 0-3,-1 8-6,1-8 4,-4-3 6,-1-1-5,1-7-2,0-7 2,-1-8 5,1-3-4,3-7 0,1-8 0,0-4-4,4-3 2,0-1 4,-1-2-3,-3-5-19,8-7 15,0-4-119,8-7 95,1-11-165</inkml:trace>
          <inkml:trace contextRef="#ctx0" brushRef="#br0" timeOffset="17508.547">-7 1875 124,'4'-7'55,"21"11"-43,-8 3-15,-9 1 60,4 3-46,5 3 19,-1 5-21,5 10 19,0 8-21,-1 7 5,1 7-8,4 1-3,0 7 0,-5 3 1,5 1-1,0 14 11,4-3-10,0-16-31,0-10 23,4-7-4,0-8 7,-4-8 2,4-6 1,0-12 16,-4-3-12,-4-8 38,0-14-33,0-8 30,-1-11-29,1-11 18,-4-7-21,0-15 13,-1-10-15,-3-16 0,-1-7-3,1 0 1,-5 7-2,-3 12 5,-1 7-5,-4 18-3,0 11 2,-4 8-3,4 14 2,0 11-128,1 11 101,7 12-214</inkml:trace>
          <inkml:trace contextRef="#ctx0" brushRef="#br0" timeOffset="17979.2408">1308 2225 136,'0'15'62,"5"-1"-49,-5-3-16,0-3 51,0 3-38,-9 0 33,1 3-32,0 1 28,4 0-30,0-1 27,-5 5-27,5-1 15,-4 4-18,0 4 3,-1 7-7,1 0 2,-4 11-3,3 0 2,1 1-2,0-5-1,4-7 1,4 4-4,0-15 2,0 4 1,4-4 0,4-4-3,13-7 2,4 0 1,-1-3 0,5-1 28,4-3-22,1-8 0,3-3-3,-4-4 20,-4 0-18,0-4-8,-4 0 4,-5 4 6,1-4-5,-5 4-7,-3 0 5,-1 0-110,-3 0 86</inkml:trace>
          <inkml:trace contextRef="#ctx0" brushRef="#br0" timeOffset="18201.9498">1275 2570 176,'-24'0'78,"28"4"-61,0 0-21,12-1 48,5-3 20,4-3-46,8-8 35,0-4-40,4-7 4,-4-4-12,-4 1 0,-4-1-4,-4 7-23,-5 5 17,-3-1-101,-5 4 82,-12 0-151,-8-4 134,-5 0-35</inkml:trace>
          <inkml:trace contextRef="#ctx0" brushRef="#br0" timeOffset="18372.2364">1205 2195 256,'-8'-3'115,"8"6"-91,4-3-30,-4 0 24,8 0-16,5-3 31,11-1-26,5 4 6,4 0-9,9-4 0,-1 1-3,1-1-51,-1 0 39,4 4-273</inkml:trace>
        </inkml:traceGroup>
      </inkml:traceGroup>
    </inkml:traceGroup>
    <inkml:traceGroup>
      <inkml:annotationXML>
        <emma:emma xmlns:emma="http://www.w3.org/2003/04/emma" version="1.0">
          <emma:interpretation id="{EF758723-2A14-4958-8F80-74556DA99854}" emma:medium="tactile" emma:mode="ink">
            <msink:context xmlns:msink="http://schemas.microsoft.com/ink/2010/main" type="paragraph" rotatedBoundingBox="7625,7706 14320,7532 14359,9038 7664,92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C5D32D-BD37-42DC-AD81-05A5B44EB2D8}" emma:medium="tactile" emma:mode="ink">
              <msink:context xmlns:msink="http://schemas.microsoft.com/ink/2010/main" type="line" rotatedBoundingBox="7625,7706 14320,7532 14359,9038 7664,9211"/>
            </emma:interpretation>
          </emma:emma>
        </inkml:annotationXML>
        <inkml:traceGroup>
          <inkml:annotationXML>
            <emma:emma xmlns:emma="http://www.w3.org/2003/04/emma" version="1.0">
              <emma:interpretation id="{9E2DC05C-F5E2-43E0-A425-795A8A198D6E}" emma:medium="tactile" emma:mode="ink">
                <msink:context xmlns:msink="http://schemas.microsoft.com/ink/2010/main" type="inkWord" rotatedBoundingBox="7625,7706 14320,7532 14359,9038 7664,9211"/>
              </emma:interpretation>
              <emma:one-of disjunction-type="recognition" id="oneOf6">
                <emma:interpretation id="interp30" emma:lang="en-US" emma:confidence="0">
                  <emma:literal>Monitor</emma:literal>
                </emma:interpretation>
                <emma:interpretation id="interp31" emma:lang="en-US" emma:confidence="0">
                  <emma:literal>Mon I to r</emma:literal>
                </emma:interpretation>
                <emma:interpretation id="interp32" emma:lang="en-US" emma:confidence="0">
                  <emma:literal>M on I told</emma:literal>
                </emma:interpretation>
                <emma:interpretation id="interp33" emma:lang="en-US" emma:confidence="0">
                  <emma:literal>Mon It or</emma:literal>
                </emma:interpretation>
                <emma:interpretation id="interp34" emma:lang="en-US" emma:confidence="0">
                  <emma:literal>Mon I To r</emma:literal>
                </emma:interpretation>
              </emma:one-of>
            </emma:emma>
          </inkml:annotationXML>
          <inkml:trace contextRef="#ctx0" brushRef="#br0" timeOffset="23194.2504">5267 4023 140,'-25'7'62,"17"-3"-49,-8 7-16,7-4 51,-3 8-38,-9 0 24,-12 7-24,0 3 13,-4 5-17,0 7 6,3 3-9,5 1-2,5 3 0,7 3-4,9 1 2,8-15 1,8-7 0,5-4 0,11-7 0,14-11 2,3-12-1,0-7-1,-3-7 1,3 0-1,0-3 0,-8-5 5,0-7-4,-12 4 31,-4 4-25,-5-4 14,-12-8-15,-8 1 10,0 7-11,-5 3 2,1 5-5,-1-1 8,-7 11-8,7 4-1,5 8 0,0-1-7,-1 8 5,1 7-59,4 3 47,4 1-172,8 0 143,5-12-72</inkml:trace>
          <inkml:trace contextRef="#ctx0" brushRef="#br0" timeOffset="23846.4818">5797 3986 128,'0'15'59,"4"-12"-47,0 12-15,-4-15 40,4 15-30,-4 0 29,0 7-27,-4 0 21,-4 3-23,-1 5 16,1 3-17,-8 0 6,-1 0-9,-4-3-5,5-1 2,3-3 3,1-8-3,4 0 0,-1-3 1,5-4-4,0-3 2,4-8 32,4 0-25,5-8-2,-1-3-1,4-11-6,1-4 2,-1-3 6,5-4-4,-5-4-3,5 0 2,-1 1 3,-3 2-3,-1 5 0,0 3 1,1 8-7,-1 0 5,1 3-3,-1 7 3,0 5 1,9 10 0,0 4 2,-5 11-1,1 4 2,-1 0-2,1 3-1,-1 4 1,5-3-4,0-5 2,4-3 1,4-7 0,0-4 2,0-3-1,-5-5-3,1-3 1,0-3 4,0-5-3,0-3 28,-5-4-21,1 1 5,0-5-8,-1-3 3,-3-3-6,-5-9 9,1 1-8,-5 0 2,0 8-3,1-5-3,-1 12 1,-4-1 1,0 8 0,-4 0-115,4 4 90,5 0-210</inkml:trace>
          <inkml:trace contextRef="#ctx0" brushRef="#br0" timeOffset="24694.9769">6711 4339 232,'-21'7'105,"25"-7"-83,0 4-28,5-4 10,3 0-5,5 0 57,3 0-44,5-4 1,4 1-8,12-1-1,5-3-3,-1-1 5,5-3-5,4-3-131,0 6 102,4 1-176</inkml:trace>
          <inkml:trace contextRef="#ctx0" brushRef="#br0" timeOffset="24328.2694">6694 3795 240,'0'0'108,"9"4"-85,7-1-29,-3-3 41,7 0-29,5-3 26,12-1-24,5 0 7,3 1-11,1-5 3,-5 4-5,-4 1-34,-4 3 25,-8 3-197,-8 27 61</inkml:trace>
          <inkml:trace contextRef="#ctx0" brushRef="#br0" timeOffset="24193.5436">6851 3854 176,'9'3'78,"-1"-3"-61,4 4-21,-3 7 67,3 0-50,1 4 23,-1 7-25,-4 4 9,-4 7-14,0 3-1,-4 5-3,-4-1-2,0-3 1,0-4 1,0-7-1,0-4 5,4-7-5,0-4-56,-4-8 44,0-3-129,-1-3 108</inkml:trace>
          <inkml:trace contextRef="#ctx0" brushRef="#br0" timeOffset="25081.6982">7530 3799 240,'8'-4'108,"17"4"-85,12 4-29,-24-1 43,3 1-30,5 0 11,4 3-12,-1 0-2,10 1-2,-1-12 1,0-3-2,4-1-34,0 5 26,0-1-177,5 0 143,-5 1-80</inkml:trace>
          <inkml:trace contextRef="#ctx0" brushRef="#br0" timeOffset="24751.1256">7861 4008 160,'-4'7'72,"4"-3"-57,-13 11-19,13-4 31,-4 7-22,4 1 12,-4 3-12,0 0 5,0 0-7,4 0-2,0-4 0,0-3-71,8-8 55,13-3-141</inkml:trace>
          <inkml:trace contextRef="#ctx0" brushRef="#br0" timeOffset="22684.1177">3484 3758 116,'-4'0'52,"4"0"-41,0 4-14,0-4 26,0 7-19,0 0 24,0 1-21,0-1 14,-4 8-10,4 7 12,-8-4-17,4 4 8,-1 0-10,1 1 15,0 2-15,-4 5-7,-4 6 3,3 1 5,1 7-5,0 8 1,-1 7 0,1-1 1,0 9-1,4-5-1,-5-3 1,5-4 1,-4-3-1,0-1-3,0-7 1,-1-3 6,1-5-4,0-2-3,-1-9 2,5-6 0,0-5 0,0-6 0,0-8 0,0-8 2,4-6-1,4-8-3,4-11 1,5-8 1,-1-18 0,5-7 11,3-11-9,5-15 5,0-4-5,0-7-1,-1-3 0,1 3 4,0 7-4,0 19 3,0 3-3,0 8-3,-5 11 1,-3 15 4,-5 7-3,-4 10-2,1 9 1,-9 14 4,4 7-3,-4 11 0,4 16 1,0 10-7,0 26 5,0 10 8,5 9-5,-5-1-4,0 0 2,0-3-28,0-8 22,0-3-1,1-16 4,-1-10 0,4-11 2,0-11-2,-4-15 2,9-11 6,-1-8-4,9-6 9,-5-12-8,5-7 5,0-11-6,-1 0 6,5-12-6,0-10 6,8-18-6,4-8 6,-3 0-6,-1-7-3,-4-1 2,0 16 0,-5-5 0,-3 20 2,-4 13-1,3 16-3,-7 7 1,-1 7-8,0 15 7,5 15 4,0 7-2,-1 11 9,1 11-7,-5 11 2,0 8-3,-3 14 8,-5 7-7,0 16-1,-4-1 0,0 0-4,0-11 2,0-3 6,0-4-4,0-8 6,0-7-6,0-7-3,0-7 2,0 3 3,0 0-3,0-7-33,4-8 26,0-7-68,0-4 58,5-3-178</inkml:trace>
          <inkml:trace contextRef="#ctx0" brushRef="#br0" timeOffset="25484.9138">8729 3876 208,'-12'22'95,"8"-19"-75,-8 5-25,7-1 11,1 1-6,-4 3 22,-4 3-17,-5 5 40,0 6-34,1 5 9,-1 7-14,-3-4-2,3 0-2,5 0-7,8 0 4,4-7 0,4-4 1,4-11-73,9-8 57,7-10-25,5-4 29,0 0 8,0-7 2,4-8 24,0 0-17,1 4 51,-10 0-43,-3-4 48,-4 8-46,-5 0 40,-4-4-41,-12 3 35,0 1-36,-4-12 18,-5 1-23,1 3 1,-5 4-6,1 4 4,-1 3-6,-3 0 0,3 4 0,0 4-32,5 0 24,4 3-143,4 4 117</inkml:trace>
          <inkml:trace contextRef="#ctx0" brushRef="#br0" timeOffset="26153.9991">9263 3990 184,'4'18'82,"0"-11"-65,1 12-21,-1-12 9,0 4-5,-4-3 0,0 14 22,0 0-17,0-4 23,-4-3-21,4-4 14,0-4-16,0-3 45,0-4-39,4-4 47,0-11-44,0 1 38,4-5-39,1-6 10,3-5-16,5-10-2,3-8-3,9 0-7,4 4 4,0 4 8,0 3-5,1 7 10,-1 5-9,0-1-1,4 8-1,4 3-1,-8 4 0,1 3 0,-1 5 0,0-1 0,0 4 0,0 7 0,-4 1 0,-4 3 0,-5 4 0,-3 3 5,-13 0-4,-8 12-8,-9 3 5,-3 0 1,-9 0 1,-4 0-6,-8 0 5,4 0-6,0 4 6,0 0-3,4-8 3,4-3 4,4 0-3,5-4-5,3-4 4,1 1 0,8-1 1,8 0 2,8 1-1,5-5 2,3 1-2,5-4-3,0 0 1,0 0-30,0-3 24,4-1-106,0 0 87,4 1-270</inkml:trace>
        </inkml:traceGroup>
      </inkml:traceGroup>
    </inkml:traceGroup>
    <inkml:traceGroup>
      <inkml:annotationXML>
        <emma:emma xmlns:emma="http://www.w3.org/2003/04/emma" version="1.0">
          <emma:interpretation id="{EABAE765-0106-4076-AB0D-B4825B3A1556}" emma:medium="tactile" emma:mode="ink">
            <msink:context xmlns:msink="http://schemas.microsoft.com/ink/2010/main" type="paragraph" rotatedBoundingBox="7663,9675 15641,9489 15676,10964 7697,1115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568E680-A5B6-45D0-988F-4429519F680B}" emma:medium="tactile" emma:mode="ink">
              <msink:context xmlns:msink="http://schemas.microsoft.com/ink/2010/main" type="line" rotatedBoundingBox="7663,9675 15641,9489 15676,10964 7697,11150"/>
            </emma:interpretation>
          </emma:emma>
        </inkml:annotationXML>
        <inkml:traceGroup>
          <inkml:annotationXML>
            <emma:emma xmlns:emma="http://www.w3.org/2003/04/emma" version="1.0">
              <emma:interpretation id="{0EECE475-58FD-4421-B99A-9B2F6073FF95}" emma:medium="tactile" emma:mode="ink">
                <msink:context xmlns:msink="http://schemas.microsoft.com/ink/2010/main" type="inkWord" rotatedBoundingBox="11057,9813 15647,9707 15674,10880 11085,10987"/>
              </emma:interpretation>
              <emma:one-of disjunction-type="recognition" id="oneOf7">
                <emma:interpretation id="interp35" emma:lang="en-US" emma:confidence="0">
                  <emma:literal>Ko/mousE</emma:literal>
                </emma:interpretation>
                <emma:interpretation id="interp36" emma:lang="en-US" emma:confidence="0">
                  <emma:literal>k 0/ mouse</emma:literal>
                </emma:interpretation>
                <emma:interpretation id="interp37" emma:lang="en-US" emma:confidence="0">
                  <emma:literal>k 01 mouse</emma:literal>
                </emma:interpretation>
                <emma:interpretation id="interp38" emma:lang="en-US" emma:confidence="0">
                  <emma:literal>KolmousE</emma:literal>
                </emma:interpretation>
                <emma:interpretation id="interp39" emma:lang="en-US" emma:confidence="0">
                  <emma:literal>k 0 mouse</emma:literal>
                </emma:interpretation>
              </emma:one-of>
            </emma:emma>
          </inkml:annotationXML>
          <inkml:trace contextRef="#ctx0" brushRef="#br0" timeOffset="30473.8943">6798 5843 120,'-4'-7'55,"4"3"-43,0 0-15,0 4 88,0 0-68,0 0 28,4 15-12,-4 14-24,0 8 7,-4 15-12,-5 10-2,1 15-1,-4 8 1,-1-4-1,1 7 5,-1-18-5,5-11-8,0-15 5,4-7 1,4-15 1,0-11 2,8-22-1,9-19 2,3-21-2,9-12-1,8-14 1,5 0-4,-5-8 2,0 8 4,-8 7-3,0 4 0,-8 18 1,-5 11-4,-3 12 2,-1 17-2,-4 19 2,-3 15 6,-5 11-4,-5 11 0,1 7 0,-4 0-1,0-4 0,4-6 0,-1-9 0,5-6 0,5-16 0,3-6 2,0-19-1,9-11-6,3-11 4,5-11 8,8-19-5,0-3-7,0-15 5,1 11-4,-1 8 3,-4 10 40,-5 12-31,1 10-5,-4 16-1,0 10 29,-5 19-25,1 7 7,3 7-9,-7 15 0,-1 0-3,-3 4 5,-1 4-5,-4 3 0,0 0 0,-4-7 1,4-8-1,0-7-3,5-11-49,7-7 40,5-4-112,4-11 95,-1-4-184</inkml:trace>
          <inkml:trace contextRef="#ctx0" brushRef="#br0" timeOffset="30851.8374">8299 5630 156,'-25'11'72,"-3"0"-57,-18 22-19,29-11 70,-3 7-53,-9 12 35,0 14-35,0 4 4,4 3-12,4 1-3,9-8-1,4 0 4,8-3-4,8-8-31,9-22 24,7-15-4,9-3 7,9-12 2,-5-6 1,0-8 2,-4-8-1,-4 1 30,-4-4-24,-4-4 31,-5 0-29,-7-3 30,-9-1-30,-9 1 5,-3-1-10,-9 5 3,-4 10-6,1 4 3,3 7-3,0 4-1,5 15 1,3 3-91,5 4 71,8 0-271</inkml:trace>
          <inkml:trace contextRef="#ctx0" brushRef="#br0" timeOffset="31326.1769">8928 5545 236,'-21'7'108,"21"4"-85,-8 8-29,0-8 60,-9 11-44,5 15-6,-1 3-1,1 4 0,0 15-3,3 0 3,1 3-2,8 1-1,8-1 1,1-14-1,11-11 0,5-15 2,8-11-1,0-15 5,9-10-5,-1-8 3,0-19-3,1-7-3,-1-3 1,1-19 6,-1 4-4,-4 3-3,-8 12 2,-4 10 0,-4 8 0,-5 11 33,-8 19-26,-3 10 29,-10 26-27,-3 0 12,0 8-15,-5 10-12,5 1 5,0-8 3,8-8-2,4-6 3,8-8-2,5-7-62,12-12 48,8-14-97,5-7 84,3-4-221</inkml:trace>
          <inkml:trace contextRef="#ctx0" brushRef="#br0" timeOffset="31723.9512">10037 5494 244,'16'-19'111,"-16"16"-87,0-1-30,0 4 116,-4 0-88,-4 4 32,-9 7-38,-8 7 35,-4 8-39,0-1 6,5 1-13,3 15-6,4-1 1,5-11-3,4 1 2,4-4-2,4-4 2,8-4-16,4-7 13,9-4-40,4-3 34,4 0-52,4 0 47,8 3-75,-4 0 69,-3 4-33,-5-3 40,-5 3 58,-7-4-36,-9 0 77,-4 8-64,-8 3 49,-8-3-52,-9 7 10,-4 0-20,0 0-2,-4 0-4,5 0 1,-1-3-2,4-1-1,0 1 1,1-5-27,3-3 21,1 0-127,3-3 102</inkml:trace>
          <inkml:trace contextRef="#ctx0" brushRef="#br0" timeOffset="32204.2302">10868 5424 280,'-12'7'125,"8"0"-99,-1 12-33,5-8 29,-4 7-19,0 8-1,-4 7-1,-9 4 49,-3 11-39,-1 3 21,-4-3-23,0 3 14,-8 5-17,0-5 8,0-3-10,4 0-2,4-4-1,9-4-1,3-7 0,5-3 0,0-8 0,8-8 2,4-2-1,8-9 8,5-6-7,8-1 5,-1-4-6,10-3-5,3 0 3,0 4 3,4-4-2,-3 4 0,-5-1 1,0 1-1,0 0 0,-4-1 0,0 1 0,-4 0 0,-5-1 0,-3 1-87,-5-8 68,1-11-172,-1 1 146,-8-1-149</inkml:trace>
          <inkml:trace contextRef="#ctx0" brushRef="#br0" timeOffset="32539.6611">10591 5865 224,'-4'0'101,"16"-4"-79,9-3-28,-5 0 74,9-4-55,12 0 49,5-4-46,-1-7 9,-4-4-18,1 8 1,-1-1-6,-4 5-4,0-1 2,-8 4-132,0 0 104,-5 0-235</inkml:trace>
          <inkml:trace contextRef="#ctx0" brushRef="#br0" timeOffset="32623.9314">10806 5453 288,'0'-15'131,"21"12"-103,20-5-35,-20 1 48,16-4-34,4-11 37,5 0-33,4 4-5,-1 6-3,5 1-99,0 8 76,-5-1-282</inkml:trace>
          <inkml:trace contextRef="#ctx0" brushRef="#br0" timeOffset="27280.1846">3360 5431 144,'0'-4'65,"4"4"-51,-4 0-17,0 0 21,0 0-15,0 0 24,0 11-21,0 4 17,0 4-17,0 6 8,0 12-10,0 11 9,0 14-10,0 12 4,-4-1-5,0 8-1,0 4 0,0-1 1,0 5-1,0-1 2,-1-7-2,1-11 2,0-11-2,4-12-20,-4-10 15,0-7-142,0-8 114</inkml:trace>
          <inkml:trace contextRef="#ctx0" brushRef="#br0" timeOffset="27666.9389">3319 6067 168,'25'-18'78,"-9"10"-61,21-6-21,-20 3 53,4-11-39,8-8 24,8-3-24,8-7-1,9-4-6,4-1-2,0 1 0,-4 4 1,-5 3-1,-3 0 2,-13 8-2,0 3 5,-8 8-5,-4 3 9,-13 0-61,-8 8 40,-4 3-136,-9 8 114,-3 7-74</inkml:trace>
          <inkml:trace contextRef="#ctx0" brushRef="#br0" timeOffset="27869.5807">3559 5950 140,'-9'29'62,"14"-11"-49,3-3-16,-4-8 54,4 4-41,1 8 28,-1 7-28,4 7 8,1 3-12,-1 16-4,5-1-1,-1 8 1,-3-22-1,-5-4 2,4 8-2,1 6 2,3-10-2,1-11-3,8-8 1,-5-10-128,5-12 101,8-11-108</inkml:trace>
          <inkml:trace contextRef="#ctx0" brushRef="#br0" timeOffset="28857.8134">4651 5615 60,'4'-15'29,"17"12"-23,-9-1-7,-4 4 5,1 0 67,-1 0-56,-4 0 74,-4 0-67,0 0 79,0 0-77,0 0 31,0 0-39,0 4 1,-4 7-12,0 3 14,0 19-15,-5 8-2,-3 3 0,0 7 3,-5 8-4,0 7 3,-3 8-3,-1 0-1,5 3 1,-1-4-1,5 1 0,3-8 0,5-29 0,0-4 0,4-4 0,0-3-3,8-4 2,1-4 4,11-10-3,1-1 3,4-18-2,8-15 5,0-18-5,0 0-5,0 0 3,4-4 3,-4-3-2,1 7 0,-6 3 1,-7 1 1,-4 3-1,-5-3-1,-8 3 1,-4 4 1,-8 0-1,0 7 2,-5 7-2,1 5-6,-1 6 4,1 5 0,4 3 1,4 0-3,4 0 2,8 0-2,4-8 2,9-10 6,0-11-4,8-5 3,4-2-3,-4 3-1,-9 0 1,-3 3-1,-9 15 0,0-3 5,-8 3-4,-12-3 31,-4 3-25,-5 4 6,-4 0-9,-4 4 3,-4-1-6,0 1 0,4 0 0,4 3-1,4 0 0,1 1 2,-1 3-1,5 0-71,3 3 56,5 1-122,0 3 104,12 1-238</inkml:trace>
          <inkml:trace contextRef="#ctx0" brushRef="#br0" timeOffset="29384.8709">6157 5262 172,'-5'-11'78,"10"4"-61,3-8-21,-4 11 53,0 1-39,0-1 30,-4 4-30,4 7 51,-4 8-46,-4 18 23,-4-11-27,4 0 35,-13 15-34,-8 25 24,-8 16-26,-8 10 6,-13 11-12,-16 11 3,-13 8-5,-8 22-1,4 0 0,-4-12 1,13-10-1,11-19-40,18-22 31,16-21-258,12-23 207,5-19-121</inkml:trace>
        </inkml:traceGroup>
      </inkml:traceGroup>
    </inkml:traceGroup>
    <inkml:traceGroup>
      <inkml:annotationXML>
        <emma:emma xmlns:emma="http://www.w3.org/2003/04/emma" version="1.0">
          <emma:interpretation id="{2844A90A-DAE2-4CC6-A72B-EF96EA903D3C}" emma:medium="tactile" emma:mode="ink">
            <msink:context xmlns:msink="http://schemas.microsoft.com/ink/2010/main" type="paragraph" rotatedBoundingBox="7522,11683 22077,11112 22138,12681 7583,132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31AE295-7B3E-4655-BC14-DAB3116C2939}" emma:medium="tactile" emma:mode="ink">
              <msink:context xmlns:msink="http://schemas.microsoft.com/ink/2010/main" type="line" rotatedBoundingBox="7522,11683 22077,11112 22138,12681 7583,13251"/>
            </emma:interpretation>
          </emma:emma>
        </inkml:annotationXML>
        <inkml:traceGroup>
          <inkml:annotationXML>
            <emma:emma xmlns:emma="http://www.w3.org/2003/04/emma" version="1.0">
              <emma:interpretation id="{B3D1003F-7083-4C2F-BF71-40033B8C5E9C}" emma:medium="tactile" emma:mode="ink">
                <msink:context xmlns:msink="http://schemas.microsoft.com/ink/2010/main" type="inkWord" rotatedBoundingBox="7522,11683 12481,11488 12543,13051 7583,13245"/>
              </emma:interpretation>
              <emma:one-of disjunction-type="recognition" id="oneOf8">
                <emma:interpretation id="interp40" emma:lang="en-US" emma:confidence="0">
                  <emma:literal>Secure</emma:literal>
                </emma:interpretation>
                <emma:interpretation id="interp41" emma:lang="en-US" emma:confidence="0">
                  <emma:literal>Set CURE</emma:literal>
                </emma:interpretation>
                <emma:interpretation id="interp42" emma:lang="en-US" emma:confidence="0">
                  <emma:literal>S.E CURE</emma:literal>
                </emma:interpretation>
                <emma:interpretation id="interp43" emma:lang="en-US" emma:confidence="0">
                  <emma:literal>Secured</emma:literal>
                </emma:interpretation>
                <emma:interpretation id="interp44" emma:lang="en-US" emma:confidence="0">
                  <emma:literal>See CURE</emma:literal>
                </emma:interpretation>
              </emma:one-of>
            </emma:emma>
          </inkml:annotationXML>
          <inkml:trace contextRef="#ctx0" brushRef="#br0" timeOffset="82705.2024">3670 7273 100,'-8'0'46,"4"0"-37,-4 4-11,4-4 38,-1 0-29,-3 0 26,0 0-24,0 0 23,-5 0-24,1 0 10,-1 0-13,-3 4 11,-1 3-12,1 0 0,-5 4-2,-4 4 4,0 0-5,1 3 9,-1 1-8,4-1 5,0 0-6,5 4 3,-1 0-3,5 0-3,0 8 1,3-1 1,5 8 0,0-7 0,4-1 0,0-3 0,4-1 0,4 1 2,1-4-1,-1 0 33,4 0-27,1 0 1,3 0-5,5 4-3,0 0 1,-1 3 1,1 1-1,0-1-1,-1 1 1,5-5-1,0 1 0,-4-4 2,4 0-1,-5 4 2,1 7-2,0 0-1,-1 4 1,-3-8 1,-5 1-1,1-1-1,-1 4 1,-4 0 1,-3-3-1,-1-1 2,-4-3-2,0 0-1,0-1 1,-4-3 1,-1 0-1,-3-3 2,0-1-2,-9 1-1,1-5 1,-5 1 1,-4 0-1,-4-1 2,4-3-2,-4 4-3,1 0 1,-1-4 4,0-4-3,0 1 0,0-8 1,0-4-1,0-7 0,4-7-3,0-5 2,-4 1 1,9 4 0,-5 3 2,12 4-1,1 0-59,8 4 45,8 0-183,8 3 152,5 0-50</inkml:trace>
          <inkml:trace contextRef="#ctx0" brushRef="#br0" timeOffset="84306.8489">4390 8101 168,'-16'-4'78,"32"8"-61,-24-4-21,8 3 14,0 5-9,0-1 39,0 8-31,0 7 25,0 3-25,-4 1 6,0 4-11,0-1-5,-5 8 1,1 3 3,-4 1-3,-5-1 6,0 1-5,1-5 0,4 1 0,-1-4-1,1-7 0,-1-4 0,5 0 0,0-4-3,4 1 2,-1-4 1,1-4 0,0 0-6,4-4 5,0 0 0,4 1 1,5-1 2,-1-3-1,4-1 2,5 1-2,-1-4 5,5 0-5,4 0 37,8 0-30,0-4 0,0 1-5,-4-1-3,0 0 1,-4-3 1,-4 0-1,-1-1 2,-3 1-2,-1 0 5,-3-1-5,-5 1-17,-4 0 13,0-5-106,0-2 85,1-1-192</inkml:trace>
          <inkml:trace contextRef="#ctx0" brushRef="#br0" timeOffset="84685.6686">4307 8490 144,'-4'-7'65,"8"7"-51,9-15-17,-5 12 40,9-1-30,8 0 7,3 1-10,1-5 0,0 5-3,0-1-1,-4 0 1,0 0 4,-4 1-4,-5 3-3,-3 0 2,-5-4-202</inkml:trace>
          <inkml:trace contextRef="#ctx0" brushRef="#br0" timeOffset="84778.0171">4303 8211 232,'17'-37'105,"4"11"-83,20 1-28,-16 10 63,4-3-46,4-1 4,0 4-9,0 4-2,0 4-3,0 3 2,-4 4-2,0 4-79,-4 0 61,4-1-229</inkml:trace>
          <inkml:trace contextRef="#ctx0" brushRef="#br0" timeOffset="83501.5594">4411 8281 36,'-4'-4'19,"4"0"-15,4 8-5,-4-4 5,0 0-3,0 0-1,0 0 1,0 0-43</inkml:trace>
          <inkml:trace contextRef="#ctx0" brushRef="#br0" timeOffset="85469.8024">5424 8152 116,'-4'-26'52,"8"26"-41,-4-3-14,0 3 23,0 0-16,0 0-2,0 0 0,0 0 34,0 0-28,0 0 45,0 0-41,-4 0-2,0 3-6,0 8 16,-4 0-16,-1-3 22,-3 6-20,-5 1 14,1 7-15,-1 0 0,-3 8-3,-5-1 1,0 4-2,-4 0-3,4 0 1,5 0 1,-5 4 0,4 0 0,13 3 0,4-3 0,4 0 0,4-4-3,4-4 2,4-6-10,5-5 8,4-3 15,8-8-9,0-7 1,4-4-2,-4-3 1,4 0-2,0-4-1,4 0 1,0-4-27,1 0 21,3-3-127,4-4 102,-3 3-128</inkml:trace>
          <inkml:trace contextRef="#ctx0" brushRef="#br0" timeOffset="85970.2451">6090 8115 172,'-8'4'78,"4"0"-61,-4 18-21,4-11 39,-1 7-28,1 0 28,-4 5-26,0-1 4,-1 0-9,-3 7-3,0 8 0,3 3-1,1-3 0,4 4 0,0-5 0,8-3 0,0-7 0,0-4-3,4-7 2,5-4 1,3-11 0,5-4 8,4-7-6,4-3-1,0-9 0,4-10-4,4-3 2,0-12 6,-4 0-4,-4 0-3,-4 11 2,0 8 28,-8 7-22,-5 7 17,-4 15-17,-8 8 11,0 6-12,-4 5 25,0 10-23,0 4-3,-9 4-2,5-4 0,0 0-1,-4 0-1,7 0 1,10-7-32,11-8 24,-4-7-162,5-7 131</inkml:trace>
          <inkml:trace contextRef="#ctx0" brushRef="#br0" timeOffset="86634.2887">6756 8487 132,'0'33'62,"0"-8"-49,0 12-16,0-22 35,0 0-26,0-1 26,0 1-24,0 0 7,0-4-11,0-4 37,0-3-32,-4-4 33,4-4-31,0-3 25,0-4-27,0-8 26,0-3-26,4-3 15,5-16-18,3-3 6,5-4-9,3-7 18,1 0-17,0 7 13,8 4-12,0 7-1,4-3-2,-4 10-2,0 5 1,-1-1-4,-3 8 2,0 3 1,-4 4 0,-1 3 5,-7 5-4,-1 3 3,-3 3-3,-9 5 5,0 3-5,-9 0-3,-3 4 2,-9 3 3,-4 8-3,-8 7-2,4 4 1,5-8 1,3 0 0,4 1 0,5-4 0,-1 7 0,5-4 0,4-3-9,12-4 7,1 0 4,7 0-2,1 4-5,3-1 4,1 5 6,4 3-5,0 0 1,0-4 0,3-10-1,1-4 0,0-4 2,-4-8-1,0-3-79,0-3 61,-4-8-156,-1-8 132,1-3-158</inkml:trace>
          <inkml:trace contextRef="#ctx0" brushRef="#br0" timeOffset="87084.875">7646 8174 248,'8'-4'111,"0"-7"-87,1 15-30,-1-4 46,0 4-33,0-1 23,1 8-22,-1 4 24,0 4-24,-4-1 15,0 4-17,-4 4 11,-4 3-12,0 8 5,-4-4-7,0 0-8,-1 0 5,1 4-1,0-4 1,4 0 0,4-3 0,0-5-3,0-3 2,4-3 1,0-5 0,8-3 2,1-3-1,3-8-1,5 0 6,4-8-5,0 1-3,-1-4 2,1-4 5,0 1-4,0-1 3,0 0-3,-5 4-1,1 0 1,-4 0 1,-1 0-1,-3 0-65,-1 4 50,-4-19-112,-4 4-125</inkml:trace>
          <inkml:trace contextRef="#ctx0" brushRef="#br0" timeOffset="87484.7506">7716 8090 236,'12'3'108,"1"-3"-85,8 8-29,-9-5 77,13-6-57,0-5 65,12-3-59,8-7 1,9-4-14,0-4-47,8 4 32,0 0-357</inkml:trace>
          <inkml:trace contextRef="#ctx0" brushRef="#br0" timeOffset="87429.6448">7745 8413 236,'0'4'108,"0"-8"-85,8 4-29,1 0 49,3-4-35,0-3 17,5 3-19,4-3 3,-1-4-7,-3 0-26,-1-4 19,1 1-113,-5-1 91,1 0-166</inkml:trace>
        </inkml:traceGroup>
        <inkml:traceGroup>
          <inkml:annotationXML>
            <emma:emma xmlns:emma="http://www.w3.org/2003/04/emma" version="1.0">
              <emma:interpretation id="{4675016A-3886-4EF9-9FA1-DD2B8B7CAA15}" emma:medium="tactile" emma:mode="ink">
                <msink:context xmlns:msink="http://schemas.microsoft.com/ink/2010/main" type="inkWord" rotatedBoundingBox="13624,11478 19221,11584 19192,13121 13595,13015"/>
              </emma:interpretation>
              <emma:one-of disjunction-type="recognition" id="oneOf9">
                <emma:interpretation id="interp45" emma:lang="en-US" emma:confidence="0">
                  <emma:literal>Me to</emma:literal>
                </emma:interpretation>
                <emma:interpretation id="interp46" emma:lang="en-US" emma:confidence="0">
                  <emma:literal>Me too</emma:literal>
                </emma:interpretation>
                <emma:interpretation id="interp47" emma:lang="en-US" emma:confidence="0">
                  <emma:literal>ME too</emma:literal>
                </emma:interpretation>
                <emma:interpretation id="interp48" emma:lang="en-US" emma:confidence="0">
                  <emma:literal>Me tho</emma:literal>
                </emma:interpretation>
                <emma:interpretation id="interp49" emma:lang="en-US" emma:confidence="0">
                  <emma:literal>ME to</emma:literal>
                </emma:interpretation>
              </emma:one-of>
            </emma:emma>
          </inkml:annotationXML>
          <inkml:trace contextRef="#ctx0" brushRef="#br0" timeOffset="89777.9319">9329 7998 96,'4'-8'46,"-4"8"-37,0 0-11,0 0 47,0 0-36,0 0 13,0 0-15,0 8 4,0-1-8,0 0 32,-4 1-28,4-1 29,-4 0-27,4 4 1,-4 0-7,0 4 4,0 4-6,0 17-5,-1 5 3,-3 7 0,0 3 1,0 1 5,-5-1-4,5-3 0,0-4 0,-1-4-4,1-7 2,0-7-2,4-4 2,0-3 4,4-5-3,0-3 0,0-11 1,4 0 32,0-7-26,0-4 4,4-4-8,1-3 15,-1-8-14,4-11 4,5-7-6,3-11-1,5-11 0,0-11 1,12-8-1,-4 12-1,1 3 1,-10 4 1,-3 7-1,-9 7-1,1 4 1,-9 15 4,4 8-4,-4 3 31,1 3-25,-5 8-8,0 4 2,4 7-2,-4 0 1,4 0 0,-4 0 0,0 0 0,4 0 0,-4 0 2,0 0-1,0 0-3,0 0 1,0 0-2,0 0 2,0 0 4,0 7-3,0-7 0,0 0 1,0 0-4,0 0 2,0 0 9,0 0-6,4 0-4,-4 0 2,4 0 0,-4 0 0,0 0-3,0 0 2,0 0 6,0-4-4,4 1 0,-4-1 0,4-3 1,1-1-1,-1-3-3,0 0 1,0 4 1,0 0 0,0-1 2,0 1-1,5-4-1,-5 0-2,-4-4 1,0 0 1,4 1 0,4-5 0,-4 8 0,-4-3-3,5 3 2,-1 0-2,0 0 2,0-1 4,0 1-3,-4 0-2,4 0 1,0 0 6,5 0-4,-5 0-8,4 0 5,-4 0 7,0 0-5,0 0 1,9 0 0,-9 0-1,4 4 0,-8-1-3,0 1 2,9 3 4,-5 1-9,-4 3 6,0 0-4,0 0 3,4 7 1,0 8 0,0 7 0,4 4 0,1 3 2,-1 22-1,0 1-3,0 10 1,1 5 4,-1-1-3,-4 0 0,0 0 1,0-11 1,1-7-1,-1-11-1,0-8 1,0-7-1,0-3 0,-4-5-3,4 1 2,-4-4 4,0 0-3,0 4 0,0 0 1,0 3 1,0-11-1,0 8-1,0-19-2,4-3 1,0-8 4,1-3-3,-1-8-2,4-3 1,0-4 1,1 0 0,3-8 0,0 1 0,1-8 0,3-7 0,5-15 2,0-4-1,-1 1-6,9-1 4,0 12 0,0 10 1,-4 8 2,-4 4-1,-5 3-3,1 4 1,-1 0 4,1 3-3,-5 5-2,1 3 1,-1 3 1,-4 4 0,1 4-3,-1 8 2,0 3-2,1 7 2,-1 12-2,0 3 2,0 3 4,1 8-3,-1 12-2,-4 6 1,0 15 4,0 8-3,0 7 3,-4 7-2,0 0-1,0 0 1,0 4 1,5-3-1,-1-12-1,0-4 1,0-10 1,0-4-1,4-15-1,1-7 1,-5-8-4,0-7 2,0-4-78,0-3 62,0-15-125,1-7-21</inkml:trace>
          <inkml:trace contextRef="#ctx0" brushRef="#br0" timeOffset="90241.8204">10963 7968 160,'-12'4'72,"12"0"-57,-4 7-19,4-4 56,0 4-42,-4 4 11,-1 3-14,1 4 9,0 4-12,-4 7 9,0 0-10,-1-4 2,1 8-4,0-4-3,-1 0 1,1 4 6,0 0-4,0-4 0,-1-7 0,5 0-1,4-4 0,9-8-3,3 1 2,0-4 29,5-4-22,-1-3 3,9 0-6,0-4 15,0 0-14,-4-4 24,-1-7-22,1-7 1,0 3-5,-1 0 1,-3 1-2,-1-1-3,-3 4 1,-5 0-86,0 0-72,-3-4 117,-5-3-96</inkml:trace>
          <inkml:trace contextRef="#ctx0" brushRef="#br0" timeOffset="90622.5919">10885 7920 216,'4'-7'98,"8"3"-77,1 4-26,-5 0 47,4 0-34,9 0 45,0 0-41,-1 0 4,1 0-11,0-3 7,4-1-9,3 0-68,6-3 51,-1-8-264</inkml:trace>
          <inkml:trace contextRef="#ctx0" brushRef="#br0" timeOffset="90447.1187">10963 8119 176,'-4'7'78,"8"-3"-61,0 11-21,1-8 45,3 0-33,4-3 25,5 0-24,-5-12 14,5 1-17,-1 0 0,-3-4-4,-1 0 4,0 0-5,1 0-78,-5 0 60,-4 0-195</inkml:trace>
          <inkml:trace contextRef="#ctx0" brushRef="#br0" timeOffset="91172.9681">11596 7828 248,'-8'12'111,"8"-12"-87,0 3-30,0-3 74,0 0-55,8 0 16,5 0-21,7 0 34,5 0-32,8-7 10,4-1-14,5 1-4,7 0-1,9-1-52,-4 8 40,-4-3-153,-1 3 127,1-4-178</inkml:trace>
          <inkml:trace contextRef="#ctx0" brushRef="#br0" timeOffset="90982.829">11869 7887 200,'0'0'92,"0"4"-73,0 0-24,0 3 69,0 4-51,-4 7 35,-4 8-36,-1 7 13,-3 8-18,0 3 5,-5 0-9,5 0 1,3 0-3,1-7-1,0-8 1,4-7 4,0-3-4,-1-4-120,5-19-136</inkml:trace>
          <inkml:trace contextRef="#ctx0" brushRef="#br0" timeOffset="91538.069">12423 7865 132,'-4'15'59,"8"-15"-47,-4 0-15,0 0 74,0 0-57,0 4 74,0 3-66,0 0 45,-4 4-49,0 4-2,-4 3-10,0 8 1,-1 4-6,1 6 0,-4 12 0,3-4 4,-3 4-4,0 0-3,-1-8 2,5-10 0,0-4 0,-1-8-42,9-3 33,4-12-118,5-10 98,-1-8-184</inkml:trace>
          <inkml:trace contextRef="#ctx0" brushRef="#br0" timeOffset="91669.9638">12411 7965 244,'-4'0'108,"4"0"-85,4 3-29,0 5 43,0-1-30,5 0 6,3 4-9,5-3 5,3-1-6,5 0 1,12 1-3,0-5 5,1 1-5,-1-4-22,0 0 16,0-4-115,5-3 93,-5-4-166</inkml:trace>
          <inkml:trace contextRef="#ctx0" brushRef="#br0" timeOffset="92025.0003">12866 7799 208,'-4'7'92,"4"-3"-73,0 0-24,0 7 67,4 0-3,-4 0-41,0 4 18,-4 7-27,0 7 3,-4 8-8,-5 0-6,1 10 2,-1 1 5,1 0-4,-1-4-50,1 4 38,4-15-172,4-7 141,4-12-117</inkml:trace>
          <inkml:trace contextRef="#ctx0" brushRef="#br0" timeOffset="92447.5601">13528 7895 192,'-25'0'85,"17"3"-67,-5 8-23,5-3 95,-4 6-72,-5 1 64,-4 7-61,1 4 0,-5 3-14,0 4-8,0 8 1,5-8 0,3 0 0,13 0-3,0 4 2,4-11 1,8-1 0,0-3 0,5-7 0,3-4 0,1-7 0,4-8-3,3-7 2,1-4 1,8-10 0,0-12 5,-4 4-4,-4-8 17,0 5-14,-4-1 12,-5 4-11,1 0 2,-5 3-5,-4 8 8,-3 4-8,-5-4 5,-5 3-6,-3 5 0,-8 3 0,-5 3 1,0 1-1,1 3-59,3 1 45,5-1-141,3 0 119</inkml:trace>
          <inkml:trace contextRef="#ctx0" brushRef="#br0" timeOffset="93125.1244">14285 7726 208,'-4'3'95,"8"1"-75,-4 7-25,0-4 69,0 1-51,0 3 21,0 7-25,0 0 34,0 1-33,0-1 32,-4 1-31,0-1 28,-1 4-30,-3 0-1,0 4-5,-4 0 0,3-1-2,1 1-1,-4 3 1,-1 5 4,5-5-4,0-3-3,-1-1 2,5-3 0,8 4 0,0-7 0,9-5 0,-1-3 2,5-7-1,8-4 2,8-15-2,4-7-1,4 0 1,9-4 13,-5 1-11,5-1 13,-4 0-12,-5 1 9,5-1-10,-1 0 4,-8 4-5,-4 0-1,-8 4 0,-4-5 7,-5 5-6,-3-8-1,-9 4 0,-8-3 1,-4 2-1,-5 1-3,-3 0 1,-1-3 15,-4 3-11,-3-4 1,-5 0-2,-13 4 1,1 4-2,-9 3-1,1-3 1,-5 10-1,8 1 0,1 3-17,8 0 13,-1 1-65,5-1 53,4 0-195,9-32-56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3:58.940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79DB4B2-E20C-4B7E-9D78-25101B90AF9B}" emma:medium="tactile" emma:mode="ink">
          <msink:context xmlns:msink="http://schemas.microsoft.com/ink/2010/main" type="writingRegion" rotatedBoundingBox="3159,1270 23479,806 23758,13057 3439,13521"/>
        </emma:interpretation>
      </emma:emma>
    </inkml:annotationXML>
    <inkml:traceGroup>
      <inkml:annotationXML>
        <emma:emma xmlns:emma="http://www.w3.org/2003/04/emma" version="1.0">
          <emma:interpretation id="{F2F15CB4-51E9-44CA-8A8B-B1B1E255EC5F}" emma:medium="tactile" emma:mode="ink">
            <msink:context xmlns:msink="http://schemas.microsoft.com/ink/2010/main" type="paragraph" rotatedBoundingBox="3276,1229 11566,1569 11487,3520 3196,31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E80FBB-0CCB-415F-943A-129B2B517579}" emma:medium="tactile" emma:mode="ink">
              <msink:context xmlns:msink="http://schemas.microsoft.com/ink/2010/main" type="line" rotatedBoundingBox="3276,1229 11566,1569 11487,3520 3196,3181">
                <msink:destinationLink direction="with" ref="{CD1F9701-4A0D-449A-99D7-3FECAB667FB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87FFA38-64DF-44D3-81D2-69777A177F9C}" emma:medium="tactile" emma:mode="ink">
                <msink:context xmlns:msink="http://schemas.microsoft.com/ink/2010/main" type="inkWord" rotatedBoundingBox="3276,1229 11566,1569 11487,3520 3196,3181"/>
              </emma:interpretation>
              <emma:one-of disjunction-type="recognition" id="oneOf0">
                <emma:interpretation id="interp0" emma:lang="en-US" emma:confidence="1">
                  <emma:literal>SCHEDULE</emma:literal>
                </emma:interpretation>
                <emma:interpretation id="interp1" emma:lang="en-US" emma:confidence="0">
                  <emma:literal>Sc HE our E</emma:literal>
                </emma:interpretation>
                <emma:interpretation id="interp2" emma:lang="en-US" emma:confidence="0">
                  <emma:literal>So HE our E</emma:literal>
                </emma:interpretation>
                <emma:interpretation id="interp3" emma:lang="en-US" emma:confidence="0">
                  <emma:literal>so HE our E</emma:literal>
                </emma:interpretation>
                <emma:interpretation id="interp4" emma:lang="en-US" emma:confidence="0">
                  <emma:literal>S, HE our E</emma:literal>
                </emma:interpretation>
              </emma:one-of>
            </emma:emma>
          </inkml:annotationXML>
          <inkml:trace contextRef="#ctx0" brushRef="#br0">2470 1608 140,'4'15'65,"-4"-1"-51,8-10-17,1 0 65,7-4-49,5 0 26,4 0-28,8-4 5,0 4-12,0-4-5,0-3 1,0 0 5,4-1-4,1 1-3,-1-4 2,-4-4-207,-4 0 162,4-3-29</inkml:trace>
          <inkml:trace contextRef="#ctx0" brushRef="#br0" timeOffset="-216.1277">2536 1196 144,'0'-3'65,"0"3"-51,4 0-17,-4 0 57,0 0-43,0 0 27,9 7-28,-5 8 31,0 7-31,-4 7 12,0 15-16,0 8 5,-4 3-8,0 0 6,-5 0-6,1 0 1,0 4-3,0-4-1,-5-7 1,9 0-4,0-12 2,4-10 6,0-7-4,4-8-14,0-11 11,4-8-90,1-6 72,-5-5-200</inkml:trace>
          <inkml:trace contextRef="#ctx0" brushRef="#br0" timeOffset="278.3304">3008 1148 176,'4'0'82,"0"4"-65,0 3-21,0 1 65,-4 6-49,0 5 35,0 7-35,0 3 11,0 8-17,-4 11-4,0 3 0,0 4 0,-4 8-1,-1-5 2,-3 1-2,0 0 2,3-4-2,1-3-1,4-12 1,0-7 4,4-7-4,0-11-98,4-4 77,4-11-213</inkml:trace>
          <inkml:trace contextRef="#ctx0" brushRef="#br0" timeOffset="1124.9102">3517 1299 208,'-17'0'92,"25"4"-73,9-4-24,-5 0 41,5 0-29,8-4 48,16-7-42,9 0 2,3-4-9,5 1-61,0-1 44,4 8-252</inkml:trace>
          <inkml:trace contextRef="#ctx0" brushRef="#br0" timeOffset="746.5569">3575 1354 148,'4'0'69,"4"4"-55,4 0-18,-8-1 76,1 12-58,-1 0 52,0 10-49,-4 1 44,0 4-46,-4-1 7,-5 4-15,-3 7 3,0-3-7,-5 0-2,1 0 0,3 3 4,1 1-4,3-8-3,1-4 2,4-3-6,4-8 5,0 1 3,8-5-2,1-3 0,3-3 1,5-5-1,3-3 0,5-3 11,8-5-9,0 1 5,-4 0-5,0-1 5,0 1-6,-4 0 0,0-1 0,0 5 1,-5-5-1,1 1 2,-5 3-2,5-3-17,-13-4-97,-3 0 87,-5 0-212,-5-8 183,-3-6-16</inkml:trace>
          <inkml:trace contextRef="#ctx0" brushRef="#br0" timeOffset="1055.0079">3591 1641 204,'12'-7'92,"1"10"-73,3-6-24,1-1 41,8-3-29,4-4 6,4 0-9,-4 0 0,0-1-3,-4-2-15,-5 3 12,-3 0-121,-1 0 96,-7 0-116</inkml:trace>
          <inkml:trace contextRef="#ctx0" brushRef="#br0" timeOffset="2090.7723">4514 1270 132,'8'-11'59,"-8"11"-47,0 0-15,0 0 60,0 3-46,0 5 14,0-1-18,4 4 15,-4 0-17,0 4 29,0-4-26,0 0 27,0 11-26,0 15 12,-4-1-15,-4 5 8,-5 3-11,-3 0-1,-1 0-1,-8 4 1,5 3-1,-1-3-3,8 0 1,1-8-2,4-6 2,4-5 4,8 0-3,0-3 0,8-7 1,1-5 1,7-3-1,9-11-1,9-7 1,-1-4 1,8-8-1,9-10 2,4-4-2,4 0-1,0-4 1,-4-3-1,-4-4 0,-5-4 0,-7 0 0,-9-7 2,-8 3-1,-9 8 5,-7 4-5,-9 7 28,-13 3-22,-12 5-1,-4 6-3,-8 5 0,-8 6-2,-5 1-1,0 3 1,5 4-1,-5 0 0,5 0 0,-1 0 0,5 4 0,8 0 0,8 3 0,4 0 0,9 1-115,8 6 90,8 12-246</inkml:trace>
          <inkml:trace contextRef="#ctx0" brushRef="#br0" timeOffset="2638.183">5453 1457 192,'0'-29'88,"0"29"-69,0 3-24,0-3 47,0 0-34,-5 15 0,1 4-5,-4 6 25,0 8-21,-5 4-1,1 4-3,4-1-8,3 0 4,10 1 6,7-4-5,5 3-2,7-11 2,9-10 0,13-12 0,-1-10 5,5-9-4,4-6 6,0-15-6,-5-7 3,-3-8-3,-1-22-6,-3 0 4,-5 0 3,-4 4-2,-4 11 34,-8 15-27,-5 6 32,-3 12-30,-9 15-7,-4 14 0,-9 12 1,1 25-3,-4 7 9,-5 8-7,5 4 2,4-8-3,-1-4-3,9-3 1,9-8 6,3-6-4,9-12-19,3-4 14,10-14-133,7-8 106,0-18-201</inkml:trace>
          <inkml:trace contextRef="#ctx0" brushRef="#br0" timeOffset="10572.9154">6743 1284 204,'13'-7'92,"-5"0"-73,4-4-24,-3 7 72,-1-3-54,0-1 83,4 1-73,1 0 48,-5-1-52,0 1 37,1 3-42,-5 1 30,0-1-33,-4 4 28,-4 15-13,0 7-17,-5 7 7,1 8-13,-4 11 2,-5-4-4,1 3 2,3-13-2,1-5-6,-1 8 4,-7 11 6,3-8-5,1 0 1,3-7 0,5 1-1,0-1 0,-1-4-3,5-3 2,4 0 1,0-4 0,0-4-3,4 0 2,1-3 4,3-4-3,4-4-2,1 1 1,3-5 4,5-3-3,8 0 0,4 0 1,0-3-1,-4-1 0,0-3-3,0-4 2,-4 0 6,0 0-4,-5 3 0,1-3 0,-5 0-1,1 8 0,-5-1 0,5 0 0,4-3 0,-9 3 0,0 1 0,1-1 0,-5 0-45,0 0 35,1 1-83,-1-1 71,0 0-181,5 1 156,-5-1-235</inkml:trace>
          <inkml:trace contextRef="#ctx0" brushRef="#br0" timeOffset="11193.123">7686 1204 220,'0'-4'98,"9"4"-77,-5 0-26,-4 0 123,0 0-94,4 7 70,0 4-69,0-3 22,-4 10-33,-4 8 25,4-1-30,-4 12 5,0 0-10,0 0 3,-5 3-6,1 4 3,-4 4-3,-1 0 8,1 0-7,-5 3-4,1 1 2,3-1 5,5-22-4,0-3-5,4 0 3,-5 3 3,5-7-2,4-3 0,0-8 1,0-4-1,8-3 0,9-4-6,4 0 5,-1-4 3,5-3-2,8-1 3,-4-3-2,0 0-3,4-3 1,0-1 9,5 0-6,-1 4 2,-4 0-3,-4 0-1,-4 4 1,-5-1-1,1 1 0,-4 0-3,-5-1 2,-4 1-36,-4 0 29,-4-1-86,-4 1 72,-4 3-162,-4-10 141,-5 6-211</inkml:trace>
          <inkml:trace contextRef="#ctx0" brushRef="#br0" timeOffset="11693.8609">7616 1273 332,'12'-11'151,"-3"8"-119,7-8-41,-3 7 108,7-3-80,5-1 31,0-3-36,0 0 19,8 4-24,4 0-3,0-1-3,5 4-3,-1 1 1,0-5 4,5 1-4,-1 0-67,5-4 52,0-15-295,24-7 240,1-8-128</inkml:trace>
          <inkml:trace contextRef="#ctx0" brushRef="#br0" timeOffset="11530.3792">7637 1593 272,'8'0'121,"-8"0"-95,29-7-33,-25 7 101,13 0-75,7-4 24,1 0-30,0 1 0,4-1-9,0-3 0,0-1-3,0 1 8,-4 0-7,-1-1-4,-3 1 2,-8 3-132,-5-14-171,-4 14 226,-4-10 9</inkml:trace>
          <inkml:trace contextRef="#ctx0" brushRef="#br0" timeOffset="-2008.5328">716 31 168,'-8'-18'78,"4"14"-61,-13-4-21,13 8 45,-4-3-33,-5 3 19,-11 3-19,-5 5-2,-4 3-4,-5 4 7,-3 3-7,0 4 2,-5 15-3,9 3 13,0 1-10,-1 3-5,1 7 1,0-3 0,4-4 0,4 4 0,4 3 0,4 1 0,5-4 0,8-4-3,3 4 2,10-8-2,7 0 2,4 1-2,5-8 2,4-4 6,8 1-4,8-5-3,5 1 2,-1-4 0,9 4 0,-4-4 0,-5 0 0,1 0 2,-5 0-1,-4 4-3,-3 0 1,-5 7 4,-1-4-3,-3 4-2,-4-3 1,0-1 6,-5 15-4,-3-3 3,-9-1-3,0-3-1,-8 0 1,0-1-1,-5-3 0,1 0 5,-4 1-4,-5-5 39,-4-3-31,-3-1 2,-9 1-7,-1-4 8,1 0-9,0 4 4,-4-4-5,0 0-1,0 0 0,-1-3-1,5-1 0,4-3 2,0-4-1,4-4 5,5 0-5,-1-3-3,-8-4 2,4-4 3,-4 1-3,5-5 0,-5 1 1,4 0 1,0-4-1,4 0 2,1 0-2,3-4-3,5 0 1,3 0-108,9 1 85,9 3-230</inkml:trace>
          <inkml:trace contextRef="#ctx0" brushRef="#br0" timeOffset="-1272.5789">1701 1207 144,'-9'-11'65,"5"8"-51,0-1-17,0 4 68,-4 0-52,-1 0 35,-3 4-35,-5 3 29,-3 4-31,-5 4 11,4-1-16,-4 5 2,-3 3-6,-6 0-1,5 7 0,-4 8-1,0 7 0,4 4 0,5 0 0,3-4 2,4-4-1,5-3-1,4-4 1,3 0-4,5 0 2,5 0-2,7 4 2,5-8 1,-1-3 0,5-4 2,4 0-1,-1-7-1,-3 0 1,0-4-1,4 0 0,-1-4 36,1-7-28,4-4 3,4-3-8,0-4 1,0-4-3,1-3-1,3 0 1,0-1 1,-4 5-1,-4 2 2,-4 5-2,0 0 5,-5-1-5,1-3-42,0 0 33,-5 0-54,-3 4 47,-1 0-77,-4-8 70,-3 4-178</inkml:trace>
        </inkml:traceGroup>
      </inkml:traceGroup>
    </inkml:traceGroup>
    <inkml:traceGroup>
      <inkml:annotationXML>
        <emma:emma xmlns:emma="http://www.w3.org/2003/04/emma" version="1.0">
          <emma:interpretation id="{2D0E5F83-808B-4BFB-B29D-49CD3CBCE487}" emma:medium="tactile" emma:mode="ink">
            <msink:context xmlns:msink="http://schemas.microsoft.com/ink/2010/main" type="paragraph" rotatedBoundingBox="6821,5087 23568,4705 23598,6012 6851,63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CCF149C-B833-4870-8BF2-32125ADE66E2}" emma:medium="tactile" emma:mode="ink">
              <msink:context xmlns:msink="http://schemas.microsoft.com/ink/2010/main" type="line" rotatedBoundingBox="6821,5087 23568,4705 23598,6012 6851,6394"/>
            </emma:interpretation>
          </emma:emma>
        </inkml:annotationXML>
        <inkml:traceGroup>
          <inkml:annotationXML>
            <emma:emma xmlns:emma="http://www.w3.org/2003/04/emma" version="1.0">
              <emma:interpretation id="{3E6E690E-4F66-458A-93DF-3017CE463797}" emma:medium="tactile" emma:mode="ink">
                <msink:context xmlns:msink="http://schemas.microsoft.com/ink/2010/main" type="inkWord" rotatedBoundingBox="6824,5223 12868,5085 12894,6237 6850,6375"/>
              </emma:interpretation>
              <emma:one-of disjunction-type="recognition" id="oneOf1">
                <emma:interpretation id="interp5" emma:lang="en-US" emma:confidence="1">
                  <emma:literal>STARTED</emma:literal>
                </emma:interpretation>
                <emma:interpretation id="interp6" emma:lang="en-US" emma:confidence="0">
                  <emma:literal>START Eo</emma:literal>
                </emma:interpretation>
                <emma:interpretation id="interp7" emma:lang="en-US" emma:confidence="0">
                  <emma:literal>START ED</emma:literal>
                </emma:interpretation>
                <emma:interpretation id="interp8" emma:lang="en-US" emma:confidence="0">
                  <emma:literal>START EO</emma:literal>
                </emma:interpretation>
                <emma:interpretation id="interp9" emma:lang="en-US" emma:confidence="0">
                  <emma:literal>START Ego</emma:literal>
                </emma:interpretation>
              </emma:one-of>
            </emma:emma>
          </inkml:annotationXML>
          <inkml:trace contextRef="#ctx0" brushRef="#br0" timeOffset="26517.8194">4096 3957 192,'-13'0'85,"9"0"-67,-4 7-23,4-3 64,0 0-48,0-1 47,-5 1-43,1 0 42,-4-4-42,-1 7 3,-3 0-12,-5 8 1,0 3-5,-4 8 2,1 4-3,-5 3 22,-9 3-18,1 5 9,4-1-10,8 1 1,9-8-4,7 4-9,14-8 6,3-3-2,8-4 3,5-4 6,4 4-4,4-7 3,12 7-3,-4-4-1,1 4 1,3 0-4,0 1 2,-3-1 6,-5 3-4,-4-3 3,-4 8-3,-9 3-3,-4 0 1,-7-4 1,-5 4 0,-9-3 5,-3 3-4,-5-4-3,-3 1 2,-5-1 3,-8-3-3,-4 0 0,-5-4 1,-3-4-1,-13 0 0,0-3 0,8-4 0,5-11 2,7 0-1,14-4-90,7-3 70,9-4-182,20-4 155,17-3-127</inkml:trace>
          <inkml:trace contextRef="#ctx0" brushRef="#br0" timeOffset="27138.6043">4555 4453 332,'-8'-4'151,"3"4"-119,10 0-41,-5 0 75,20-7-35,1-4-19,8 0-8,8 0-3,13 0-1,8 0 0,8 4-28,-4 3 22,0 4-194,0 0 156,4 0-192</inkml:trace>
          <inkml:trace contextRef="#ctx0" brushRef="#br0" timeOffset="26947.0535">4960 4420 248,'0'-4'111,"0"8"-87,4-4-30,-4 0 52,0 4-38,0 3 26,0 4-25,0 15 31,0 3-30,-4 4 31,-4 8-30,0 7 14,-1 3-19,1 1-3,0-1-1,0 0 3,-1-3-4,-3-7 3,4-8-3,-1-4-1,1-10 1,-4-5-63,-1-6 49,1-8-170,-1-8 142,5-6-183</inkml:trace>
          <inkml:trace contextRef="#ctx0" brushRef="#br0" timeOffset="27659.8609">5697 4438 228,'-5'8'105,"5"-1"-83,5 1-28,-1-5 69,-4 8-51,0 11 35,-4 0-35,-5 8 27,1 7-29,-9 3 12,-7 8-16,-1-4 16,-4 4-17,0-1 4,-4 1-7,4-7 2,4-8-3,4 0 2,5-11-2,3-7-37,5-12 28,8-14-53,4-7 47,9-15-36,3-15 37,5-7-27,8-15 30,8 0 2,-4 4 5,-4 7 3,-4 11 0,-4 12 58,-5 6-45,1 8 51,-1 7-47,1 8 16,-1 7-24,1 7 12,0 8-16,-1 11 25,5 7-22,-5 7 12,1 12-14,-1 7-1,-3-4-3,-9-4-2,4-3 1,0-7 1,1-8-1,-1-4-45,0-7 34,1-7-114,-1-8 96,0-7-193,5-4 168,-1 1-68</inkml:trace>
          <inkml:trace contextRef="#ctx0" brushRef="#br0" timeOffset="27990.6403">5568 4839 280,'-62'-4'128,"62"4"-101,4 0-34,-4 0 9,9 0-3,7-3 0,9-1 1,4-3 0,4-4 0,0-4-54,4 0 43,9-3-240</inkml:trace>
          <inkml:trace contextRef="#ctx0" brushRef="#br0" timeOffset="28500.7052">6392 4744 176,'8'40'78,"-8"-18"-61,0 4-21,0-15 42,0 4-31,0-1 21,0 1-21,0 0 27,0-4-26,0-4 41,0-3-37,-4-4 22,0-4-24,-1-3 10,-3-4-14,4-4 5,0-14-8,4-1-5,0-7 2,4-3 0,4-1 0,1-10 5,3 11-4,0 3-3,13 7 2,0 5-6,0 3 5,0 7 0,-1 0 1,1 4 2,4 4-1,-4-1-3,0 5 1,-9-1 1,-3 0 0,-5 4 8,-8 0-6,-4 4-1,-4 0 0,-5-1-4,-3 12 2,3 0 1,1 7 0,-1 0-3,5-4 2,0 1 1,4 3 0,0 0 0,4 0 0,0 0 14,4 7-11,0 4 1,4-7-2,5-4 7,3 0-7,1-3 10,3-5-9,5 1 2,0 0-4,0-4 2,4 0-2,4-4 2,0 1-2,0-1 2,-4-3-2,-4-4-76,-4-4 59,-1 0-197,1 1 165,-5-8-121</inkml:trace>
          <inkml:trace contextRef="#ctx0" brushRef="#br0" timeOffset="29014.5628">7132 4394 384,'-4'-3'171,"8"3"-135,0-4-46,9 4 88,3-4-64,9 1 7,12-1-14,9-3-5,12 3-1,8 0 1,0 1-1,12-1-132,1 4 103,-9 0-352</inkml:trace>
          <inkml:trace contextRef="#ctx0" brushRef="#br0" timeOffset="28840.7019">7438 4387 272,'0'0'125,"4"4"-99,13-1-33,-9 1 65,4 3-47,-7 4 52,3 11-47,-8 12 28,0 10-32,0 3 4,-4 9-11,-5-1-3,1-4-1,0-7-1,0-3 0,3-8-26,1-11 21,0-11-150,0-11 121</inkml:trace>
          <inkml:trace contextRef="#ctx0" brushRef="#br0" timeOffset="30044.6919">8361 4361 200,'-5'-7'88,"5"11"-69,5-4-24,-5 0 67,0 0-50,0 0 24,0 3-26,0 1 30,0 3-30,0 1 12,-5 3-16,1 3 8,0 1-11,-4 7 2,0 8-4,-5-1 2,1 0-2,-1 4 2,-3 4-2,-1 0-1,-8 0 1,5-1 1,-5-2-1,4-1-1,5-4 1,3 0-7,5-3 5,8-4 0,4 0 1,9-3 0,-1-5 0,5-3 0,3 4 0,1-8 0,4-3 0,0-4 28,3 0-22,1-4-2,-4-3-2,0-4 3,4 4-4,-4-1 0,0 1 0,0 3 1,-5 1-1,-3-1 2,-1 4-2,-3 0-34,-5-4 26,0 1-82,-4-1 69,-4 0-132,0 1 116,-4-1-133</inkml:trace>
          <inkml:trace contextRef="#ctx0" brushRef="#br0" timeOffset="30501.4741">8224 4468 240,'0'0'108,"4"0"-85,9-4-29,-5 4 38,8-3-27,13-5 16,4 1-16,5-8 3,7 0-6,5 1-1,4-1 0,8-3 10,0-1-9,-9 5-129,-7 3 100,-5 7-179</inkml:trace>
          <inkml:trace contextRef="#ctx0" brushRef="#br0" timeOffset="30364.3279">8286 4740 176,'0'-7'82,"8"7"-65,5-4-21,-5 4 76,4-4-58,5 1 21,4-1-25,-1 0-1,1 4-6,4-4 4,0 1-6,0-1 3,-1-3-3,1-1-146,-4 1 114,-5-4-141</inkml:trace>
          <inkml:trace contextRef="#ctx0" brushRef="#br0" timeOffset="31143.7002">9217 4449 248,'-4'-3'111,"8"3"-87,0 0-30,-4 0 77,0 0-57,4 7 37,0 1-37,-4 6 25,0 8-29,0 0 20,-4 8-22,-4 3 1,0 4-6,-5 7-5,-3 0 2,-1 0 5,5 0-4,-1-4-3,5-3 2,0-7 3,4-5-3,4-3 0,0 0 1,8-7-4,12-7 2,9-12 9,9-7-6,11-8-9,5-6 5,4 3 7,-4-4-5,4-11 1,-9 4 0,-7-7 1,-9 3-1,-4-7 2,-9-4-2,-7 8 2,-5 3-2,-12 4-1,-4 3 1,-5 5 1,-12 3-1,-8 3-3,-16 4 1,-1 8 1,-4 0 0,5 3 0,7 4 0,9 0-54,13 4 43,7-1-282,13-3 228,13 15-88</inkml:trace>
        </inkml:traceGroup>
        <inkml:traceGroup>
          <inkml:annotationXML>
            <emma:emma xmlns:emma="http://www.w3.org/2003/04/emma" version="1.0">
              <emma:interpretation id="{61102404-2225-4845-B2A6-42050CD6A6CC}" emma:medium="tactile" emma:mode="ink">
                <msink:context xmlns:msink="http://schemas.microsoft.com/ink/2010/main" type="inkWord" rotatedBoundingBox="14217,5620 15682,5587 15695,6162 14230,6195"/>
              </emma:interpretation>
              <emma:one-of disjunction-type="recognition" id="oneOf2">
                <emma:interpretation id="interp10" emma:lang="en-US" emma:confidence="1">
                  <emma:literal>on</emma:literal>
                </emma:interpretation>
                <emma:interpretation id="interp11" emma:lang="en-US" emma:confidence="0">
                  <emma:literal>ON</emma:literal>
                </emma:interpretation>
                <emma:interpretation id="interp12" emma:lang="en-US" emma:confidence="0">
                  <emma:literal>On</emma:literal>
                </emma:interpretation>
                <emma:interpretation id="interp13" emma:lang="en-US" emma:confidence="0">
                  <emma:literal>or</emma:literal>
                </emma:interpretation>
                <emma:interpretation id="interp14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31969.2671">11446 4413 176,'-12'-19'82,"4"19"-65,-5 0-21,5 4 53,0 0-39,-13-1 24,-4 1-24,0 0 16,1 3-19,-5 0 18,0 4-18,-4 12-1,0 17-4,-1 4-2,1 15 1,4-4-1,5 0 0,7-3-6,5-1 5,7-7 0,10-18 1,-1-4 2,21-4-1,24-7-1,13-14 1,0-12-1,0-3 0,-4-15 5,-8-1-4,-9-2 0,-8-1 0,-8 0-1,-12-3 0,-9-4 5,-8 7-4,-5 4-3,-7 7 2,-5 8 3,0 3-3,1 8 0,-5 3 1,4 11-10,5 8 7,12 0-139,4 3 111,12 0-161</inkml:trace>
          <inkml:trace contextRef="#ctx0" brushRef="#br0" timeOffset="32532.771">11922 4567 236,'-8'7'108,"8"5"-85,-13 13-29,9-10 49,-4 3-35,0 4-3,-5 11-2,1 1-1,-5-1-1,-3-4 5,-1 0-5,4-6 3,1-5-3,4-3-1,-1-8 1,5-7-60,4-4 46,8-14-37,4-12 37,5-6-21,3-8 25,5-19 2,-5 1 4,1 6 6,-5 12-3,1 11 70,-5 8-54,0 10 22,-4 11-27,9 12-5,7 6-3,1 12-3,8 11 1,0-1-4,4 5 2,4-4 6,5 3-4,-5-10-3,0-8 2,5-11 19,-1-4-15,0-3 8,-3-12-9,-5-6 37,-4-1-31,-5-7 22,1-4-23,-8-14 18,-5-1-19,-4 1 18,-3-1-18,-5 5-1,-5 2-4,1 5-4,0 7 1,0 4-24,0-1 19,0 8-160,0 0 129,-1 4-210</inkml:trace>
        </inkml:traceGroup>
        <inkml:traceGroup>
          <inkml:annotationXML>
            <emma:emma xmlns:emma="http://www.w3.org/2003/04/emma" version="1.0">
              <emma:interpretation id="{82A3A0D3-8E2B-4DE9-9A36-0DB3A390413C}" emma:medium="tactile" emma:mode="ink">
                <msink:context xmlns:msink="http://schemas.microsoft.com/ink/2010/main" type="inkWord" rotatedBoundingBox="16628,4864 20086,4785 20116,6091 16658,6170"/>
              </emma:interpretation>
              <emma:one-of disjunction-type="recognition" id="oneOf3">
                <emma:interpretation id="interp15" emma:lang="en-US" emma:confidence="0">
                  <emma:literal>Task</emma:literal>
                </emma:interpretation>
                <emma:interpretation id="interp16" emma:lang="en-US" emma:confidence="1">
                  <emma:literal>T Ask</emma:literal>
                </emma:interpretation>
                <emma:interpretation id="interp17" emma:lang="en-US" emma:confidence="0">
                  <emma:literal>task</emma:literal>
                </emma:interpretation>
                <emma:interpretation id="interp18" emma:lang="en-US" emma:confidence="0">
                  <emma:literal>TASK</emma:literal>
                </emma:interpretation>
                <emma:interpretation id="interp19" emma:lang="en-US" emma:confidence="0">
                  <emma:literal>Taste</emma:literal>
                </emma:interpretation>
              </emma:one-of>
            </emma:emma>
          </inkml:annotationXML>
          <inkml:trace contextRef="#ctx0" brushRef="#br0" timeOffset="33606.2835">13453 3644 304,'-25'-7'134,"21"7"-105,8-4-37,4 8 39,5-4-26,-1 0 29,4 0-26,13 0 8,17-4-12,20 1 3,13 3-5,8 0 2,4-4-3,8 0-1,8-3 1,1 0 7,-9-1-6,5 1-127,-13 0 99,-4 3-272</inkml:trace>
          <inkml:trace contextRef="#ctx0" brushRef="#br0" timeOffset="33256.9243">14015 3626 148,'9'-7'69,"-9"7"-55,4 0-18,-4 0 84,4 0-64,0 3 74,0 5-68,0 6 37,4 5-44,1 10 23,-1 4-28,-8 26 25,-4 7-26,0 11 15,-5 8-18,-3 11 3,-4 10-7,-1 8 2,-4-7-3,1-15 2,-1-8-2,4-7 8,1-14-7,3-12-7,5-10 5,-4-12-12,8-7 9,-1-11-80,5-11 65,0 0-134,0-11 117,0-25-209</inkml:trace>
          <inkml:trace contextRef="#ctx0" brushRef="#br0" timeOffset="33940.7763">14991 4266 260,'-4'0'115,"4"3"-91,-4 5-30,4-1 49,0 8-35,0 11 11,-4-1-13,0 12 26,-4 11-24,-9 0 16,-4 3-18,1-7 3,-1 11-7,-4-3 5,5-8-6,-1-7-3,4-8 2,1-3-3,3-8 2,5-3 1,0-4 0,4-4-87,4-7 68,4-3-94,4-12 85,0-11-182</inkml:trace>
          <inkml:trace contextRef="#ctx0" brushRef="#br0" timeOffset="34597.5468">14876 4593 200,'0'-4'88,"12"1"-69,9-5-24,-9 8 25,5 0-17,8-4 4,8 1-5,4-1-1,0 0 0,0-7-43,1 0 33,15-11-188</inkml:trace>
          <inkml:trace contextRef="#ctx0" brushRef="#br0" timeOffset="34278.1408">15016 4177 192,'4'-3'85,"1"17"-67,-1-2-23,0-9 89,8 5-67,-3-1 33,7 4-36,1 11 23,-1 7-28,1 4 12,-1 15-15,1 7 2,3-3-6,-7-1-4,-1 1 2,1-12 3,-1 1-3,-4-5 0,1-10 1,-5 0-1,4-4 0,0-4 0,-4-3 0,1-4-101,-1 0 79,0-4-197,4 1 168</inkml:trace>
          <inkml:trace contextRef="#ctx0" brushRef="#br0" timeOffset="34935.8174">15856 4192 260,'0'-15'115,"0"15"-91,-4-3-30,0 3 74,-5 3-55,-3 5 5,-17 7-12,-4 3 1,-4 8-6,0-1-3,8 1 2,4 4-6,8-8 5,9 0 3,8-4-2,4 0-2,8-3 1,9 3 1,8-3 0,4 0-12,-4 7 10,-4-7 0,0 7 2,0 0-3,-5-4 2,-3 4 6,-5-3-4,-3 3 3,-5 0-3,-8-4-1,-5 8 1,-3-4 27,-5 0-22,-7-4 20,-5 1-19,-5-5-1,1 1-4,0-4-7,0-4 4,0 1-132,4-5 105,8-6-246</inkml:trace>
          <inkml:trace contextRef="#ctx0" brushRef="#br0" timeOffset="35764.7432">16328 4549 220,'8'-48'101,"21"19"-79,4-5-28,-12 20 35,3-5-24,14-3 18,-1 0-18,-4 0 1,0 4-4,0-4-2,0 7 1,0 0-71,-4-3 55,-4 3-208</inkml:trace>
          <inkml:trace contextRef="#ctx0" brushRef="#br0" timeOffset="35571.3313">16501 4115 176,'9'0'82,"-5"0"-65,0 0-21,-4 0 67,0 0-50,0 0 40,0 0-39,0 7 57,0 12-54,-4 3 23,0 7-29,-5 8 5,1 7-12,-4 11 1,-5-3-4,1-1 2,3-7-2,1-7-1,-1 0 1,5-12-88,4 1 68,-9-7-181,5-1 154,0-3-113</inkml:trace>
          <inkml:trace contextRef="#ctx0" brushRef="#br0" timeOffset="35965.5648">16642 4284 284,'-25'15'128,"29"7"-101,-4 7-34,9-14 79,-1 3-58,4 12 3,5 6-10,-1 1-3,9 0-3,4-4-1,4-3 1,0-8-99,21 0 77,-4-11-276</inkml:trace>
        </inkml:traceGroup>
        <inkml:traceGroup>
          <inkml:annotationXML>
            <emma:emma xmlns:emma="http://www.w3.org/2003/04/emma" version="1.0">
              <emma:interpretation id="{A3DF7C87-1ECB-4478-9B11-F26D1A24E114}" emma:medium="tactile" emma:mode="ink">
                <msink:context xmlns:msink="http://schemas.microsoft.com/ink/2010/main" type="inkWord" rotatedBoundingBox="20804,4880 23570,4817 23597,5992 20831,6056"/>
              </emma:interpretation>
              <emma:one-of disjunction-type="recognition" id="oneOf4">
                <emma:interpretation id="interp20" emma:lang="en-US" emma:confidence="0">
                  <emma:literal>LIST</emma:literal>
                </emma:interpretation>
                <emma:interpretation id="interp21" emma:lang="en-US" emma:confidence="0">
                  <emma:literal>LIS T</emma:literal>
                </emma:interpretation>
                <emma:interpretation id="interp22" emma:lang="en-US" emma:confidence="0">
                  <emma:literal>Lis T</emma:literal>
                </emma:interpretation>
                <emma:interpretation id="interp23" emma:lang="en-US" emma:confidence="0">
                  <emma:literal>List</emma:literal>
                </emma:interpretation>
                <emma:interpretation id="interp24" emma:lang="en-US" emma:confidence="0">
                  <emma:literal>his T</emma:literal>
                </emma:interpretation>
              </emma:one-of>
            </emma:emma>
          </inkml:annotationXML>
          <inkml:trace contextRef="#ctx0" brushRef="#br0" timeOffset="37081.0689">17829 3619 8,'-12'14'6,"16"-3"-5,-4 8-1,0-8 3,0 4-2,4-1 100,0-3-79,0 0 90,-4 0-83,9 0 46,-1 0 1,-8 4-55,0 7 36,-4 0-43,4 4 9,-4 7-16,-1 4-5,-3 3 0,0 4 28,0 0-23,-1 1 6,1-5-9,0 4 3,0 0-6,-1 4 0,1 3 0,-9 12 1,5-8-1,-5 0 2,1-3-2,-1-1-1,1-7 1,3-3-1,5-8 0,0-7-3,0-4 2,3-8-8,10-3 2,3 0 4,4-3 2,9-8 1,4-4 2,12-7-1,4-7 16,5 3-13,-1 0 1,5 1-3,0-1 1,-5 4-2,-3 0 2,-1 3-2,0-3-31,-4 4 23,-8-4-137,-4 4 112,0-1-268</inkml:trace>
          <inkml:trace contextRef="#ctx0" brushRef="#br0" timeOffset="37544.5859">18375 4222 372,'-12'-4'167,"16"4"-131,0 0-46,4 0 57,1 0-39,7-4 22,9 4-22,12-3-1,-4-5-5,9 1-2,3 3 1,1 0-1,-1 4 0,-3 0-90,-1 4 71,-8 0-151,-4 3 130,-8 8-201</inkml:trace>
          <inkml:trace contextRef="#ctx0" brushRef="#br0" timeOffset="37879.6176">18417 4670 324,'-9'4'144,"13"3"-113,5-7-39,-5 4 19,4-4-10,17 0 22,0-4-18,8 0-5,4-7 1,4 0-82,5-3 63,4-16-206,7-7 172,-3 1-54</inkml:trace>
          <inkml:trace contextRef="#ctx0" brushRef="#br0" timeOffset="37417.1584">18648 4313 284,'0'8'128,"4"-1"-101,0 15-34,-4-7 68,0 3-50,0 23 19,0-1-21,-4-3 2,0 0-7,0-8 0,4 1-3,-4-8-40,4-4 31,0-7-188,4-4 152,0-7-145</inkml:trace>
          <inkml:trace contextRef="#ctx0" brushRef="#br0" timeOffset="38171.6028">19364 4155 276,'12'-25'125,"-8"25"-99,-4 0-33,0 0 104,-4 7-78,-4 0 17,-9 8-25,-3 0 0,-5 3-7,0 1 5,0-1-6,5 0-8,3 1 5,5-1-1,3 0 1,9 1-3,0-8 2,9 0 1,-1 0 0,8-4 0,5 1 0,0-1 0,4 0 0,4 1 0,-5-1 0,1 4 0,-4 0 0,0 7 0,-5 1 0,1 10 22,-5-7-3,-12 8 7,-4-1-19,-4-3 8,-9 0-11,-8-4 9,5-4-10,-5 0-4,-4-3 1,4-8-20,4-3 16,5-4-164,8-7 131,8-1-295</inkml:trace>
          <inkml:trace contextRef="#ctx0" brushRef="#br0" timeOffset="38609.1432">19835 4119 428,'-4'3'194,"17"-3"-153,11 4-52,-3-4 65,16-4-45,13 1-3,12-5-3,4 1-26,5-8 18,-1 1-202,0-1 161,-8 0-260</inkml:trace>
          <inkml:trace contextRef="#ctx0" brushRef="#br0" timeOffset="38521.9476">20063 4093 360,'4'-7'161,"0"14"-127,-4 4-43,0 4 75,0 7-54,0 3 24,0 9-26,-8 10-6,0 3-2,-1 20-2,1-9 0,4-6 2,-4-8-1,4-7-3,-5-8 1,-3-7-10,12-7 8,-4-11-127,0-8-229</inkml:trace>
        </inkml:traceGroup>
      </inkml:traceGroup>
    </inkml:traceGroup>
    <inkml:traceGroup>
      <inkml:annotationXML>
        <emma:emma xmlns:emma="http://www.w3.org/2003/04/emma" version="1.0">
          <emma:interpretation id="{CD0C6F6A-E788-49DF-8338-6C5895C7F288}" emma:medium="tactile" emma:mode="ink">
            <msink:context xmlns:msink="http://schemas.microsoft.com/ink/2010/main" type="paragraph" rotatedBoundingBox="6749,7091 22818,6939 22831,8322 6762,84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F15770F-725D-402A-8484-FDF74495FF17}" emma:medium="tactile" emma:mode="ink">
              <msink:context xmlns:msink="http://schemas.microsoft.com/ink/2010/main" type="inkBullet" rotatedBoundingBox="6749,7091 8746,7072 8758,8298 6761,8317"/>
            </emma:interpretation>
            <emma:one-of disjunction-type="recognition" id="oneOf5">
              <emma:interpretation id="interp25" emma:lang="en-US" emma:confidence="1">
                <emma:literal>WE</emma:literal>
              </emma:interpretation>
              <emma:interpretation id="interp26" emma:lang="en-US" emma:confidence="0">
                <emma:literal>WEE</emma:literal>
              </emma:interpretation>
              <emma:interpretation id="interp27" emma:lang="en-US" emma:confidence="0">
                <emma:literal>WET</emma:literal>
              </emma:interpretation>
              <emma:interpretation id="interp28" emma:lang="en-US" emma:confidence="0">
                <emma:literal>WED</emma:literal>
              </emma:interpretation>
              <emma:interpretation id="interp29" emma:lang="en-US" emma:confidence="0">
                <emma:literal>WEB</emma:literal>
              </emma:interpretation>
            </emma:one-of>
          </emma:emma>
        </inkml:annotationXML>
        <inkml:trace contextRef="#ctx0" brushRef="#br0" timeOffset="41095.0895">3632 5854 100,'-4'-15'46,"4"15"-37,0-4-11,0 4 35,0 0-26,0 0-3,4 8-1,1 3 33,-5 3-28,0 5 5,0 3-8,-5 11 27,1-4-25,0 8 6,-4 7-9,0 8 19,-1 18-17,1 3 0,0 1-4,0 3-4,-1-7 1,5-1 26,0 1-20,0-4-1,4 1-2,0-1 0,4-7-1,4-4-3,1-15 1,3-7 1,0-7 0,9-15 11,8-18-9,4-12 25,4-10-21,1-12 1,-5-6-5,4-5 4,-4-10-5,0-4 0,-4-4 0,-8 0 1,-1 15-1,-7 11-1,-1 14 1,-4 45-7,1 18 5,-5 15 0,4 3 3,0 1-1,5-1-3,8 1 1,3-8 1,9-7 0,5-12 0,15 8 0,9-18 0,-4-8 0,0-3 0,-4-8 0,-8-7 25,-5-7-20,-4-11 32,-4-4-28,-4-12 13,0-6-16,-4-8 10,-4-22-11,-5-3 2,-8-1-5,-3 4-1,-5 0 0,-5 8-1,1 10 0,-4 8 5,0 11-4,0 7 0,-1 12 0,5 3-71,0 11 55,0 7-99,4 11 87,0 8-226</inkml:trace>
        <inkml:trace contextRef="#ctx0" brushRef="#br0" timeOffset="41643.8702">5233 6504 196,'0'4'88,"0"0"-69,0-1-24,0 1 58,0 7-43,0 0 17,-8 11-20,0 0 7,-1 4-10,1 3-2,0 8-1,0 4 4,-5-1-4,5 0-5,0 8 3,4-4 3,-1-11-2,5-3-2,5-8 1,3-4 1,0-3 0,9 0 5,7-4-4,1-4 6,4-3-6,4-4 17,5 0-14,3-11-2,-8 3 0,-4-6 3,-4-1-4,4 0 9,-4 1-8,-9-5-51,-3-3 38,-5 0-161,-12 0 133,-5-4-99</inkml:trace>
        <inkml:trace contextRef="#ctx0" brushRef="#br0" timeOffset="41980.695">5138 6549 208,'8'0'95,"5"7"-75,24-11-25,-16 1 27,4-1-18,8-11 4,12-3-6,9-12-23,12-6 16,0-5-222</inkml:trace>
        <inkml:trace contextRef="#ctx0" brushRef="#br0" timeOffset="41963.6513">5312 6758 180,'0'-4'82,"4"4"-65,8-3-21,1-1 65,-1 0-49,5-3 21,-1 0-24,5-1-5,0 1-2,-1 0 6,-3-4-6,-5 3-77,-3-7 60,-5 1-203</inkml:trace>
      </inkml:traceGroup>
      <inkml:traceGroup>
        <inkml:annotationXML>
          <emma:emma xmlns:emma="http://www.w3.org/2003/04/emma" version="1.0">
            <emma:interpretation id="{ADE76146-64A3-4DD4-93CD-DFA012BBE069}" emma:medium="tactile" emma:mode="ink">
              <msink:context xmlns:msink="http://schemas.microsoft.com/ink/2010/main" type="line" rotatedBoundingBox="9799,7565 22823,7441 22831,8322 9807,8445"/>
            </emma:interpretation>
          </emma:emma>
        </inkml:annotationXML>
        <inkml:traceGroup>
          <inkml:annotationXML>
            <emma:emma xmlns:emma="http://www.w3.org/2003/04/emma" version="1.0">
              <emma:interpretation id="{4192324C-DF7A-427A-9F95-DBF8085669D9}" emma:medium="tactile" emma:mode="ink">
                <msink:context xmlns:msink="http://schemas.microsoft.com/ink/2010/main" type="inkWord" rotatedBoundingBox="9800,7695 13101,7663 13108,8414 9807,8445"/>
              </emma:interpretation>
              <emma:one-of disjunction-type="recognition" id="oneOf6">
                <emma:interpretation id="interp30" emma:lang="en-US" emma:confidence="0.5">
                  <emma:literal>NEED</emma:literal>
                </emma:interpretation>
                <emma:interpretation id="interp31" emma:lang="en-US" emma:confidence="0">
                  <emma:literal>NE E 0</emma:literal>
                </emma:interpretation>
                <emma:interpretation id="interp32" emma:lang="en-US" emma:confidence="0">
                  <emma:literal>NE E D</emma:literal>
                </emma:interpretation>
                <emma:interpretation id="interp33" emma:lang="en-US" emma:confidence="0">
                  <emma:literal>NE E o</emma:literal>
                </emma:interpretation>
                <emma:interpretation id="interp34" emma:lang="en-US" emma:confidence="0">
                  <emma:literal>NE E O</emma:literal>
                </emma:interpretation>
              </emma:one-of>
            </emma:emma>
          </inkml:annotationXML>
          <inkml:trace contextRef="#ctx0" brushRef="#br0" timeOffset="42805.4658">6760 6446 188,'0'-4'85,"0"4"-67,0 0-23,0 7 30,0-7-21,-4 19-4,-1 3 24,1 11-20,-4 4 5,-4 7-7,-5 7-1,1 8 0,-1 0 1,0 11-1,1-8-1,3-7 1,5-11 1,0-7-1,0-11-1,3-8 1,5-7-49,0-11 38,9-7-201</inkml:trace>
          <inkml:trace contextRef="#ctx0" brushRef="#br0" timeOffset="43185.6599">6830 6482 116,'21'-3'52,"-17"6"-41,21 12-14,-17-4 15,0 7-10,5 8 35,-1 0-28,0 3 32,1 8-30,3 4-6,1 3-2,-1 0 2,5 0-4,4 0 0,4 0 0,-4-11-4,0-7 2,-1-19 15,1-10-11,0-5 35,0-6-29,4-12 13,0-7-16,0-11 10,0-1-11,-5-10 8,1 0-10,-4 0-1,0-4-1,-9 11 7,-4 8-6,1 7-1,-5 15-42,0 14 32,0 11-263</inkml:trace>
          <inkml:trace contextRef="#ctx0" brushRef="#br0" timeOffset="43751.5055">7918 6637 212,'-4'0'95,"4"3"-75,0 1-25,0 0 25,-4 7-17,0 3 4,-5 1-5,1 4 10,0 3-9,-1 3 2,1 5-4,0-4-1,4 3 1,0 15-4,-1-7 2,1-4 4,0-4-3,0-3 3,4 0-2,-4-4 33,0-7-27,0-1 1,0 1-5,-1-4-3,5 4 1,-4-4-1,4 0 0,-4-4 0,4 0 0,-4 1-3,4-5 2,0 1 4,0-4-3,0 0 0,0 0 1,0 0 1,0 0-1,0 0 2,4-4-2,4 1 2,1-1-2,3-3 13,5-1-10,-1-3 6,5 0-7,4 0-2,4 0 0,0 0-4,-5 0 2,5 4 6,4 0-4,-4-1 3,-4 1-3,0-4 5,-4 7-5,-5-7-53,-3 0 41,-5 4-137,0-1 115,-8-6-136</inkml:trace>
          <inkml:trace contextRef="#ctx0" brushRef="#br0" timeOffset="44095.6478">7885 6857 208,'-4'-3'92,"4"3"-73,8-8-24,0 5 50,5-1-37,-5 0 29,8-3-28,9-4-2,0 0-4,4 0 3,4 0-5,-4 0-59,-8 0 46,-5 3-203,-24 5 132</inkml:trace>
          <inkml:trace contextRef="#ctx0" brushRef="#br0" timeOffset="44141.7046">7926 6582 156,'-4'-4'69,"12"4"-55,5 0-18,-5 4 45,9-4-33,-1-4 17,5 0-19,12-3 3,8-4-7,1 0-32,3-8 24,-4 5-194</inkml:trace>
          <inkml:trace contextRef="#ctx0" brushRef="#br0" timeOffset="44652.4053">8708 6714 164,'-8'4'75,"8"-4"-59,0 3-20,0-3 67,0 4-50,0 3 15,0 1-20,0 3 20,-4 3-21,-1 5 11,1 3-13,-4 0 5,0 0-7,0 7 9,-1 4-9,1-3 2,0-1-4,-5 4 5,1 0-5,4-7-5,3 0 3,1-4 6,4-4-5,0-3-2,4-4 2,5-4 25,7 1-20,1-8 10,4 0-11,12-4 1,0 0-4,0-3 2,0 0-2,0-1 2,0-6-2,-4-1 5,-4 0-5,0 4 3,-5-7-3,-3-8-85,-5 0 67,1 4-149,-13 4 127,0 0-118</inkml:trace>
          <inkml:trace contextRef="#ctx0" brushRef="#br0" timeOffset="45021.7357">8646 6622 204,'0'-15'92,"0"15"-73,21 0-24,-17 0 36,21 0-26,12-7-1,4-4-2,1 4 0,3-4-1,1 3-34,-5-3 26,-4 4-211</inkml:trace>
          <inkml:trace contextRef="#ctx0" brushRef="#br0" timeOffset="44847.2302">8691 6850 204,'-12'4'92,"16"-4"-73,0 3-24,0-3 41,5 0-29,7-3 20,9-1-20,0-7-4,0 0-1,0-4 0,-1 0-1,1 1-113,-8-1 89,-5 4-156</inkml:trace>
          <inkml:trace contextRef="#ctx0" brushRef="#br0" timeOffset="45560.935">9581 6604 244,'-8'11'111,"8"-8"-87,0 12-30,0-8 66,0 1-49,0-1-3,-5 4-4,1 0-4,-4 8 0,0 3 2,-1 3-1,1 5 2,-4 7-2,-1-1 2,1 12-2,4-15-1,-1 4 1,5-4-4,0-4 2,8-7 4,5-7-3,7-11 3,9-19-2,12-14-1,-12 7 1,0 0-1,12-11 0,17-15 16,0 4-12,-9 7 4,-8 7-6,-8 5 27,-8 6-22,-9 1 47,-12 0-41,-8 3 19,-8-4-23,-5 1 0,-8 0-6,-4-1-2,-4 1 0,8 3-7,-9 4 5,9 4-204,5 7 160,3-4-233</inkml:trace>
        </inkml:traceGroup>
        <inkml:traceGroup>
          <inkml:annotationXML>
            <emma:emma xmlns:emma="http://www.w3.org/2003/04/emma" version="1.0">
              <emma:interpretation id="{14B47EE5-2404-4E22-98FB-EF6C81C0D2FC}" emma:medium="tactile" emma:mode="ink">
                <msink:context xmlns:msink="http://schemas.microsoft.com/ink/2010/main" type="inkWord" rotatedBoundingBox="14096,7680 15380,7668 15387,8339 14103,8351"/>
              </emma:interpretation>
              <emma:one-of disjunction-type="recognition" id="oneOf7">
                <emma:interpretation id="interp35" emma:lang="en-US" emma:confidence="1">
                  <emma:literal>to</emma:literal>
                </emma:interpretation>
                <emma:interpretation id="interp36" emma:lang="en-US" emma:confidence="0">
                  <emma:literal>To</emma:literal>
                </emma:interpretation>
                <emma:interpretation id="interp37" emma:lang="en-US" emma:confidence="0">
                  <emma:literal>TO</emma:literal>
                </emma:interpretation>
                <emma:interpretation id="interp38" emma:lang="en-US" emma:confidence="0">
                  <emma:literal>Toy</emma:literal>
                </emma:interpretation>
                <emma:interpretation id="interp39" emma:lang="en-US" emma:confidence="0">
                  <emma:literal>Toe</emma:literal>
                </emma:interpretation>
              </emma:one-of>
            </emma:emma>
          </inkml:annotationXML>
          <inkml:trace contextRef="#ctx0" brushRef="#br0" timeOffset="46845.0254">10909 6449 148,'-17'-11'69,"17"19"-55,21-12-18,-9 4 79,1-11-60,3 4 11,5 7-17,8 3-4,12 5-3,5-1 7,20-3-7,4-4-116,5 0 90,-1 0-135</inkml:trace>
          <inkml:trace contextRef="#ctx0" brushRef="#br0" timeOffset="46655.9801">11211 6504 156,'8'-14'69,"-4"14"-55,4 7-18,-4 0 39,1 8-28,-5 11 42,0 11-37,0 3 3,-5 8-10,1 3-4,0 8 0,-4 4 4,0-1-4,-1-14 3,1-4-3,4-7 2,0-12-2,0-6-169,0-8 133,-1-7-82</inkml:trace>
          <inkml:trace contextRef="#ctx0" brushRef="#br0" timeOffset="47232.4352">11980 6582 156,'-21'11'69,"1"-4"-55,-18 30-18,22-23 59,-5 5-44,-4 10 13,1 4-17,-1 4-2,8-4-3,5-3-2,8 3 1,12-4-1,8-11 0,13-10 2,17-8-1,8-8-1,-5-6 1,1-5-1,-9-6 0,-3 3 0,-5 0 0,-8 3 25,-5 1-20,-12-1 18,-3 1-17,-10 0 11,-3-4-12,-4-1-6,-1 5 1,-3 3 3,-1 1-3,1 3 0,-1 0 1,5 3-265,3 1 208,1 0-15</inkml:trace>
        </inkml:traceGroup>
        <inkml:traceGroup>
          <inkml:annotationXML>
            <emma:emma xmlns:emma="http://www.w3.org/2003/04/emma" version="1.0">
              <emma:interpretation id="{401CAFA9-3D9D-46FC-959D-4EF00E9E761F}" emma:medium="tactile" emma:mode="ink">
                <msink:context xmlns:msink="http://schemas.microsoft.com/ink/2010/main" type="inkWord" rotatedBoundingBox="16626,7591 18514,7573 18521,8305 16633,8323"/>
              </emma:interpretation>
              <emma:one-of disjunction-type="recognition" id="oneOf8">
                <emma:interpretation id="interp40" emma:lang="en-US" emma:confidence="1">
                  <emma:literal>PIN</emma:literal>
                </emma:interpretation>
                <emma:interpretation id="interp41" emma:lang="en-US" emma:confidence="0">
                  <emma:literal>pin</emma:literal>
                </emma:interpretation>
                <emma:interpretation id="interp42" emma:lang="en-US" emma:confidence="0">
                  <emma:literal>pIN</emma:literal>
                </emma:interpretation>
                <emma:interpretation id="interp43" emma:lang="en-US" emma:confidence="0">
                  <emma:literal>Pin</emma:literal>
                </emma:interpretation>
                <emma:interpretation id="interp44" emma:lang="en-US" emma:confidence="0">
                  <emma:literal>DIN</emma:literal>
                </emma:interpretation>
              </emma:one-of>
            </emma:emma>
          </inkml:annotationXML>
          <inkml:trace contextRef="#ctx0" brushRef="#br0" timeOffset="49744.4567">13535 6427 136,'-4'-3'62,"4"6"-49,0-3-16,0 0 40,0 0-30,0 0 21,0 0-21,0 0 18,0 0-18,0 0 4,0 0-7,0 0 3,0 0-6,0 0 0,0 0 0,0 0-1,0 8 14,0-1-11,0 0 15,0-3-13,0 3 11,0 1-11,0 3 2,0 3-5,-4 5 2,0 3-3,0 15-1,0-1 1,0 1 1,-1 4-1,-3-1 2,4 0-2,-4 5-1,-5 2 1,5 5-1,0-12 0,0-10 0,-1-1 0,5-7-3,0-4 2,4-7 9,-4-3-6,4-8-4,0-8 2,0-14 0,4-3 0,4-8 0,1-4 0,-1-7 0,4 0 0,-4-8 0,1 1 0,-1-1-3,0 4 2,1 8 1,-1 3 0,0-3 0,0 10 0,1 5-3,-1 6 2,0 1 1,5-4 0,3 3 0,5 1 0,4 3 0,-1 1 0,10 3-3,3 3 2,0 5 4,0 3-3,-8 11-2,-4-4 1,-4 11 4,-5 1-3,-3 3 0,-5 4 1,-8 3 4,-4 4-4,-4 0-3,-1-3 2,-16-1 5,5-11-4,3 1 3,-8-1-3,-16 4-3,0-3 1,3-5 1,5 1 0,4-4 2,5-4-1,7-7-68,5 0 53,3-3-234</inkml:trace>
          <inkml:trace contextRef="#ctx0" brushRef="#br0" timeOffset="50694.1957">14011 6997 244,'17'18'111,"-5"-14"-87,38 3-30,-34-14 35,9-8-24,12 1 26,9-8-23,16-4 1,4 0-6,0 0 4,-8-3-6,8 11-47,-12-1 36,-4 1-137,-5 3 114,1 0-125</inkml:trace>
          <inkml:trace contextRef="#ctx0" brushRef="#br0" timeOffset="50319.187">14152 6490 256,'-4'-4'115,"12"-3"-91,4 3-30,1 0 55,7 1-40,5-1 2,8-3-7,5-1-3,7-6 0,1 3 1,-5 3-1,-4 8-20,-8 0 15,-4 4-131,-13 0 106,1-1-164</inkml:trace>
          <inkml:trace contextRef="#ctx0" brushRef="#br0" timeOffset="50129.6763">14379 6464 152,'-4'11'69,"4"-4"-55,0 4-18,4-3 67,-4 6-50,0 1 26,0 4-28,0-5 19,0 12-23,0 11 14,0-1-16,-4 1 9,0 0-11,0-4 2,0-4-4,-5-6-1,5-5 1,-4-3-29,4-4 22,0-11-180,0-4 145,4-7-83</inkml:trace>
          <inkml:trace contextRef="#ctx0" brushRef="#br0" timeOffset="50767.9093">14867 6732 212,'-16'19'98,"8"-1"-77,-5 4-26,9-11 25,0 8-17,-4-1 1,3-7-2,1 0-4,0 11 1,0-11 6,0-4-4,4-7-87,0-3 68,0-1-101,4-11 90,4-18-42</inkml:trace>
          <inkml:trace contextRef="#ctx0" brushRef="#br0" timeOffset="51080.2492">14888 6512 192,'4'-37'85,"0"41"-67,-4-1-23,0-3 75,0 8-56,4-1 12,5 4-18,3 4-14,1-1 5,3 9 0,1 2 1,7-3 0,5 0 0,5 0 2,-6 0-1,1-3-1,-4-4 1,0-1 4,4-3-4,-8-7 25,-1-4-20,-3-4 31,-1-3-28,-3-8 27,-1-7-27,-3-4 15,-5-7-18,0-3 6,0-1-9,-4-11-5,0 4 2,0 7 3,0 8-3,-4 3-61,4 8 48,-4 3-273,4 4 222</inkml:trace>
        </inkml:traceGroup>
        <inkml:traceGroup>
          <inkml:annotationXML>
            <emma:emma xmlns:emma="http://www.w3.org/2003/04/emma" version="1.0">
              <emma:interpretation id="{19AFA7F0-7B43-496D-B24F-2D5809B533E3}" emma:medium="tactile" emma:mode="ink">
                <msink:context xmlns:msink="http://schemas.microsoft.com/ink/2010/main" type="inkWord" rotatedBoundingBox="19435,7473 22823,7441 22829,8155 19442,8187"/>
              </emma:interpretation>
              <emma:one-of disjunction-type="recognition" id="oneOf9">
                <emma:interpretation id="interp45" emma:lang="en-US" emma:confidence="0">
                  <emma:literal>own</emma:literal>
                </emma:interpretation>
                <emma:interpretation id="interp46" emma:lang="en-US" emma:confidence="0">
                  <emma:literal>00 w u</emma:literal>
                </emma:interpretation>
                <emma:interpretation id="interp47" emma:lang="en-US" emma:confidence="0">
                  <emma:literal>00 we</emma:literal>
                </emma:interpretation>
                <emma:interpretation id="interp48" emma:lang="en-US" emma:confidence="0">
                  <emma:literal>00 W u</emma:literal>
                </emma:interpretation>
                <emma:interpretation id="interp49" emma:lang="en-US" emma:confidence="0">
                  <emma:literal>00 wn</emma:literal>
                </emma:interpretation>
              </emma:one-of>
            </emma:emma>
          </inkml:annotationXML>
          <inkml:trace contextRef="#ctx0" brushRef="#br0" timeOffset="51725.9802">16431 6457 192,'-8'0'85,"8"0"-67,0 3-23,0-3 61,0 8-45,-4 6 32,-1 1-31,1 7 24,-8 4-27,-9 7 32,5 0-31,-1 0 15,1 8-19,-1-1 3,-4 0-7,5-3 2,-1-7-3,5 3-1,4-4 1,8-11-4,4-3 2,4-11 4,13-4-3,8-8 0,4-3 1,4-7 1,0-4-1,0-7-1,9 7 1,-5-1-4,-4-6 2,-8-4 6,0 4-4,-4 3 6,-4-4-6,-5 5 0,-3-1 0,-9 0-1,-4-3 0,-4-4 8,0 3-6,-13 5-1,-8 6 0,-8 8-4,0 11 2,-8 4-16,-5 7 13,5-4-127,4 1 102,8 3-247</inkml:trace>
          <inkml:trace contextRef="#ctx0" brushRef="#br0" timeOffset="52176.1248">17138 6361 248,'-8'4'111,"0"-1"-87,-5 27-30,5-19 63,-4 4-46,-13 7 32,-4 7-31,-4 8 10,0 3-16,0 1-1,8 3-3,8 0-2,9-4 1,12-3 1,4-8-1,13-6-6,12-9 4,0-6-8,0-8 6,0-8 5,1-6-2,3-5 3,0 1-2,-4-15 25,-4 0-21,-8 3 16,-5 1-16,-3-1 23,-5 5-22,-12-1 26,-9 8-24,-3 3 1,-9 4-6,-4 3-5,0 5 2,0 3-45,9 0 35,3 0-150,9 0 124,8 0-252</inkml:trace>
          <inkml:trace contextRef="#ctx0" brushRef="#br0" timeOffset="52754.6218">17734 6409 276,'0'0'125,"-4"7"-99,0 4-33,0 0 12,-1 4-6,-3 7 6,0 4-4,0 3 45,-1 4-36,1-3 10,4-1-13,4-3-5,4-4-1,4 0 10,5-4-9,-1-3 14,5-8-12,3-3 12,9-4-12,4-4 0,-4-3-2,0-8 1,0-10-2,0-5 8,0 1-7,-4-1-1,-4 1 0,-5 3-7,-3 11 5,-9 8-3,-4 7 3,-4 11-2,0 4 2,-1 14 1,5-3 0,5 0-6,3-4 5,4-4-3,5-3 3,8-4 20,-1-4-15,14-7 27,-1-7-23,4-8 26,1-3-25,-1-4 15,-4-4-18,9 0-3,-9-3-1,-4 3 0,-8-7-1,-4-4 2,-9 19-2,0-8-15,-3 15 12,-9 0-110,-9 4 88,9 3-342,-12 11 284,4 1 9</inkml:trace>
          <inkml:trace contextRef="#ctx0" brushRef="#br0" timeOffset="53114.1006">18934 6254 312,'0'11'138,"4"4"-109,-8 26-37,4-16 67,-9 12-48,-7 4 16,-5 6-20,0 5 13,1-4-15,-5-4-3,4-8 0,5-2-2,-1-12 0,5-4-82,3-11 65,5-7-135,4-7 117,9-15-153,3-8 142,9-10-9</inkml:trace>
          <inkml:trace contextRef="#ctx0" brushRef="#br0" timeOffset="53302.6486">18963 6207 288,'8'-15'128,"-8"19"-101,0-1-34,4 5 37,-4 6-25,0 8 4,0 15-7,4 4 2,4 3-3,1 0 5,3 7-5,5-3 39,7 0-31,5-4 47,4 0-42,9-3 57,3-5-53,5-6 8,4-12-18,0-7 34,-9-11-33,1-11 19,-9-4-20,-8-14-2,-4-11-4,4-12-2,-9-14 1,-3 7-4,-9 8 2,0 10-27,-8 8 22,-4 11-85,-4 7 70,-13 8-212,5 22 179,-5 3-218</inkml:trace>
        </inkml:traceGroup>
      </inkml:traceGroup>
    </inkml:traceGroup>
    <inkml:traceGroup>
      <inkml:annotationXML>
        <emma:emma xmlns:emma="http://www.w3.org/2003/04/emma" version="1.0">
          <emma:interpretation id="{FAB09AF3-1662-4D20-B623-811CB00FBBC9}" emma:medium="tactile" emma:mode="ink">
            <msink:context xmlns:msink="http://schemas.microsoft.com/ink/2010/main" type="paragraph" rotatedBoundingBox="8449,9125 21174,8775 21201,9764 8476,1011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862BD70-E464-4946-9EE3-1406FB650A1D}" emma:medium="tactile" emma:mode="ink">
              <msink:context xmlns:msink="http://schemas.microsoft.com/ink/2010/main" type="line" rotatedBoundingBox="8449,9125 21174,8775 21201,9764 8476,10114"/>
            </emma:interpretation>
          </emma:emma>
        </inkml:annotationXML>
        <inkml:traceGroup>
          <inkml:annotationXML>
            <emma:emma xmlns:emma="http://www.w3.org/2003/04/emma" version="1.0">
              <emma:interpretation id="{59C513C6-B767-4B70-8350-9D22AB4020E0}" emma:medium="tactile" emma:mode="ink">
                <msink:context xmlns:msink="http://schemas.microsoft.com/ink/2010/main" type="inkWord" rotatedBoundingBox="8449,9125 16483,8904 16508,9822 8474,10043"/>
              </emma:interpretation>
              <emma:one-of disjunction-type="recognition" id="oneOf10">
                <emma:interpretation id="interp50" emma:lang="en-US" emma:confidence="0.5">
                  <emma:literal>completion</emma:literal>
                </emma:interpretation>
                <emma:interpretation id="interp51" emma:lang="en-US" emma:confidence="0">
                  <emma:literal>Comp LET I on</emma:literal>
                </emma:interpretation>
                <emma:interpretation id="interp52" emma:lang="en-US" emma:confidence="0">
                  <emma:literal>Comp LET IT on</emma:literal>
                </emma:interpretation>
                <emma:interpretation id="interp53" emma:lang="en-US" emma:confidence="0">
                  <emma:literal>Comp LETI on</emma:literal>
                </emma:interpretation>
                <emma:interpretation id="interp54" emma:lang="en-US" emma:confidence="0">
                  <emma:literal>Comp WET I on</emma:literal>
                </emma:interpretation>
              </emma:one-of>
            </emma:emma>
          </inkml:annotationXML>
          <inkml:trace contextRef="#ctx0" brushRef="#br0" timeOffset="58074.2112">10226 8052 408,'-8'-11'184,"12"7"-145,4-7-50,1 8 37,11-1-23,1 0 7,8-3-7,-8 3-8,24 1 5,1-1-119,3 4 94,5 0-213,0 7 182,-5 8-93</inkml:trace>
          <inkml:trace contextRef="#ctx0" brushRef="#br0" timeOffset="57901.7119">10516 8056 260,'-4'11'115,"4"0"-91,-5 7-30,5-7 29,-4 11-19,0 15 26,-4 0-22,-5 3 32,1 1-30,0 3 12,-1 4-16,1-12-1,4-3-3,-1-7-41,5-8 31,0-3-129,0-4 106</inkml:trace>
          <inkml:trace contextRef="#ctx0" brushRef="#br0" timeOffset="58875.708">10830 8552 360,'-4'-7'161,"29"-1"-127,33-14-43,-34 7-4,10 4 8,7 4-12,9-4 13,20-4-102,0 1 83,1-1-238</inkml:trace>
          <inkml:trace contextRef="#ctx0" brushRef="#br0" timeOffset="58525.9457">10954 7986 396,'-21'-4'177,"34"8"-139,-5-4-48,0 4 18,5-4-9,12 0-2,8-4 2,8-4-19,5 1 16,7-4-49,1 0 40,0 4-50,-4-1 48,8 1-161,-5 0 136,-3 14-110</inkml:trace>
          <inkml:trace contextRef="#ctx0" brushRef="#br0" timeOffset="58427.6836">11310 8048 368,'-21'-3'164,"17"3"-129,0 7-44,0 4 33,-4 4-21,-1 7-4,-3 15 1,-1 7 3,1-4-3,0-3 0,-1 0 1,5-8-4,0-3 2,-1 3-86,5-14 68,0-8-200,4-7 168,4-3-91</inkml:trace>
          <inkml:trace contextRef="#ctx0" brushRef="#br0" timeOffset="59131.8384">12228 8056 320,'-37'-8'144,"8"12"-113,-4 11-39,16-4 11,-7 7-4,-18 19-28,-3 7 23,-1-4-1,1 5 4,3-9 0,9 5 2,8-1-2,9-3 2,12-11 1,8-4 0,12-15 19,22-7-15,3-7 2,9-4-4,-5-8 4,5-3-5,-5 0 17,-3-4-14,-9-7 43,-4-3-36,-9 3 23,-3 3-24,-9 1 10,-4-1-14,-12 5-4,-8-1 0,-1 7-25,-4 5 18,1 3-40,3 3 35,5 5-150,-1-1 124,5 8-205</inkml:trace>
          <inkml:trace contextRef="#ctx0" brushRef="#br0" timeOffset="59666.7217">12696 8015 208,'0'11'95,"4"4"-75,4 7-25,-8-7 72,0 7-54,0 15 49,-4 10-46,-4 5 23,-5 3-29,-3-4 0,3-6-7,-7-5 4,-1-7-6,-4-7 0,4-8 0,9-7-60,8-14 46,4-16-60,12-7 55,1-10-41,3-19 43,1-4 12,3-4 1,1 4 12,-4 4-7,-1 11 38,1 11-31,-5 11 36,-4 15-34,1 14 34,-1 11-34,0 12 3,5 7-9,3 7-4,9-4 0,0-3-4,0-4 2,4-4 4,0-7-3,4-7 3,4-8-2,8-10 47,1-12-38,-5-7 48,-3-4-44,-9 1 43,-5-5-42,-3 1 23,-9-1-28,-3 5 3,-1-5-9,0 4-48,-4 1 35,1-1-165,3-14 135,4-1-307</inkml:trace>
          <inkml:trace contextRef="#ctx0" brushRef="#br0" timeOffset="54816.1306">5817 7890 148,'-5'-11'65,"5"0"-51,5 4-17,-5 3 26,4 4-19,-4-3 30,0 3-26,0 0 2,0 0-7,-4 0 1,-1 7-3,-3-3 13,0 3-10,-5-3 14,5-1-13,0 1 3,0 0-6,4 3-6,-1-7 3,1 0-3,0 0 3,4 0 1,0 0 0,-4 0 5,0 0-4,0 0 25,0 0-20,-1 4 15,1-4-16,-4 0 9,0 0-11,-5 0 18,-3 3-16,-9 5 9,0-1-10,0 4-2,-4 4-1,-4 3 18,0 8-15,0 7-4,0 7 1,4 16 2,-4 6-3,4 4 3,-4 4-2,8-4-3,9 0 1,7-7-2,13-7 2,5-5 1,7-6 0,5-8-3,16-7 2,0-12 1,17-3 0,4-7 5,4-8-4,-4-7-17,4-3 13,-4-5-92,-4-6 74,4 3-235</inkml:trace>
          <inkml:trace contextRef="#ctx0" brushRef="#br0" timeOffset="55242.0212">6524 8276 236,'-29'4'108,"4"0"-85,0 7-29,17 0 43,-13 7-30,5 11 3,-5 8-7,5 0-5,3 3 2,5 1-6,4-1 5,4-3 3,8-8-2,9-6 0,3-9 1,13-10 1,0-8-1,-4-7-1,-4-4 1,0 1 15,-4-8-12,-1-11 40,-3 0-33,-5-1 20,-3 1-23,-9 0 7,-5 4-11,1-4 17,0 3-16,-4 8-2,0 4-1,-5 18-25,5 4-138,0-1 124</inkml:trace>
          <inkml:trace contextRef="#ctx0" brushRef="#br0" timeOffset="55884.047">6983 8320 200,'0'11'88,"4"4"-69,0 3-24,0-6 39,1 2-28,-1 12 23,0 3-22,0 1 22,0 3-22,0 0 22,-4 0-22,0 0 14,0-3-16,0-1 3,0-7-6,-4-4 19,4-3-17,0-4 5,0-4-7,0-7 22,4-7-19,0-8 1,5-7-4,3-7-2,9-15 1,-5 0 1,5-4-1,0 4-3,-5 7 1,1 8 1,-5 7 0,1 7 5,-5 8-4,0 10 11,0 8-9,-3 11 4,-1 4-5,0 0-1,0-1 0,0-2-1,0-5 0,0-3 0,1-4 0,-1 0-3,4-8 2,0-6 9,5-5-6,-1-6 2,5-12-3,3-4-3,5-6 1,0-1 6,0-11-4,4 8-5,0 7 3,0 7 11,-5 4-8,1 7 14,-4 8-12,-5 7 28,1 14-24,-5 9-1,1 6-4,-5 8 3,0 3-5,-3-3 0,-1 0 0,-4-4-1,0-8 0,0-2-23,0-9 18,0-3-107,4-3 87,-4-8-170,8 0 149,0-19-150</inkml:trace>
          <inkml:trace contextRef="#ctx0" brushRef="#br0" timeOffset="56363.6373">7930 8170 292,'4'7'131,"1"41"-103,-1-11-35,-4-15 62,0 3-45,0 12 3,0 7-9,0 0 0,0 4-3,0-4-1,0-3 1,0-8-1,0-8 0,0-6 8,4-4-6,-4-15 33,8-4-28,0-11 1,1-7-5,3-15 0,1-7-2,3-7 2,1-4-2,-1-4-6,5 0 4,4 4 0,-1 7 1,1 11-3,0 4 2,0 11-8,0 7 7,0 8 1,-9 7 1,-3 0 2,3 7-1,-4-3-1,5 7 1,0 0 18,-5 11-15,-8-7 16,-4 7-15,-4-4 14,-4 1-14,-5-1 3,-3-3-6,-5 3 2,-12-3-3,0 0-1,0-1 1,8-3-49,4-3 38,9-8-204,24-4 166,5-3-194</inkml:trace>
          <inkml:trace contextRef="#ctx0" brushRef="#br0" timeOffset="56816.5874">8861 8100 204,'8'7'92,"-8"1"-73,0-5-24,4 5 95,-4-1-72,-4 8 58,0-1-56,-4 8 23,0 4-32,-1 7 0,-3 0-8,0 0 4,-5 4-6,0 4 6,5-8-6,0-4 3,3-7-3,1-4-3,4-3 1,0-4 1,4 0 0,8-3 0,9-5 0,-1-3-3,5 0 2,4 0 6,0 0-4,-1-7 3,5 0-3,4-8-1,0 0 1,-4 0-4,0 1 2,0-1 4,-4 0-3,0 4-89,0-3 70,-5 3-246,5 0 205,-4 0-58</inkml:trace>
          <inkml:trace contextRef="#ctx0" brushRef="#br0" timeOffset="57174.5338">9544 8129 312,'-5'0'138,"5"4"-109,-4 11-37,4-1 31,-4 8-20,0 4 4,-4 3-5,0 8 2,-1-4-3,1 0-1,0-3 1,-1-1-4,5-3 2,0 0 4,4-4-3,4-4-2,0 1 1,5-5 20,7-3-15,1-3 13,3-1-12,5-3 11,4-1-12,0-3 0,-4 0-2,0-3-2,0-1 1,4-7 1,-5 4-1,-3-1 2,-4 1-2,-1-8-51,-3 0-75,-5 1 93,-4-1-232</inkml:trace>
          <inkml:trace contextRef="#ctx0" brushRef="#br0" timeOffset="57516.5883">9548 8346 260,'-13'-7'115,"17"7"-91,5-11-30,-5 7 27,4 0-18,5-3 1,7 3-2,5 1 1,0-5-2,0-6-51,4-1 39,4-7-141,-8 0 117,-5 3-87</inkml:trace>
          <inkml:trace contextRef="#ctx0" brushRef="#br0" timeOffset="57551.1543">9610 8100 264,'-17'0'118,"17"0"-93,0 3-32,0-3 40,4 0-28,9-3-4,-1-1 0,1 0-10,3-3 7,5 0-55,0-1 45,3 1-237</inkml:trace>
        </inkml:traceGroup>
        <inkml:traceGroup>
          <inkml:annotationXML>
            <emma:emma xmlns:emma="http://www.w3.org/2003/04/emma" version="1.0">
              <emma:interpretation id="{48A9DBEC-A495-433E-8534-B80DE19AFD62}" emma:medium="tactile" emma:mode="ink">
                <msink:context xmlns:msink="http://schemas.microsoft.com/ink/2010/main" type="inkWord" rotatedBoundingBox="17541,9004 21178,8904 21201,9764 17565,9864"/>
              </emma:interpretation>
              <emma:one-of disjunction-type="recognition" id="oneOf11">
                <emma:interpretation id="interp55" emma:lang="en-US" emma:confidence="1">
                  <emma:literal>DATES</emma:literal>
                </emma:interpretation>
                <emma:interpretation id="interp56" emma:lang="en-US" emma:confidence="0.5">
                  <emma:literal>DATE S</emma:literal>
                </emma:interpretation>
                <emma:interpretation id="interp57" emma:lang="en-US" emma:confidence="0">
                  <emma:literal>DA TES</emma:literal>
                </emma:interpretation>
                <emma:interpretation id="interp58" emma:lang="en-US" emma:confidence="0">
                  <emma:literal>DA TE5</emma:literal>
                </emma:interpretation>
                <emma:interpretation id="interp59" emma:lang="en-US" emma:confidence="0">
                  <emma:literal>DA TEs</emma:literal>
                </emma:interpretation>
              </emma:one-of>
            </emma:emma>
          </inkml:annotationXML>
          <inkml:trace contextRef="#ctx0" brushRef="#br0" timeOffset="60643.9319">14441 7809 288,'-4'-3'128,"8"6"-101,-4 1-34,0 14 73,0 5-33,4-1-21,-4 3 23,0 8-27,-4 8 7,0 3-11,-4 15 3,0 3-5,-1 8 2,-3 4-3,0-8-1,3-4 1,1-7 1,0-10-1,4-12-3,4-8 1,4-6-5,4-5 5,9-10 3,7-4-2,1-7 6,8-4-5,0-15-3,0 0 2,9-11 0,-1-3 0,-4-8 2,-4-3-1,1-1 2,-5-3-2,-5 0-1,-7-4 1,-5-3 4,-3 3-4,-9 4 0,-5 3 0,-3 5 10,0 6-9,-13 1 3,-4 14-4,-4 11-1,-4 12 1,0 3-1,0 11 0,0 0-68,4 3 54,17 1-150,3 7 127,14 0-223</inkml:trace>
          <inkml:trace contextRef="#ctx0" brushRef="#br0" timeOffset="61122.7332">15364 7920 260,'-9'22'118,"-7"-19"-93,8 12-32,8-4 71,-4 8-52,-1 6 26,1 5-27,0 3 24,-4 11-26,0 4 1,-5-1-7,1-2-2,-5 2 0,5-6 1,-1-1-1,1-7-1,4-7 1,-1-8 1,5-3-1,0-8-3,4-10 1,4-8-5,5-11 5,3-15-8,5-15 6,-1-6-3,9-5 4,-4 8 4,3 4-2,-7 14 0,-1 7 1,-3 8 10,-1 8-9,-3 6 31,-1 16-26,0 10 6,5 8-9,-1 14 0,0 8-3,1-4 2,3 0-2,1-7-1,-1-4 1,-3 0-21,-1-14 16,1 3-83,-5-11 68,-4-4-139,0-3 121,-4-4-180</inkml:trace>
          <inkml:trace contextRef="#ctx0" brushRef="#br0" timeOffset="61487.6272">15289 8306 336,'-4'0'151,"8"-4"-119,9-3-41,3 3 30,5 0-19,4-10 0,8-8-1,4 3-49,4-3 38,9 4-322</inkml:trace>
          <inkml:trace contextRef="#ctx0" brushRef="#br0" timeOffset="61701.5856">15839 7956 352,'-4'-7'157,"13"7"-123,7-4-43,-3 1 24,7 3-14,9 0 3,4-8-3,5 1-1,7 0 1,5-8-172,3 11 134,5-3-203</inkml:trace>
          <inkml:trace contextRef="#ctx0" brushRef="#br0" timeOffset="61531.5522">16092 7964 356,'-4'7'157,"4"8"-123,0 11-43,4-8 52,-4 4-36,0 7 1,0 16-5,0 2 0,0-3-2,0 1 2,0-12-2,0-4-1,0-7-39,0-7 31,4-8-146,-4-7 119,4-4-221</inkml:trace>
          <inkml:trace contextRef="#ctx0" brushRef="#br0" timeOffset="62058.3299">16762 7905 316,'-4'15'141,"8"-12"-111,-4 1-38,0 0 70,0 7-51,-4 3 16,0 5-19,0 7 4,-5 3-9,1 0 6,0 15-6,-1 1 1,1-5-3,0-3 2,4-4-2,0-7-6,4-1 4,0-6 11,4-1-8,4-3 11,4-8-10,5 1 21,4-5-18,3-6 0,5-1-4,5-4 1,7 1-2,0-4-1,-4 0 1,-3 0 4,-10 4-4,-3-1-61,4-6 47,-4 3-147,-5-4 123,-3 4-256</inkml:trace>
          <inkml:trace contextRef="#ctx0" brushRef="#br0" timeOffset="62408.4581">16774 8067 316,'-4'-4'141,"8"0"-111,13 1-38,-1-1 36,5 0-24,8-3 19,8 0-18,1-1-2,-1 1-1,-4-4-22,-12 7 16,-1 1-145,-3-5 117,-1 5-202</inkml:trace>
          <inkml:trace contextRef="#ctx0" brushRef="#br0" timeOffset="62437.1894">16824 7795 328,'-12'-4'148,"12"8"-117,4-4-39,0 0 53,8 0-37,5 0 3,12-4-8,8 0-38,-4 1 27,-4-1-252,17 0 203,-9 1-83</inkml:trace>
          <inkml:trace contextRef="#ctx0" brushRef="#br0" timeOffset="62866.3543">17974 7681 384,'-12'-4'174,"7"4"-137,-3 0-47,4 4 77,-8-1-55,-5-3 1,0 4-8,5 0-1,-9 7-3,-12 3-3,0 5 1,4-1 1,4 1 0,9-1-9,3 0 7,9-3-2,4 0 3,9 3 4,3-7-3,-4 0-2,13 0 1,0 0 1,3 0 0,-3-3 2,0 3-1,0-4 2,-5 4-2,1 0 13,-5 7-10,0 12 23,-3-1-21,-9 8 20,0-8-19,-4 8 10,-9 0-12,-3-11 8,-1-1-10,-4-6 4,1-4-5,-1-4-1,-4 0 0,-4-4-38,-4-3 29,-8-8-148,-1 0 121,1-14-362</inkml:trace>
        </inkml:traceGroup>
      </inkml:traceGroup>
    </inkml:traceGroup>
    <inkml:traceGroup>
      <inkml:annotationXML>
        <emma:emma xmlns:emma="http://www.w3.org/2003/04/emma" version="1.0">
          <emma:interpretation id="{9FBF8D36-F758-4C66-B026-0EDA357DDFAE}" emma:medium="tactile" emma:mode="ink">
            <msink:context xmlns:msink="http://schemas.microsoft.com/ink/2010/main" type="paragraph" rotatedBoundingBox="7726,10905 7959,13337 7204,13409 6971,109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644278B-E27B-4782-8416-900C08652826}" emma:medium="tactile" emma:mode="ink">
              <msink:context xmlns:msink="http://schemas.microsoft.com/ink/2010/main" type="line" rotatedBoundingBox="7726,10905 7959,13337 7204,13409 6971,10978"/>
            </emma:interpretation>
          </emma:emma>
        </inkml:annotationXML>
        <inkml:traceGroup>
          <inkml:annotationXML>
            <emma:emma xmlns:emma="http://www.w3.org/2003/04/emma" version="1.0">
              <emma:interpretation id="{1477B4AF-939C-418A-B5F5-72B80FA87C96}" emma:medium="tactile" emma:mode="ink">
                <msink:context xmlns:msink="http://schemas.microsoft.com/ink/2010/main" type="inkWord" rotatedBoundingBox="7726,10905 7959,13337 7204,13409 6971,10978"/>
              </emma:interpretation>
              <emma:one-of disjunction-type="recognition" id="oneOf12">
                <emma:interpretation id="interp60" emma:lang="en-US" emma:confidence="0">
                  <emma:literal>to</emma:literal>
                </emma:interpretation>
                <emma:interpretation id="interp61" emma:lang="en-US" emma:confidence="0">
                  <emma:literal>too</emma:literal>
                </emma:interpretation>
                <emma:interpretation id="interp62" emma:lang="en-US" emma:confidence="0">
                  <emma:literal>io</emma:literal>
                </emma:interpretation>
                <emma:interpretation id="interp63" emma:lang="en-US" emma:confidence="0">
                  <emma:literal>"o</emma:literal>
                </emma:interpretation>
                <emma:interpretation id="interp64" emma:lang="en-US" emma:confidence="0">
                  <emma:literal>'0</emma:literal>
                </emma:interpretation>
              </emma:one-of>
            </emma:emma>
          </inkml:annotationXML>
          <inkml:trace contextRef="#ctx0" brushRef="#br0" timeOffset="64438.45">3996 9725 212,'-28'-22'98,"28"22"-77,0 14-26,0-6 33,4 3-23,4 0 54,0 7-45,0 8 30,5 7-32,-1 7 10,1 8-16,-1 11 8,-4 0-11,1 11 2,-5-4-4,0-7-57,4-8 45,0-7-317</inkml:trace>
          <inkml:trace contextRef="#ctx0" brushRef="#br0" timeOffset="64094.7536">3794 10011 148,'12'-3'65,"-4"3"-51,1 0-17,-1 0 68,0 0-52,5 3 63,3 1-57,9 0 44,4-4-47,4 3 0,4 1-10,9 0-2,-1-4-3,1 3 2,-1-3-2,5 4 8,-5-4-7,-7 0-1,-9 0 0,-9-4-127,-3 1 99,-5-5-227</inkml:trace>
          <inkml:trace contextRef="#ctx0" brushRef="#br0" timeOffset="65370.1648">3939 11158 156,'-29'-11'69,"29"11"-55,0 0-18,0 0 84,0 0-64,4 8 23,0 3-27,8 0 50,-3 0-47,-5 0 38,4 7-39,4 15 12,-3 8-19,-1 10 19,0-7-20,-4-7 5,0 14-7,1 30-3,-1-26 0,-4-10 1,0 17-1,0-11 2,0 8-2,0 22-3,0-4 1,4-21 1,0-23 0,0-4-3,9-7 2,-5-4 1,21-14 0,20-15 5,1-7-4,-9 3 0,26-25 0,19-38 4,-32 23-4,-8 11 0,3-22 0,13-33-1,-12 3 0,-17 12 5,-12 10-4,-13 4 9,-8 8-8,-8 3-1,-9 11 0,-12 4-1,-4 7 0,-8 8-3,-13 10 2,-4 5-2,0 6 2,0 8 1,5 8 0,3 3 0,13 0 0,8 0-79,8 0 62,9 0-145,12 0 124,12 4-196</inkml:trace>
        </inkml:traceGroup>
      </inkml:traceGroup>
    </inkml:traceGroup>
    <inkml:traceGroup>
      <inkml:annotationXML>
        <emma:emma xmlns:emma="http://www.w3.org/2003/04/emma" version="1.0">
          <emma:interpretation id="{3D97434C-9B7C-4883-BAC3-E89D738FB39D}" emma:medium="tactile" emma:mode="ink">
            <msink:context xmlns:msink="http://schemas.microsoft.com/ink/2010/main" type="paragraph" rotatedBoundingBox="8301,12357 18592,12016 18627,13070 8336,1341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D6772F4-B761-4993-B24F-BE9592481489}" emma:medium="tactile" emma:mode="ink">
              <msink:context xmlns:msink="http://schemas.microsoft.com/ink/2010/main" type="line" rotatedBoundingBox="8301,12357 18592,12016 18627,13070 8336,13410"/>
            </emma:interpretation>
          </emma:emma>
        </inkml:annotationXML>
        <inkml:traceGroup>
          <inkml:annotationXML>
            <emma:emma xmlns:emma="http://www.w3.org/2003/04/emma" version="1.0">
              <emma:interpretation id="{EDCEAFBE-565E-4A2D-BDC1-286DC12754D2}" emma:medium="tactile" emma:mode="ink">
                <msink:context xmlns:msink="http://schemas.microsoft.com/ink/2010/main" type="inkWord" rotatedBoundingBox="8301,12357 18592,12016 18627,13070 8336,13410"/>
              </emma:interpretation>
              <emma:one-of disjunction-type="recognition" id="oneOf13">
                <emma:interpretation id="interp65" emma:lang="en-US" emma:confidence="0">
                  <emma:literal>EPEN0ENCIEs</emma:literal>
                </emma:interpretation>
                <emma:interpretation id="interp66" emma:lang="en-US" emma:confidence="0">
                  <emma:literal>E PEN DEN CIES</emma:literal>
                </emma:interpretation>
                <emma:interpretation id="interp67" emma:lang="en-US" emma:confidence="0">
                  <emma:literal>E PEN OENCIEs</emma:literal>
                </emma:interpretation>
                <emma:interpretation id="interp68" emma:lang="en-US" emma:confidence="0">
                  <emma:literal>E PENOENCIE S</emma:literal>
                </emma:interpretation>
                <emma:interpretation id="interp69" emma:lang="en-US" emma:confidence="0">
                  <emma:literal>E PENOENCIEs</emma:literal>
                </emma:interpretation>
              </emma:one-of>
            </emma:emma>
          </inkml:annotationXML>
          <inkml:trace contextRef="#ctx0" brushRef="#br0" timeOffset="66244.9126">5142 11460 280,'-33'3'128,"33"5"-101,0-16-34,0 8 48,8-3-34,9-1 26,4-7-24,8-7 3,8-12-8,4 4 3,9 4-6,12 0-59,0 8 46,-4 3-167,0 0 138,-9 0-132</inkml:trace>
          <inkml:trace contextRef="#ctx0" brushRef="#br0" timeOffset="65846.5987">5180 11515 236,'-5'4'105,"1"3"-83,8 4-28,1 0 66,-1 4-49,-4 3 16,4 8-19,4 3 1,0 8-7,1 3 27,-1 1-22,-4-1-1,0 8-3,-4 3 17,0-3-16,-4 0-4,0-8 1,0-3-1,4-15 0,0-3 0,4-1 0,8 0 0,-3-14 0,-1 0 22,8-8-17,13-11-2,4-3-1,5 0-2,-5-1 0,0-6 2,0 2-1,4 5-1,-4 3 1,-8 1-24,-4 3 18,-5-4-90,-3 4 73,-5 4-170,-4-4 147,0-4-90</inkml:trace>
          <inkml:trace contextRef="#ctx0" brushRef="#br0" timeOffset="66050.6912">5258 11831 248,'17'0'111,"-9"0"-87,17-4-30,-9 1 38,17-8-27,0-8 10,13-3-11,-1-4-5,-3 4 1,-5 0 3,-4 0-3,-8 4-30,-8 0 23,-9-5-126,-4 5 103</inkml:trace>
          <inkml:trace contextRef="#ctx0" brushRef="#br0" timeOffset="66762.3964">6143 11419 184,'-4'33'85,"4"-11"-67,4 8-23,0-4 36,1 3-26,-5 0 24,4 8-22,-4 4 11,0 3-13,0-4 2,0 1-5,4 3 2,-4-8-3,0-6-1,0-4 1,0-8 24,0-3-20,0-1 21,-4-10-19,0-11 7,-1-12-10,1-3 9,4-15-10,0-14 2,4-19-4,5-3-3,7-8 1,9 4 1,0 7 0,0 7 0,0 8 0,4 7-3,-1 12 2,1 6-2,5 8 2,-1 7 4,0 12-3,-4 3 0,-5 7 1,-3 4 1,-4 11-1,-5 11 5,-4 0-5,-8 8 20,-4-4-17,-8 7 13,-13 0-12,0-8-6,-4-2 1,0-9 5,-4-3-4,8-7-56,5-4 44</inkml:trace>
          <inkml:trace contextRef="#ctx0" brushRef="#br0" timeOffset="67214.2197">6983 11405 228,'-4'11'105,"4"-8"-83,4 12-28,-4-4 74,0 0-55,0 0 38,0 7-37,0 4 3,0 4-12,0 0 14,0 3-15,-4 4 12,0 1-11,0 2-1,0-3-2,-1 0 1,1-7-2,4-4-1,4-3 1,1-1-7,-1-3 5,4-4 6,4-4-5,5-3 18,4-4-14,3-4 4,5-3-6,-4-1-1,4 1 0,0 0 1,0-1-1,-4 1 2,0 0-2,-1-1-1,-3 1 1,-4 0-60,-5-1 46,1 1-104,-5-4 89,-4-4-206,0 0 179,-4 1-15</inkml:trace>
          <inkml:trace contextRef="#ctx0" brushRef="#br0" timeOffset="67398.3419">7008 11629 272,'-17'0'121,"21"-4"-95,5-7-33,-1 7 34,4 1-23,5-8 10,12-4-10,0-3 3,4-4-5,0 0 2,0-1-3,-4 1-3,-4 4 1,-4 3-148,-9 1 117,-4 3-168</inkml:trace>
          <inkml:trace contextRef="#ctx0" brushRef="#br0" timeOffset="67761.3726">6967 11283 308,'8'-18'138,"4"3"-109,9-7-37,-5 15 36,9-8-24,4 0-1,4-3-1,0 0-2,5 3 0,3 4-154,-4 7 121,9 4-185</inkml:trace>
          <inkml:trace contextRef="#ctx0" brushRef="#br0" timeOffset="68104.9454">7765 11169 264,'-4'26'118,"-17"-4"-93,29 4-32,-12 0 26,0 7-17,0 11-3,0 0 1,-4 7 3,-1 1-3,-3-4 0,4-1 1,-5-6 1,5-4-1,0-4-1,-1-8 1,1-6 1,4-8-1,0-4-65,4-14 50,0-8-14,4-7 19,0-18-19,4-8 21,1-7-47,-1-15 41,0 4-5,-4 7 12,5 7 66,-5 16-48,0 10 59,8 11-54,1 11 9,-1 16-18,5 10-3,-1 3-3,5 8 1,0-3-2,3-1-6,5-3 4,4-4 11,0-4-8,1-3 28,11-8-23,-4-7 41,-3-7-36,-1-8 31,0-7-32,-4-11 28,-4-4-30,0-7-1,-4-3-5,-9-5 0,1 1-2,-5 3 2,-3 4-2,-1 11-20,0 7 15,-4 4-175,1 11 139,-10 22-220</inkml:trace>
          <inkml:trace contextRef="#ctx0" brushRef="#br0" timeOffset="75608.9559">8897 11201 148,'4'-18'69,"-4"11"-55,0-1-18,0 8 81,0 0-61,0 0 64,0 0-59,0 0 47,0 0-50,0 0 32,5 0-36,-5 0 25,4 0-29,-4 0 15,4 8-19,0 3 22,0 3-21,-4 9 8,0-5-11,0-3 12,0 18-12,-4 22 12,-4 0-12,-1 0-5,-3 0 1,0 0-3,3-3 2,1-4 9,4-19-6,0-3-9,0 0 5,4-4 4,0-4-2,0 0 0,8-3 1,-4-4-7,8-3 5,13-1 0,4-11 1,4-7 5,0-7-4,1-8 0,3-3 0,8-8-1,1-7 0,-5-4 0,5-3 0,-5-5 5,-4 5-4,-12-1 3,-4 1-3,-5-4-1,-12 7 1,-8 8 15,0 3-12,-4 7 1,-5 5-3,-3 6 7,-9 5-7,-8 2-4,0 5 2,-4 7 0,-5 0 0,1 7 0,-5 1 0,1 3 0,8 0 0,4 0-12,8 0 10,4 0-92,9 0 73,8 0-179,12 0 153,4 0-240</inkml:trace>
          <inkml:trace contextRef="#ctx0" brushRef="#br0" timeOffset="76172.416">9807 11371 224,'-4'-4'101,"4"0"-79,4 4-28,-4 0 63,0 0-46,4 4 66,1 3-58,-1 1 47,0 3-49,-4 3 24,0 5-30,0-1 11,0 4-16,-4 11-1,0 0-3,-1 0-4,-3 1 1,0-1 9,4-8-6,0-3 2,4 4-3,0 7-3,0-7 1,4-4 1,4-4 0,4-3 0,5-4 0,4-7 2,4-4-1,8-4-1,4 1 1,4-5 1,1 1-1,-1-1 8,-4 5-7,0-1 2,-4 0-3,1 1-1,-10-5 1,-3 1 1,-4 0-1,-5-4-34,-8 0 26,0-4-121,-8 0 99,-4-7-182,-4-7 161,-5-1-123</inkml:trace>
          <inkml:trace contextRef="#ctx0" brushRef="#br0" timeOffset="76379.8117">9787 11529 260,'-4'0'115,"12"0"-91,8-4-30,-3 4 88,7-7-66,5-4 29,8-4-33,5 0 7,3-3-13,-4-1-10,-4-3 4,-4 0-1,-4 4 1,-4 3-138,-13-7-126,-4 0 194,-8 4 4</inkml:trace>
          <inkml:trace contextRef="#ctx0" brushRef="#br0" timeOffset="76576.4203">9729 11238 312,'0'-3'141,"4"-1"-111,8-3-38,1 3 95,3-3-70,13-8 19,8-7-25,13-4-4,8 4-5,0 0-2,-4 3 1,8 8-94,-9 0 73,-7 4-161,0 3 139,-9 4-164</inkml:trace>
          <inkml:trace contextRef="#ctx0" brushRef="#br0" timeOffset="76927.8271">10759 11190 212,'0'8'98,"8"-1"-77,-8 4-26,0-3 92,0 3-70,0 7 45,0 8-45,-4 7 18,-4 7-25,-1-3 30,1 7-30,-8 0 20,-1 0-22,0 4-1,1-4-5,-1 0-4,1-7 1,3-4 4,1-11-3,4-3-100,4-12 78,-1-11-110,5-10 100,9-16-72,11-18 77,-3-14-134</inkml:trace>
          <inkml:trace contextRef="#ctx0" brushRef="#br0" timeOffset="77254.4491">10750 11099 272,'0'-15'125,"0"15"-99,-4 7-33,4 1 71,0 6-52,4 5 4,5 3-10,-1 11-8,4 7 2,5 4 5,4 4-4,-5 4-3,13-1 2,0-3 0,-4-8 0,0-7 2,4-7-1,0-7-3,0-5 1,0-6 26,0-5-20,-1-10 35,6-11-30,-1-5 12,4-6-16,-8 0 13,0-15-14,-8 7-3,-5-18 0,-4-4-2,-3 7 0,-5 8 2,0 11-1,-4 7-1,0 4 1,-8 8-94,-1 3 73,1 7-290,8 4 240,8 4-39</inkml:trace>
          <inkml:trace contextRef="#ctx0" brushRef="#br0" timeOffset="78019.9031">12285 11121 148,'-12'0'65,"8"3"-51,-1-3-17,5 0 35,-4 0-26,0 0 37,-4 0 18,0 0-45,-9 0 72,1 0-67,-1 0 54,0 4-55,1 0 23,-1 7-32,-3 3 3,-5 8-10,0 8 11,-4 7-11,-4 3 9,4 4-10,4 4 16,0 3-15,9-3-4,3-4 0,1-3 0,12-4 0,12-4 0,9-4 0,0-7 0,4-7 0,-1-4 11,1-4-9,-4-3 11,0 0-10,-1-4 10,5-4-10,-4 0-4,0 1 1,-1 3 0,-3 0 0,-5-4 0,-4 4 0,1 0 2,-1 0-1,-4-4 2,-4 4-2,0 0-3,4 0 1,0-3 1,1-1 0,-1 4-3,0-4 2,0 1-5,0-1 5,-4 0-3,0 4 3,0 0 1,0 0 0,0 0 5,0 0-4,0 0-3,0 0 2,0-4-6,4 4 5,0-3 6,-4-1-5,4 0-13,-4 4 11,0-3-12,5-1 11,-5 0-1,4 4 2,0 0-4,-4-3 5,4 3-31,-4 0 25,4-4-87,0-7 73,5 4-160,-1-12 139,0 1-184</inkml:trace>
          <inkml:trace contextRef="#ctx0" brushRef="#br0" timeOffset="78911.8647">12935 11135 136,'0'0'62,"0"0"-49,4-3-16,-4 3 54,4 0-41,0 0 34,0 0-33,0-4 25,-4 4-27,0 0 29,0 0-29,0 0 35,0 0-33,0 0 14,0 0-18,0 0 19,0 7-20,0-7 28,4 8-26,-4-1 10,5 0-12,-5 4 12,0 4-13,0 3 9,0 19-11,0 0 16,-5 0-15,1 7 4,0-7-6,0 7 2,-4 0-3,4-7-3,-1-4 1,1-7 1,0-4 0,0-4-40,4-3 32,0-8-121,0-14 100,4-12-140,0-6 128,5-5-137</inkml:trace>
          <inkml:trace contextRef="#ctx0" brushRef="#br0" timeOffset="79262.0551">12608 11073 356,'8'-4'161,"-4"-3"-127,13-1-43,-5 5 47,9-1-32,4-3 9,12-4-11,-4-8 23,4 5-21,5 3 9,-1-4-11,0 4-5,-3 0 1,3 3 3,-4 1-3,5 0-28,-5 3 23,-4 0-134,-4 1 108,-9 6-285</inkml:trace>
          <inkml:trace contextRef="#ctx0" brushRef="#br0" timeOffset="79444.4481">12620 11812 356,'-12'11'161,"20"-15"-127,13 1-43,-9-1 30,9-4-19,4-3 19,12-3-16,0-5 1,4-3-4,5-7 1,-1 3-2,1-3-37,12 3 28,0 0-112,-4 8 93,-1-1-210,-3 1 181,-9-4-23</inkml:trace>
          <inkml:trace contextRef="#ctx0" brushRef="#br0" timeOffset="79925.9635">13849 11128 200,'0'4'92,"4"-1"-73,0 1-24,-4-4 83,0 7-62,0 1 67,0 3-62,0 3 34,0 1-40,-8 4 0,-1 3-10,5 7 7,-4 8-9,-4 3 24,-1 1-21,1 14 23,-1-7-22,5-1 14,0-2-16,0-1-3,3-4 0,1-7-2,4-3 0,0-8 0,4-4 0,9-7 11,8-4-9,-1-7 5,9-3-5,4-8 2,0 0-3,-4-4-1,9 0 1,-1 1-4,-4-1 2,0-4-10,0 1 8,-4-8-46,-4 4 38,-4-3-105,-5-1 89,-3 0-171,-5 0 152,-4 4-140</inkml:trace>
          <inkml:trace contextRef="#ctx0" brushRef="#br0" timeOffset="80112.5202">13869 11396 352,'-16'4'157,"16"3"-123,4-7-43,0 0 72,4 0-52,5 0 14,8-3-18,3-8-2,1-4-3,8 0-21,0-10 15,0-5-100,1 4 81,-10 1-173,-3-1 150,-4 0-129</inkml:trace>
          <inkml:trace contextRef="#ctx0" brushRef="#br0" timeOffset="80279.2301">13960 11010 360,'-28'8'161,"23"-8"-127,5 0-43,0 0 105,0 0-77,0 0 13,9 0-22,3 3-10,0 1 1,13 0-68,13-1 52,7-10-149,9 0 127,0-12-254</inkml:trace>
          <inkml:trace contextRef="#ctx0" brushRef="#br0" timeOffset="80752.6171">15164 10871 416,'0'-4'187,"-4"8"-147,-4-1-51,4 5 81,-17-5-57,-4 5 7,-4 10-14,-8 4-1,0 4-4,0 0-3,3-1 1,5 1-19,9-4 16,7 0-5,5-3 7,8-5-2,8-3 3,13-3 4,4-1-3,8 0 3,8 1-2,-3 3 8,3 0-7,4 0 5,-7 3-6,11 1 3,-11 7-3,3 11 5,-8-3-5,0 7 25,-4-1-20,-8 8 3,-9 4-6,-4-7 29,-8-1-25,-8-3 17,-8 0-18,-9-4 14,-8 0-15,-17-4 11,-8-3-11,-16-4-1,-5-4-2,-8-3-21,0-8 15,0-7-131,-12-11 106,0-3-354,-5-16 296,-7-17-83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01351E2-6F26-49C8-8E8B-02725C02A8D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7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211534" y="604718"/>
              <a:ext cx="5872320" cy="3305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094" y="594998"/>
                <a:ext cx="5901480" cy="33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5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526174" y="601354"/>
              <a:ext cx="6193080" cy="2881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1774" y="585874"/>
                <a:ext cx="6231960" cy="29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1462094" y="1165834"/>
              <a:ext cx="3049560" cy="622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3814" y="1137754"/>
                <a:ext cx="308628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8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/>
              <p14:cNvContentPartPr/>
              <p14:nvPr/>
            </p14:nvContentPartPr>
            <p14:xfrm>
              <a:off x="2094974" y="372394"/>
              <a:ext cx="1036800" cy="6382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5894" y="361594"/>
                <a:ext cx="106272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1121894" y="1105354"/>
              <a:ext cx="2122920" cy="774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9294" y="1095994"/>
                <a:ext cx="21589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1223414" y="340354"/>
              <a:ext cx="232200" cy="6602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2534" y="328114"/>
                <a:ext cx="26352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/>
              <p14:cNvContentPartPr/>
              <p14:nvPr/>
            </p14:nvContentPartPr>
            <p14:xfrm>
              <a:off x="1475054" y="352954"/>
              <a:ext cx="422280" cy="6181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2454" y="341074"/>
                <a:ext cx="44172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Ink 56"/>
              <p14:cNvContentPartPr/>
              <p14:nvPr/>
            </p14:nvContentPartPr>
            <p14:xfrm>
              <a:off x="1498094" y="1233514"/>
              <a:ext cx="6876720" cy="34988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1175" y="1223794"/>
                <a:ext cx="6912358" cy="35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7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3574" y="452314"/>
              <a:ext cx="7336080" cy="437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35" y="438274"/>
                <a:ext cx="7360559" cy="44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1126214" y="1359514"/>
              <a:ext cx="3132720" cy="1566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854" y="1351234"/>
                <a:ext cx="3178440" cy="1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4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827774" y="1228474"/>
              <a:ext cx="5187240" cy="226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574" y="1220554"/>
                <a:ext cx="52138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5" name="Ink 84"/>
              <p14:cNvContentPartPr/>
              <p14:nvPr/>
            </p14:nvContentPartPr>
            <p14:xfrm>
              <a:off x="1012454" y="326314"/>
              <a:ext cx="7810920" cy="4224816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494" y="306875"/>
                <a:ext cx="7841160" cy="42593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9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01000" cy="555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1510694" y="272078"/>
              <a:ext cx="6089400" cy="6426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8734" y="254438"/>
                <a:ext cx="6141960" cy="6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7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769454" y="299530"/>
              <a:ext cx="7943760" cy="3845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414" y="285490"/>
                <a:ext cx="7968960" cy="38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/>
              <p14:cNvContentPartPr/>
              <p14:nvPr/>
            </p14:nvContentPartPr>
            <p14:xfrm>
              <a:off x="583694" y="1154530"/>
              <a:ext cx="7979760" cy="2577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094" y="1127890"/>
                <a:ext cx="801972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168"/>
            <a:ext cx="8820150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3373694" y="170558"/>
              <a:ext cx="3184560" cy="4852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0734" y="155809"/>
                <a:ext cx="3208680" cy="52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88960" y="1680120"/>
              <a:ext cx="6395400" cy="134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480" y="1666800"/>
                <a:ext cx="6415200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5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6712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J1mb0</dc:creator>
  <cp:lastModifiedBy>Luna Qi</cp:lastModifiedBy>
  <cp:revision>9</cp:revision>
  <dcterms:created xsi:type="dcterms:W3CDTF">2016-02-18T05:09:49Z</dcterms:created>
  <dcterms:modified xsi:type="dcterms:W3CDTF">2016-03-01T07:10:23Z</dcterms:modified>
</cp:coreProperties>
</file>