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555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4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7625"/>
            <a:ext cx="882015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2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86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75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91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2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J1mb0</dc:creator>
  <cp:lastModifiedBy>J1mb0</cp:lastModifiedBy>
  <cp:revision>2</cp:revision>
  <dcterms:created xsi:type="dcterms:W3CDTF">2016-02-18T05:09:49Z</dcterms:created>
  <dcterms:modified xsi:type="dcterms:W3CDTF">2016-02-18T05:25:14Z</dcterms:modified>
</cp:coreProperties>
</file>