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9" r:id="rId13"/>
    <p:sldId id="271" r:id="rId14"/>
    <p:sldId id="272" r:id="rId15"/>
    <p:sldId id="273" r:id="rId16"/>
    <p:sldId id="274" r:id="rId17"/>
    <p:sldId id="275" r:id="rId18"/>
    <p:sldId id="276" r:id="rId19"/>
    <p:sldId id="260" r:id="rId20"/>
    <p:sldId id="277" r:id="rId21"/>
    <p:sldId id="278" r:id="rId22"/>
    <p:sldId id="279" r:id="rId23"/>
    <p:sldId id="280" r:id="rId24"/>
    <p:sldId id="261" r:id="rId25"/>
    <p:sldId id="281" r:id="rId26"/>
    <p:sldId id="282" r:id="rId27"/>
    <p:sldId id="283" r:id="rId28"/>
    <p:sldId id="262" r:id="rId29"/>
    <p:sldId id="284" r:id="rId30"/>
    <p:sldId id="285" r:id="rId31"/>
    <p:sldId id="286" r:id="rId32"/>
    <p:sldId id="287" r:id="rId33"/>
    <p:sldId id="288" r:id="rId34"/>
    <p:sldId id="289" r:id="rId35"/>
    <p:sldId id="303" r:id="rId36"/>
    <p:sldId id="290" r:id="rId37"/>
    <p:sldId id="292" r:id="rId38"/>
    <p:sldId id="293" r:id="rId39"/>
    <p:sldId id="294" r:id="rId40"/>
    <p:sldId id="295" r:id="rId41"/>
    <p:sldId id="291" r:id="rId42"/>
    <p:sldId id="296" r:id="rId43"/>
    <p:sldId id="297" r:id="rId44"/>
    <p:sldId id="298" r:id="rId45"/>
    <p:sldId id="299" r:id="rId46"/>
    <p:sldId id="300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werpoints\presentation_03\demo03_desktop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werpoints\presentation_03\demo03_desktop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werpoints\presentation_03\demo03_nuc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NUC PCL 1.7.2 vs 1.8 Installation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Sheet1!$I$68</c:f>
              <c:strCache>
                <c:ptCount val="1"/>
                <c:pt idx="0">
                  <c:v>1.7.2 time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Sheet1!$H$69:$H$93</c:f>
              <c:strCache>
                <c:ptCount val="25"/>
                <c:pt idx="0">
                  <c:v>Extract Prism</c:v>
                </c:pt>
                <c:pt idx="9">
                  <c:v>Plane Segmentation</c:v>
                </c:pt>
                <c:pt idx="15">
                  <c:v>Noise Removal</c:v>
                </c:pt>
                <c:pt idx="20">
                  <c:v>Voxel Filter</c:v>
                </c:pt>
                <c:pt idx="24">
                  <c:v>Passthrough Filter</c:v>
                </c:pt>
              </c:strCache>
            </c:strRef>
          </c:cat>
          <c:val>
            <c:numRef>
              <c:f>Sheet1!$I$69:$I$93</c:f>
              <c:numCache>
                <c:formatCode>General</c:formatCode>
                <c:ptCount val="25"/>
                <c:pt idx="0">
                  <c:v>2979</c:v>
                </c:pt>
                <c:pt idx="2">
                  <c:v>2932</c:v>
                </c:pt>
                <c:pt idx="3">
                  <c:v>3471</c:v>
                </c:pt>
                <c:pt idx="4">
                  <c:v>2928</c:v>
                </c:pt>
                <c:pt idx="5">
                  <c:v>2926</c:v>
                </c:pt>
                <c:pt idx="6">
                  <c:v>2928</c:v>
                </c:pt>
                <c:pt idx="7">
                  <c:v>2946</c:v>
                </c:pt>
                <c:pt idx="8">
                  <c:v>3077</c:v>
                </c:pt>
                <c:pt idx="9">
                  <c:v>639</c:v>
                </c:pt>
                <c:pt idx="11">
                  <c:v>496</c:v>
                </c:pt>
                <c:pt idx="12">
                  <c:v>968</c:v>
                </c:pt>
                <c:pt idx="13">
                  <c:v>305</c:v>
                </c:pt>
                <c:pt idx="14">
                  <c:v>496</c:v>
                </c:pt>
                <c:pt idx="15">
                  <c:v>495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  <c:pt idx="20">
                  <c:v>4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C-4747-937B-5185189E0673}"/>
            </c:ext>
          </c:extLst>
        </c:ser>
        <c:ser>
          <c:idx val="1"/>
          <c:order val="1"/>
          <c:tx>
            <c:strRef>
              <c:f>Sheet1!$J$68</c:f>
              <c:strCache>
                <c:ptCount val="1"/>
                <c:pt idx="0">
                  <c:v>1.8 time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Sheet1!$H$69:$H$93</c:f>
              <c:strCache>
                <c:ptCount val="25"/>
                <c:pt idx="0">
                  <c:v>Extract Prism</c:v>
                </c:pt>
                <c:pt idx="9">
                  <c:v>Plane Segmentation</c:v>
                </c:pt>
                <c:pt idx="15">
                  <c:v>Noise Removal</c:v>
                </c:pt>
                <c:pt idx="20">
                  <c:v>Voxel Filter</c:v>
                </c:pt>
                <c:pt idx="24">
                  <c:v>Passthrough Filter</c:v>
                </c:pt>
              </c:strCache>
            </c:strRef>
          </c:cat>
          <c:val>
            <c:numRef>
              <c:f>Sheet1!$J$69:$J$93</c:f>
              <c:numCache>
                <c:formatCode>General</c:formatCode>
                <c:ptCount val="25"/>
                <c:pt idx="0">
                  <c:v>74239</c:v>
                </c:pt>
                <c:pt idx="2">
                  <c:v>74202</c:v>
                </c:pt>
                <c:pt idx="3">
                  <c:v>88458</c:v>
                </c:pt>
                <c:pt idx="4">
                  <c:v>73594</c:v>
                </c:pt>
                <c:pt idx="5">
                  <c:v>73982</c:v>
                </c:pt>
                <c:pt idx="6">
                  <c:v>73845</c:v>
                </c:pt>
                <c:pt idx="7">
                  <c:v>74297</c:v>
                </c:pt>
                <c:pt idx="8">
                  <c:v>73751</c:v>
                </c:pt>
                <c:pt idx="9">
                  <c:v>11052</c:v>
                </c:pt>
                <c:pt idx="11">
                  <c:v>4335</c:v>
                </c:pt>
                <c:pt idx="12">
                  <c:v>8518</c:v>
                </c:pt>
                <c:pt idx="13">
                  <c:v>1989</c:v>
                </c:pt>
                <c:pt idx="14">
                  <c:v>4283</c:v>
                </c:pt>
                <c:pt idx="15">
                  <c:v>4315</c:v>
                </c:pt>
                <c:pt idx="17">
                  <c:v>182</c:v>
                </c:pt>
                <c:pt idx="18">
                  <c:v>182</c:v>
                </c:pt>
                <c:pt idx="19">
                  <c:v>165</c:v>
                </c:pt>
                <c:pt idx="20">
                  <c:v>166</c:v>
                </c:pt>
                <c:pt idx="22">
                  <c:v>18</c:v>
                </c:pt>
                <c:pt idx="23">
                  <c:v>11</c:v>
                </c:pt>
                <c:pt idx="2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C-4747-937B-5185189E06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16450744"/>
        <c:axId val="716453040"/>
      </c:barChart>
      <c:catAx>
        <c:axId val="716450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53040"/>
        <c:crosses val="autoZero"/>
        <c:auto val="1"/>
        <c:lblAlgn val="ctr"/>
        <c:lblOffset val="100"/>
        <c:noMultiLvlLbl val="0"/>
      </c:catAx>
      <c:valAx>
        <c:axId val="716453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50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Voxel</a:t>
            </a:r>
            <a:r>
              <a:rPr lang="en-US" baseline="0"/>
              <a:t> Filter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Leaf Size vs. Execution Time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Sheet1!$C$5:$C$14</c:f>
              <c:numCache>
                <c:formatCode>General</c:formatCode>
                <c:ptCount val="10"/>
                <c:pt idx="0">
                  <c:v>34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4E-4A44-B519-6EEF6FC3A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470136"/>
        <c:axId val="663479648"/>
      </c:scatterChart>
      <c:scatterChart>
        <c:scatterStyle val="lineMarker"/>
        <c:varyColors val="0"/>
        <c:ser>
          <c:idx val="1"/>
          <c:order val="1"/>
          <c:tx>
            <c:v>Leaf Size vs. Remaining Data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Sheet1!$D$5:$D$14</c:f>
              <c:numCache>
                <c:formatCode>General</c:formatCode>
                <c:ptCount val="10"/>
                <c:pt idx="0">
                  <c:v>4620</c:v>
                </c:pt>
                <c:pt idx="1">
                  <c:v>1153</c:v>
                </c:pt>
                <c:pt idx="2">
                  <c:v>823</c:v>
                </c:pt>
                <c:pt idx="3">
                  <c:v>591</c:v>
                </c:pt>
                <c:pt idx="4">
                  <c:v>407</c:v>
                </c:pt>
                <c:pt idx="5">
                  <c:v>331</c:v>
                </c:pt>
                <c:pt idx="6">
                  <c:v>264</c:v>
                </c:pt>
                <c:pt idx="7">
                  <c:v>226</c:v>
                </c:pt>
                <c:pt idx="8">
                  <c:v>200</c:v>
                </c:pt>
                <c:pt idx="9">
                  <c:v>163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4E-4A44-B519-6EEF6FC3A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384160"/>
        <c:axId val="716394000"/>
      </c:scatterChart>
      <c:catAx>
        <c:axId val="663470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Leaf Size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79648"/>
        <c:crosses val="autoZero"/>
        <c:auto val="1"/>
        <c:lblAlgn val="ctr"/>
        <c:lblOffset val="100"/>
        <c:noMultiLvlLbl val="0"/>
      </c:catAx>
      <c:valAx>
        <c:axId val="66347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70136"/>
        <c:crosses val="autoZero"/>
        <c:crossBetween val="between"/>
      </c:valAx>
      <c:valAx>
        <c:axId val="716394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384160"/>
        <c:crosses val="max"/>
        <c:crossBetween val="midCat"/>
      </c:valAx>
      <c:valAx>
        <c:axId val="716384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6394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Voxel</a:t>
            </a:r>
            <a:r>
              <a:rPr lang="en-US" baseline="0"/>
              <a:t> Filter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Leaf Size vs. Execution Time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Sheet1!$C$5:$C$14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4C-43D4-A0E5-AE7C2C508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470136"/>
        <c:axId val="663479648"/>
      </c:scatterChart>
      <c:scatterChart>
        <c:scatterStyle val="lineMarker"/>
        <c:varyColors val="0"/>
        <c:ser>
          <c:idx val="1"/>
          <c:order val="1"/>
          <c:tx>
            <c:v>Leaf Size vs. Remaining Data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Sheet1!$D$5:$D$14</c:f>
              <c:numCache>
                <c:formatCode>General</c:formatCode>
                <c:ptCount val="10"/>
                <c:pt idx="0">
                  <c:v>4620</c:v>
                </c:pt>
                <c:pt idx="1">
                  <c:v>1553</c:v>
                </c:pt>
                <c:pt idx="2">
                  <c:v>823</c:v>
                </c:pt>
                <c:pt idx="3">
                  <c:v>591</c:v>
                </c:pt>
                <c:pt idx="4">
                  <c:v>407</c:v>
                </c:pt>
                <c:pt idx="5">
                  <c:v>331</c:v>
                </c:pt>
                <c:pt idx="6">
                  <c:v>264</c:v>
                </c:pt>
                <c:pt idx="7">
                  <c:v>226</c:v>
                </c:pt>
                <c:pt idx="8">
                  <c:v>200</c:v>
                </c:pt>
                <c:pt idx="9">
                  <c:v>163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4C-43D4-A0E5-AE7C2C508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384160"/>
        <c:axId val="716394000"/>
      </c:scatterChart>
      <c:catAx>
        <c:axId val="663470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Leaf Size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79648"/>
        <c:crosses val="autoZero"/>
        <c:auto val="1"/>
        <c:lblAlgn val="ctr"/>
        <c:lblOffset val="100"/>
        <c:noMultiLvlLbl val="0"/>
      </c:catAx>
      <c:valAx>
        <c:axId val="66347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70136"/>
        <c:crosses val="autoZero"/>
        <c:crossBetween val="between"/>
      </c:valAx>
      <c:valAx>
        <c:axId val="716394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384160"/>
        <c:crosses val="max"/>
        <c:crossBetween val="midCat"/>
      </c:valAx>
      <c:valAx>
        <c:axId val="716384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6394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Noise Removal:</a:t>
            </a:r>
            <a:r>
              <a:rPr lang="en-US" baseline="0"/>
              <a:t> Number of Neighbors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Sheet1!$G$3:$G$4</c:f>
              <c:strCache>
                <c:ptCount val="2"/>
                <c:pt idx="0">
                  <c:v>Noise Removal Filter: Nearest Neighbors</c:v>
                </c:pt>
                <c:pt idx="1">
                  <c:v>time (ms)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Sheet1!$F$5:$F$14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Sheet1!$G$5:$G$14</c:f>
              <c:numCache>
                <c:formatCode>General</c:formatCode>
                <c:ptCount val="10"/>
                <c:pt idx="0">
                  <c:v>269</c:v>
                </c:pt>
                <c:pt idx="1">
                  <c:v>278</c:v>
                </c:pt>
                <c:pt idx="2">
                  <c:v>301</c:v>
                </c:pt>
                <c:pt idx="3">
                  <c:v>424</c:v>
                </c:pt>
                <c:pt idx="4">
                  <c:v>490</c:v>
                </c:pt>
                <c:pt idx="5">
                  <c:v>572</c:v>
                </c:pt>
                <c:pt idx="6">
                  <c:v>689</c:v>
                </c:pt>
                <c:pt idx="7">
                  <c:v>789</c:v>
                </c:pt>
                <c:pt idx="8">
                  <c:v>878</c:v>
                </c:pt>
                <c:pt idx="9">
                  <c:v>967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19-45D1-A061-C0DBE5FB8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282848"/>
        <c:axId val="662281208"/>
      </c:scatterChart>
      <c:valAx>
        <c:axId val="66228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Nearest Neighbors Analyzed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281208"/>
        <c:crosses val="autoZero"/>
        <c:crossBetween val="midCat"/>
      </c:valAx>
      <c:valAx>
        <c:axId val="66228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28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Noise Removal:</a:t>
            </a:r>
            <a:r>
              <a:rPr lang="en-US" baseline="0"/>
              <a:t> Standard Deviation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Sheet1!$K$3:$K$4</c:f>
              <c:strCache>
                <c:ptCount val="2"/>
                <c:pt idx="0">
                  <c:v>Noise Removal Filter: Standard Deviation</c:v>
                </c:pt>
                <c:pt idx="1">
                  <c:v>time (ms)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Sheet1!$J$5:$J$15</c:f>
              <c:numCache>
                <c:formatCode>General</c:formatCode>
                <c:ptCount val="11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  <c:pt idx="5">
                  <c:v>1.1000000000000001</c:v>
                </c:pt>
                <c:pt idx="6">
                  <c:v>1.3</c:v>
                </c:pt>
                <c:pt idx="7">
                  <c:v>1.5</c:v>
                </c:pt>
                <c:pt idx="8">
                  <c:v>1.7</c:v>
                </c:pt>
                <c:pt idx="9">
                  <c:v>1.9</c:v>
                </c:pt>
                <c:pt idx="10">
                  <c:v>2.1</c:v>
                </c:pt>
              </c:numCache>
            </c:numRef>
          </c:xVal>
          <c:yVal>
            <c:numRef>
              <c:f>Sheet1!$K$5:$K$15</c:f>
              <c:numCache>
                <c:formatCode>General</c:formatCode>
                <c:ptCount val="11"/>
                <c:pt idx="0">
                  <c:v>489</c:v>
                </c:pt>
                <c:pt idx="1">
                  <c:v>490</c:v>
                </c:pt>
                <c:pt idx="2">
                  <c:v>488</c:v>
                </c:pt>
                <c:pt idx="3">
                  <c:v>488</c:v>
                </c:pt>
                <c:pt idx="4">
                  <c:v>488</c:v>
                </c:pt>
                <c:pt idx="5">
                  <c:v>488</c:v>
                </c:pt>
                <c:pt idx="6">
                  <c:v>490</c:v>
                </c:pt>
                <c:pt idx="7">
                  <c:v>488</c:v>
                </c:pt>
                <c:pt idx="8">
                  <c:v>488</c:v>
                </c:pt>
                <c:pt idx="9">
                  <c:v>488</c:v>
                </c:pt>
                <c:pt idx="10">
                  <c:v>488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44-4257-A7D1-094AB4611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738312"/>
        <c:axId val="617739624"/>
      </c:scatterChart>
      <c:valAx>
        <c:axId val="617738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</a:t>
                </a:r>
                <a:r>
                  <a:rPr lang="en-US" baseline="0"/>
                  <a:t> Deviation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739624"/>
        <c:crosses val="autoZero"/>
        <c:crossBetween val="midCat"/>
      </c:valAx>
      <c:valAx>
        <c:axId val="61773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738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Extract</a:t>
            </a:r>
            <a:r>
              <a:rPr lang="en-US" baseline="0"/>
              <a:t> Prism: RANSAC Iterations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RANSAC Iterations vs. Execution Time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Sheet1!$B$19:$B$28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xVal>
          <c:yVal>
            <c:numRef>
              <c:f>Sheet1!$C$19:$C$28</c:f>
              <c:numCache>
                <c:formatCode>General</c:formatCode>
                <c:ptCount val="10"/>
                <c:pt idx="0">
                  <c:v>570</c:v>
                </c:pt>
                <c:pt idx="1">
                  <c:v>1117</c:v>
                </c:pt>
                <c:pt idx="2">
                  <c:v>1677</c:v>
                </c:pt>
                <c:pt idx="3">
                  <c:v>2205</c:v>
                </c:pt>
                <c:pt idx="4">
                  <c:v>2746</c:v>
                </c:pt>
                <c:pt idx="5">
                  <c:v>3291</c:v>
                </c:pt>
                <c:pt idx="6">
                  <c:v>3293</c:v>
                </c:pt>
                <c:pt idx="7">
                  <c:v>3291</c:v>
                </c:pt>
                <c:pt idx="8">
                  <c:v>3289</c:v>
                </c:pt>
                <c:pt idx="9">
                  <c:v>3290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11-4D8D-9692-C0E7730FF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71720"/>
        <c:axId val="604682288"/>
      </c:scatterChart>
      <c:scatterChart>
        <c:scatterStyle val="lineMarker"/>
        <c:varyColors val="0"/>
        <c:ser>
          <c:idx val="1"/>
          <c:order val="1"/>
          <c:tx>
            <c:v>RANSAC Iterations vs. Inliers Found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Sheet1!$B$19:$B$28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xVal>
          <c:yVal>
            <c:numRef>
              <c:f>Sheet1!$D$19:$D$28</c:f>
              <c:numCache>
                <c:formatCode>General</c:formatCode>
                <c:ptCount val="10"/>
                <c:pt idx="0">
                  <c:v>12930</c:v>
                </c:pt>
                <c:pt idx="1">
                  <c:v>22938</c:v>
                </c:pt>
                <c:pt idx="2">
                  <c:v>22938</c:v>
                </c:pt>
                <c:pt idx="3">
                  <c:v>22938</c:v>
                </c:pt>
                <c:pt idx="4">
                  <c:v>22938</c:v>
                </c:pt>
                <c:pt idx="5">
                  <c:v>22938</c:v>
                </c:pt>
                <c:pt idx="6">
                  <c:v>22938</c:v>
                </c:pt>
                <c:pt idx="7">
                  <c:v>22938</c:v>
                </c:pt>
                <c:pt idx="8">
                  <c:v>22938</c:v>
                </c:pt>
                <c:pt idx="9">
                  <c:v>22938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11-4D8D-9692-C0E7730FF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066232"/>
        <c:axId val="409073448"/>
      </c:scatterChart>
      <c:valAx>
        <c:axId val="613571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RANSAC</a:t>
                </a:r>
                <a:r>
                  <a:rPr lang="en-US" baseline="0"/>
                  <a:t> Iterations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682288"/>
        <c:crosses val="autoZero"/>
        <c:crossBetween val="midCat"/>
      </c:valAx>
      <c:valAx>
        <c:axId val="60468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571720"/>
        <c:crosses val="autoZero"/>
        <c:crossBetween val="midCat"/>
      </c:valAx>
      <c:valAx>
        <c:axId val="4090734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Inliers</a:t>
                </a:r>
                <a:r>
                  <a:rPr lang="en-US" baseline="0"/>
                  <a:t> Points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066232"/>
        <c:crosses val="max"/>
        <c:crossBetween val="midCat"/>
      </c:valAx>
      <c:valAx>
        <c:axId val="409066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9073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Extract</a:t>
            </a:r>
            <a:r>
              <a:rPr lang="en-US" baseline="0"/>
              <a:t> Prism: Threshold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Threshold Distance vs. Execution Time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Sheet1!$F$19:$F$28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Sheet1!$G$19:$G$28</c:f>
              <c:numCache>
                <c:formatCode>General</c:formatCode>
                <c:ptCount val="10"/>
                <c:pt idx="0">
                  <c:v>2748</c:v>
                </c:pt>
                <c:pt idx="1">
                  <c:v>2574</c:v>
                </c:pt>
                <c:pt idx="2">
                  <c:v>1540</c:v>
                </c:pt>
                <c:pt idx="3">
                  <c:v>1095</c:v>
                </c:pt>
                <c:pt idx="4">
                  <c:v>805</c:v>
                </c:pt>
                <c:pt idx="5">
                  <c:v>620</c:v>
                </c:pt>
                <c:pt idx="6">
                  <c:v>537</c:v>
                </c:pt>
                <c:pt idx="7">
                  <c:v>487</c:v>
                </c:pt>
                <c:pt idx="8">
                  <c:v>456</c:v>
                </c:pt>
                <c:pt idx="9">
                  <c:v>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F9-4102-83A0-D940E18DE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488464"/>
        <c:axId val="716240496"/>
      </c:scatterChart>
      <c:scatterChart>
        <c:scatterStyle val="lineMarker"/>
        <c:varyColors val="0"/>
        <c:ser>
          <c:idx val="1"/>
          <c:order val="1"/>
          <c:tx>
            <c:v>Threshold Distance vs. Inliers Found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Sheet1!$F$19:$F$28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Sheet1!$H$19:$H$28</c:f>
              <c:numCache>
                <c:formatCode>General</c:formatCode>
                <c:ptCount val="10"/>
                <c:pt idx="0">
                  <c:v>22938</c:v>
                </c:pt>
                <c:pt idx="1">
                  <c:v>46296</c:v>
                </c:pt>
                <c:pt idx="2">
                  <c:v>42369</c:v>
                </c:pt>
                <c:pt idx="3">
                  <c:v>18366</c:v>
                </c:pt>
                <c:pt idx="4">
                  <c:v>21527</c:v>
                </c:pt>
                <c:pt idx="5">
                  <c:v>34242</c:v>
                </c:pt>
                <c:pt idx="6">
                  <c:v>38347</c:v>
                </c:pt>
                <c:pt idx="7">
                  <c:v>42999</c:v>
                </c:pt>
                <c:pt idx="8">
                  <c:v>37939</c:v>
                </c:pt>
                <c:pt idx="9">
                  <c:v>45008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F9-4102-83A0-D940E18DE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315936"/>
        <c:axId val="716310688"/>
      </c:scatterChart>
      <c:valAx>
        <c:axId val="71648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  <a:r>
                  <a:rPr lang="en-US" baseline="0"/>
                  <a:t> Distance (cm)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240496"/>
        <c:crosses val="autoZero"/>
        <c:crossBetween val="midCat"/>
      </c:valAx>
      <c:valAx>
        <c:axId val="7162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88464"/>
        <c:crosses val="autoZero"/>
        <c:crossBetween val="midCat"/>
      </c:valAx>
      <c:valAx>
        <c:axId val="7163106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Inlier</a:t>
                </a:r>
                <a:r>
                  <a:rPr lang="en-US" baseline="0"/>
                  <a:t> Points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315936"/>
        <c:crosses val="max"/>
        <c:crossBetween val="midCat"/>
      </c:valAx>
      <c:valAx>
        <c:axId val="716315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6310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Objects</a:t>
            </a:r>
            <a:r>
              <a:rPr lang="en-US" baseline="0"/>
              <a:t> Segmentation: RANSAC Iterations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RANSAC Iterations vs. Execution Time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Sheet1!$B$33:$B$36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xVal>
          <c:yVal>
            <c:numRef>
              <c:f>Sheet1!$C$33:$C$36</c:f>
              <c:numCache>
                <c:formatCode>General</c:formatCode>
                <c:ptCount val="4"/>
                <c:pt idx="0">
                  <c:v>18</c:v>
                </c:pt>
                <c:pt idx="1">
                  <c:v>18</c:v>
                </c:pt>
                <c:pt idx="2">
                  <c:v>17</c:v>
                </c:pt>
                <c:pt idx="3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7B-47C3-B9C4-2F01EB523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312624"/>
        <c:axId val="26631984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RANSAC Iterations vs. Inliers Found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Sheet1!$B$33:$B$36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200</c:v>
                      </c:pt>
                      <c:pt idx="1">
                        <c:v>400</c:v>
                      </c:pt>
                      <c:pt idx="2">
                        <c:v>600</c:v>
                      </c:pt>
                      <c:pt idx="3">
                        <c:v>800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Sheet1!$D$33:$D$36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1172</c:v>
                      </c:pt>
                      <c:pt idx="1">
                        <c:v>1172</c:v>
                      </c:pt>
                      <c:pt idx="2">
                        <c:v>1172</c:v>
                      </c:pt>
                      <c:pt idx="3">
                        <c:v>1172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7C7B-47C3-B9C4-2F01EB52313F}"/>
                  </c:ext>
                </c:extLst>
              </c15:ser>
            </c15:filteredScatterSeries>
          </c:ext>
        </c:extLst>
      </c:scatterChart>
      <c:valAx>
        <c:axId val="26631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RANSAC</a:t>
                </a:r>
                <a:r>
                  <a:rPr lang="en-US" baseline="0"/>
                  <a:t> Iterations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319840"/>
        <c:crosses val="autoZero"/>
        <c:crossBetween val="midCat"/>
      </c:valAx>
      <c:valAx>
        <c:axId val="2663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312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</a:t>
            </a:r>
            <a:r>
              <a:rPr lang="en-US" baseline="0"/>
              <a:t> Segmentation: Leaf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Leaf Size vs. Execution Time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Sheet1!$F$33:$F$36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Sheet1!$G$33:$G$36</c:f>
              <c:numCache>
                <c:formatCode>General</c:formatCode>
                <c:ptCount val="4"/>
                <c:pt idx="0">
                  <c:v>18</c:v>
                </c:pt>
                <c:pt idx="1">
                  <c:v>9</c:v>
                </c:pt>
                <c:pt idx="2">
                  <c:v>7</c:v>
                </c:pt>
                <c:pt idx="3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8E-40AA-9882-A39276DFC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695856"/>
        <c:axId val="634696184"/>
      </c:scatterChart>
      <c:scatterChart>
        <c:scatterStyle val="lineMarker"/>
        <c:varyColors val="0"/>
        <c:ser>
          <c:idx val="1"/>
          <c:order val="1"/>
          <c:tx>
            <c:v>Leaf Size vs. Points Remaining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Sheet1!$F$33:$F$36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Sheet1!$H$33:$H$36</c:f>
              <c:numCache>
                <c:formatCode>General</c:formatCode>
                <c:ptCount val="4"/>
                <c:pt idx="0">
                  <c:v>1172</c:v>
                </c:pt>
                <c:pt idx="1">
                  <c:v>353</c:v>
                </c:pt>
                <c:pt idx="2">
                  <c:v>176</c:v>
                </c:pt>
                <c:pt idx="3">
                  <c:v>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8E-40AA-9882-A39276DFC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191672"/>
        <c:axId val="547161664"/>
      </c:scatterChart>
      <c:valAx>
        <c:axId val="63469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Leaf Size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696184"/>
        <c:crosses val="autoZero"/>
        <c:crossBetween val="midCat"/>
      </c:valAx>
      <c:valAx>
        <c:axId val="63469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695856"/>
        <c:crosses val="autoZero"/>
        <c:crossBetween val="midCat"/>
      </c:valAx>
      <c:valAx>
        <c:axId val="5471616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Points After Filtering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191672"/>
        <c:crosses val="max"/>
        <c:crossBetween val="midCat"/>
      </c:valAx>
      <c:valAx>
        <c:axId val="551191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7161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07829-5A83-4147-81B2-CF70CEBD570F}" type="doc">
      <dgm:prSet loTypeId="urn:microsoft.com/office/officeart/2005/8/layout/bProcess3" loCatId="process" qsTypeId="urn:microsoft.com/office/officeart/2005/8/quickstyle/simple2" qsCatId="simple" csTypeId="urn:microsoft.com/office/officeart/2005/8/colors/accent0_1" csCatId="mainScheme" phldr="1"/>
      <dgm:spPr/>
    </dgm:pt>
    <dgm:pt modelId="{3F231F22-3460-4A27-91D1-68FAB5940272}">
      <dgm:prSet phldrT="[Text]"/>
      <dgm:spPr/>
      <dgm:t>
        <a:bodyPr/>
        <a:lstStyle/>
        <a:p>
          <a:r>
            <a:rPr lang="en-US" dirty="0"/>
            <a:t>PCD Files</a:t>
          </a:r>
        </a:p>
      </dgm:t>
    </dgm:pt>
    <dgm:pt modelId="{875FF3F8-2272-411C-A785-0E51B29879AC}" type="parTrans" cxnId="{78256888-BD7A-4FFD-A289-0C279A4A0AE2}">
      <dgm:prSet/>
      <dgm:spPr/>
      <dgm:t>
        <a:bodyPr/>
        <a:lstStyle/>
        <a:p>
          <a:endParaRPr lang="en-US"/>
        </a:p>
      </dgm:t>
    </dgm:pt>
    <dgm:pt modelId="{8E7E06ED-7D7C-43A2-83C7-0C36AC5B1B68}" type="sibTrans" cxnId="{78256888-BD7A-4FFD-A289-0C279A4A0AE2}">
      <dgm:prSet/>
      <dgm:spPr/>
      <dgm:t>
        <a:bodyPr/>
        <a:lstStyle/>
        <a:p>
          <a:endParaRPr lang="en-US"/>
        </a:p>
      </dgm:t>
    </dgm:pt>
    <dgm:pt modelId="{B638A904-1D3E-4BF7-922A-4D0E089A2E7C}">
      <dgm:prSet phldrT="[Text]"/>
      <dgm:spPr/>
      <dgm:t>
        <a:bodyPr/>
        <a:lstStyle/>
        <a:p>
          <a:r>
            <a:rPr lang="en-US" dirty="0"/>
            <a:t>Voxel Filter (down sample)</a:t>
          </a:r>
        </a:p>
      </dgm:t>
    </dgm:pt>
    <dgm:pt modelId="{DF7A0AC4-177F-4CA1-9765-980DC1A3227D}" type="parTrans" cxnId="{D56123F8-85E0-4FB1-9EFB-1B612C6ADC70}">
      <dgm:prSet/>
      <dgm:spPr/>
      <dgm:t>
        <a:bodyPr/>
        <a:lstStyle/>
        <a:p>
          <a:endParaRPr lang="en-US"/>
        </a:p>
      </dgm:t>
    </dgm:pt>
    <dgm:pt modelId="{0BD826E3-0E9C-4E12-9111-12721CFE86C2}" type="sibTrans" cxnId="{D56123F8-85E0-4FB1-9EFB-1B612C6ADC70}">
      <dgm:prSet/>
      <dgm:spPr/>
      <dgm:t>
        <a:bodyPr/>
        <a:lstStyle/>
        <a:p>
          <a:endParaRPr lang="en-US"/>
        </a:p>
      </dgm:t>
    </dgm:pt>
    <dgm:pt modelId="{854BE223-7AA3-4177-AAE3-B37A7943796F}">
      <dgm:prSet phldrT="[Text]"/>
      <dgm:spPr/>
      <dgm:t>
        <a:bodyPr/>
        <a:lstStyle/>
        <a:p>
          <a:r>
            <a:rPr lang="en-US" dirty="0"/>
            <a:t>Segmented PCD File</a:t>
          </a:r>
        </a:p>
      </dgm:t>
    </dgm:pt>
    <dgm:pt modelId="{84BE3D71-205E-4788-8949-AD1A11A630B4}" type="parTrans" cxnId="{1C8180B8-86ED-405F-B83B-F83DDD94ADB7}">
      <dgm:prSet/>
      <dgm:spPr/>
      <dgm:t>
        <a:bodyPr/>
        <a:lstStyle/>
        <a:p>
          <a:endParaRPr lang="en-US"/>
        </a:p>
      </dgm:t>
    </dgm:pt>
    <dgm:pt modelId="{0AAB5021-9255-4FEE-8C02-80D4452D9A53}" type="sibTrans" cxnId="{1C8180B8-86ED-405F-B83B-F83DDD94ADB7}">
      <dgm:prSet/>
      <dgm:spPr/>
      <dgm:t>
        <a:bodyPr/>
        <a:lstStyle/>
        <a:p>
          <a:endParaRPr lang="en-US"/>
        </a:p>
      </dgm:t>
    </dgm:pt>
    <dgm:pt modelId="{D2AC20E7-FC9E-42D8-B41B-975266D66017}">
      <dgm:prSet phldrT="[Text]"/>
      <dgm:spPr/>
      <dgm:t>
        <a:bodyPr/>
        <a:lstStyle/>
        <a:p>
          <a:r>
            <a:rPr lang="en-US" dirty="0"/>
            <a:t>Plane Segmentation (RANSAC)</a:t>
          </a:r>
        </a:p>
      </dgm:t>
    </dgm:pt>
    <dgm:pt modelId="{24152FD7-D25F-4D68-8E7F-1176C04BB371}" type="parTrans" cxnId="{8BAD76D5-8F46-46F8-9A2E-3174F9E8F20E}">
      <dgm:prSet/>
      <dgm:spPr/>
      <dgm:t>
        <a:bodyPr/>
        <a:lstStyle/>
        <a:p>
          <a:endParaRPr lang="en-US"/>
        </a:p>
      </dgm:t>
    </dgm:pt>
    <dgm:pt modelId="{68510567-0169-440F-BD18-C91F37776A2B}" type="sibTrans" cxnId="{8BAD76D5-8F46-46F8-9A2E-3174F9E8F20E}">
      <dgm:prSet/>
      <dgm:spPr/>
      <dgm:t>
        <a:bodyPr/>
        <a:lstStyle/>
        <a:p>
          <a:endParaRPr lang="en-US"/>
        </a:p>
      </dgm:t>
    </dgm:pt>
    <dgm:pt modelId="{3AE8124B-848F-40B3-B35C-2FCC0800D5B1}">
      <dgm:prSet phldrT="[Text]"/>
      <dgm:spPr/>
      <dgm:t>
        <a:bodyPr/>
        <a:lstStyle/>
        <a:p>
          <a:r>
            <a:rPr lang="en-US" dirty="0"/>
            <a:t>Extract Prism (convex hull)</a:t>
          </a:r>
        </a:p>
      </dgm:t>
    </dgm:pt>
    <dgm:pt modelId="{01D23185-FCBF-4030-963E-E4B1E99D1C1E}" type="parTrans" cxnId="{4B41D80B-5970-47AA-916F-58E89652961D}">
      <dgm:prSet/>
      <dgm:spPr/>
      <dgm:t>
        <a:bodyPr/>
        <a:lstStyle/>
        <a:p>
          <a:endParaRPr lang="en-US"/>
        </a:p>
      </dgm:t>
    </dgm:pt>
    <dgm:pt modelId="{333A4637-CE80-46D6-A8D9-2A9C5DF88FC6}" type="sibTrans" cxnId="{4B41D80B-5970-47AA-916F-58E89652961D}">
      <dgm:prSet/>
      <dgm:spPr/>
      <dgm:t>
        <a:bodyPr/>
        <a:lstStyle/>
        <a:p>
          <a:endParaRPr lang="en-US"/>
        </a:p>
      </dgm:t>
    </dgm:pt>
    <dgm:pt modelId="{67A772E2-AA1E-4142-AC9B-50A0E796CB39}">
      <dgm:prSet phldrT="[Text]"/>
      <dgm:spPr/>
      <dgm:t>
        <a:bodyPr/>
        <a:lstStyle/>
        <a:p>
          <a:r>
            <a:rPr lang="en-US" dirty="0"/>
            <a:t>Noise Removal (Gaussian)</a:t>
          </a:r>
        </a:p>
      </dgm:t>
    </dgm:pt>
    <dgm:pt modelId="{C9C16B31-6626-473D-B3C8-A31AFD7FD67F}" type="parTrans" cxnId="{E4E85510-F71C-4C24-9D3B-FA47EE2D1C8E}">
      <dgm:prSet/>
      <dgm:spPr/>
      <dgm:t>
        <a:bodyPr/>
        <a:lstStyle/>
        <a:p>
          <a:endParaRPr lang="en-US"/>
        </a:p>
      </dgm:t>
    </dgm:pt>
    <dgm:pt modelId="{035916DA-058A-4EC5-AF0B-12E1C13EB110}" type="sibTrans" cxnId="{E4E85510-F71C-4C24-9D3B-FA47EE2D1C8E}">
      <dgm:prSet/>
      <dgm:spPr/>
      <dgm:t>
        <a:bodyPr/>
        <a:lstStyle/>
        <a:p>
          <a:endParaRPr lang="en-US"/>
        </a:p>
      </dgm:t>
    </dgm:pt>
    <dgm:pt modelId="{EDAC8835-AA97-406E-96DF-B84954EA4C24}" type="pres">
      <dgm:prSet presAssocID="{B8407829-5A83-4147-81B2-CF70CEBD570F}" presName="Name0" presStyleCnt="0">
        <dgm:presLayoutVars>
          <dgm:dir/>
          <dgm:resizeHandles val="exact"/>
        </dgm:presLayoutVars>
      </dgm:prSet>
      <dgm:spPr/>
    </dgm:pt>
    <dgm:pt modelId="{406B9F88-E24E-4DCA-B20C-E5F2D39F37A5}" type="pres">
      <dgm:prSet presAssocID="{3F231F22-3460-4A27-91D1-68FAB5940272}" presName="node" presStyleLbl="node1" presStyleIdx="0" presStyleCnt="6">
        <dgm:presLayoutVars>
          <dgm:bulletEnabled val="1"/>
        </dgm:presLayoutVars>
      </dgm:prSet>
      <dgm:spPr/>
    </dgm:pt>
    <dgm:pt modelId="{BA238028-445B-40DE-B584-A9F8C3C73925}" type="pres">
      <dgm:prSet presAssocID="{8E7E06ED-7D7C-43A2-83C7-0C36AC5B1B68}" presName="sibTrans" presStyleLbl="sibTrans1D1" presStyleIdx="0" presStyleCnt="5"/>
      <dgm:spPr/>
    </dgm:pt>
    <dgm:pt modelId="{9DF2F75E-5072-41E3-A9CD-050295285773}" type="pres">
      <dgm:prSet presAssocID="{8E7E06ED-7D7C-43A2-83C7-0C36AC5B1B68}" presName="connectorText" presStyleLbl="sibTrans1D1" presStyleIdx="0" presStyleCnt="5"/>
      <dgm:spPr/>
    </dgm:pt>
    <dgm:pt modelId="{1F7196EC-7CEB-4F91-9486-2C7A3E7A221D}" type="pres">
      <dgm:prSet presAssocID="{B638A904-1D3E-4BF7-922A-4D0E089A2E7C}" presName="node" presStyleLbl="node1" presStyleIdx="1" presStyleCnt="6">
        <dgm:presLayoutVars>
          <dgm:bulletEnabled val="1"/>
        </dgm:presLayoutVars>
      </dgm:prSet>
      <dgm:spPr/>
    </dgm:pt>
    <dgm:pt modelId="{077E4113-13C2-4B8D-B02D-95D7EDEF460B}" type="pres">
      <dgm:prSet presAssocID="{0BD826E3-0E9C-4E12-9111-12721CFE86C2}" presName="sibTrans" presStyleLbl="sibTrans1D1" presStyleIdx="1" presStyleCnt="5"/>
      <dgm:spPr/>
    </dgm:pt>
    <dgm:pt modelId="{95F42365-6F52-4C1C-BB84-3D7FAE7FEED5}" type="pres">
      <dgm:prSet presAssocID="{0BD826E3-0E9C-4E12-9111-12721CFE86C2}" presName="connectorText" presStyleLbl="sibTrans1D1" presStyleIdx="1" presStyleCnt="5"/>
      <dgm:spPr/>
    </dgm:pt>
    <dgm:pt modelId="{1483916F-D13F-4156-9D9C-5D534697E59D}" type="pres">
      <dgm:prSet presAssocID="{D2AC20E7-FC9E-42D8-B41B-975266D66017}" presName="node" presStyleLbl="node1" presStyleIdx="2" presStyleCnt="6">
        <dgm:presLayoutVars>
          <dgm:bulletEnabled val="1"/>
        </dgm:presLayoutVars>
      </dgm:prSet>
      <dgm:spPr/>
    </dgm:pt>
    <dgm:pt modelId="{0264BC07-1184-4364-9742-645D92DAD525}" type="pres">
      <dgm:prSet presAssocID="{68510567-0169-440F-BD18-C91F37776A2B}" presName="sibTrans" presStyleLbl="sibTrans1D1" presStyleIdx="2" presStyleCnt="5"/>
      <dgm:spPr/>
    </dgm:pt>
    <dgm:pt modelId="{B5781B12-80E7-47F6-B783-601D284ED4ED}" type="pres">
      <dgm:prSet presAssocID="{68510567-0169-440F-BD18-C91F37776A2B}" presName="connectorText" presStyleLbl="sibTrans1D1" presStyleIdx="2" presStyleCnt="5"/>
      <dgm:spPr/>
    </dgm:pt>
    <dgm:pt modelId="{30D0CC0B-62B4-4D9D-B91C-129E33E55042}" type="pres">
      <dgm:prSet presAssocID="{3AE8124B-848F-40B3-B35C-2FCC0800D5B1}" presName="node" presStyleLbl="node1" presStyleIdx="3" presStyleCnt="6">
        <dgm:presLayoutVars>
          <dgm:bulletEnabled val="1"/>
        </dgm:presLayoutVars>
      </dgm:prSet>
      <dgm:spPr/>
    </dgm:pt>
    <dgm:pt modelId="{4B9D6569-676B-4F96-8E97-AFCBF56546F6}" type="pres">
      <dgm:prSet presAssocID="{333A4637-CE80-46D6-A8D9-2A9C5DF88FC6}" presName="sibTrans" presStyleLbl="sibTrans1D1" presStyleIdx="3" presStyleCnt="5"/>
      <dgm:spPr/>
    </dgm:pt>
    <dgm:pt modelId="{1834D195-41D5-43A9-B0ED-D5E3C48207F9}" type="pres">
      <dgm:prSet presAssocID="{333A4637-CE80-46D6-A8D9-2A9C5DF88FC6}" presName="connectorText" presStyleLbl="sibTrans1D1" presStyleIdx="3" presStyleCnt="5"/>
      <dgm:spPr/>
    </dgm:pt>
    <dgm:pt modelId="{4D755875-0444-4E0A-A052-B443BDF113CF}" type="pres">
      <dgm:prSet presAssocID="{67A772E2-AA1E-4142-AC9B-50A0E796CB39}" presName="node" presStyleLbl="node1" presStyleIdx="4" presStyleCnt="6">
        <dgm:presLayoutVars>
          <dgm:bulletEnabled val="1"/>
        </dgm:presLayoutVars>
      </dgm:prSet>
      <dgm:spPr/>
    </dgm:pt>
    <dgm:pt modelId="{A289B9E5-5307-4A86-B002-05F3779ABF27}" type="pres">
      <dgm:prSet presAssocID="{035916DA-058A-4EC5-AF0B-12E1C13EB110}" presName="sibTrans" presStyleLbl="sibTrans1D1" presStyleIdx="4" presStyleCnt="5"/>
      <dgm:spPr/>
    </dgm:pt>
    <dgm:pt modelId="{492B5C98-EAE7-4233-A1FD-B182A9C9C9C3}" type="pres">
      <dgm:prSet presAssocID="{035916DA-058A-4EC5-AF0B-12E1C13EB110}" presName="connectorText" presStyleLbl="sibTrans1D1" presStyleIdx="4" presStyleCnt="5"/>
      <dgm:spPr/>
    </dgm:pt>
    <dgm:pt modelId="{0EECCAE7-28FE-4692-9981-6E44C9DFA85D}" type="pres">
      <dgm:prSet presAssocID="{854BE223-7AA3-4177-AAE3-B37A7943796F}" presName="node" presStyleLbl="node1" presStyleIdx="5" presStyleCnt="6">
        <dgm:presLayoutVars>
          <dgm:bulletEnabled val="1"/>
        </dgm:presLayoutVars>
      </dgm:prSet>
      <dgm:spPr/>
    </dgm:pt>
  </dgm:ptLst>
  <dgm:cxnLst>
    <dgm:cxn modelId="{25AE05CE-64FF-4B05-A7B9-343ACDFACDBF}" type="presOf" srcId="{67A772E2-AA1E-4142-AC9B-50A0E796CB39}" destId="{4D755875-0444-4E0A-A052-B443BDF113CF}" srcOrd="0" destOrd="0" presId="urn:microsoft.com/office/officeart/2005/8/layout/bProcess3"/>
    <dgm:cxn modelId="{D33EDD71-6EC2-47B9-BEE3-559AE42B4AD0}" type="presOf" srcId="{333A4637-CE80-46D6-A8D9-2A9C5DF88FC6}" destId="{4B9D6569-676B-4F96-8E97-AFCBF56546F6}" srcOrd="0" destOrd="0" presId="urn:microsoft.com/office/officeart/2005/8/layout/bProcess3"/>
    <dgm:cxn modelId="{5E1CC1DB-DD87-4AF1-81A3-F2138ECC5F84}" type="presOf" srcId="{3AE8124B-848F-40B3-B35C-2FCC0800D5B1}" destId="{30D0CC0B-62B4-4D9D-B91C-129E33E55042}" srcOrd="0" destOrd="0" presId="urn:microsoft.com/office/officeart/2005/8/layout/bProcess3"/>
    <dgm:cxn modelId="{69D83D25-449F-469E-9360-61240BFC221C}" type="presOf" srcId="{0BD826E3-0E9C-4E12-9111-12721CFE86C2}" destId="{077E4113-13C2-4B8D-B02D-95D7EDEF460B}" srcOrd="0" destOrd="0" presId="urn:microsoft.com/office/officeart/2005/8/layout/bProcess3"/>
    <dgm:cxn modelId="{D56123F8-85E0-4FB1-9EFB-1B612C6ADC70}" srcId="{B8407829-5A83-4147-81B2-CF70CEBD570F}" destId="{B638A904-1D3E-4BF7-922A-4D0E089A2E7C}" srcOrd="1" destOrd="0" parTransId="{DF7A0AC4-177F-4CA1-9765-980DC1A3227D}" sibTransId="{0BD826E3-0E9C-4E12-9111-12721CFE86C2}"/>
    <dgm:cxn modelId="{23B2E195-097F-4290-9AB2-882799D80805}" type="presOf" srcId="{B638A904-1D3E-4BF7-922A-4D0E089A2E7C}" destId="{1F7196EC-7CEB-4F91-9486-2C7A3E7A221D}" srcOrd="0" destOrd="0" presId="urn:microsoft.com/office/officeart/2005/8/layout/bProcess3"/>
    <dgm:cxn modelId="{3683744F-A781-4752-92F6-9894D680699A}" type="presOf" srcId="{0BD826E3-0E9C-4E12-9111-12721CFE86C2}" destId="{95F42365-6F52-4C1C-BB84-3D7FAE7FEED5}" srcOrd="1" destOrd="0" presId="urn:microsoft.com/office/officeart/2005/8/layout/bProcess3"/>
    <dgm:cxn modelId="{B66E1076-F79A-4575-AB20-8207546C32E2}" type="presOf" srcId="{8E7E06ED-7D7C-43A2-83C7-0C36AC5B1B68}" destId="{9DF2F75E-5072-41E3-A9CD-050295285773}" srcOrd="1" destOrd="0" presId="urn:microsoft.com/office/officeart/2005/8/layout/bProcess3"/>
    <dgm:cxn modelId="{4B41D80B-5970-47AA-916F-58E89652961D}" srcId="{B8407829-5A83-4147-81B2-CF70CEBD570F}" destId="{3AE8124B-848F-40B3-B35C-2FCC0800D5B1}" srcOrd="3" destOrd="0" parTransId="{01D23185-FCBF-4030-963E-E4B1E99D1C1E}" sibTransId="{333A4637-CE80-46D6-A8D9-2A9C5DF88FC6}"/>
    <dgm:cxn modelId="{E4E85510-F71C-4C24-9D3B-FA47EE2D1C8E}" srcId="{B8407829-5A83-4147-81B2-CF70CEBD570F}" destId="{67A772E2-AA1E-4142-AC9B-50A0E796CB39}" srcOrd="4" destOrd="0" parTransId="{C9C16B31-6626-473D-B3C8-A31AFD7FD67F}" sibTransId="{035916DA-058A-4EC5-AF0B-12E1C13EB110}"/>
    <dgm:cxn modelId="{699C1420-B450-4E5E-9284-2BA0DE59D19C}" type="presOf" srcId="{D2AC20E7-FC9E-42D8-B41B-975266D66017}" destId="{1483916F-D13F-4156-9D9C-5D534697E59D}" srcOrd="0" destOrd="0" presId="urn:microsoft.com/office/officeart/2005/8/layout/bProcess3"/>
    <dgm:cxn modelId="{8BAD76D5-8F46-46F8-9A2E-3174F9E8F20E}" srcId="{B8407829-5A83-4147-81B2-CF70CEBD570F}" destId="{D2AC20E7-FC9E-42D8-B41B-975266D66017}" srcOrd="2" destOrd="0" parTransId="{24152FD7-D25F-4D68-8E7F-1176C04BB371}" sibTransId="{68510567-0169-440F-BD18-C91F37776A2B}"/>
    <dgm:cxn modelId="{BABFF7D0-74CD-4009-BCB6-1D4349A396F5}" type="presOf" srcId="{68510567-0169-440F-BD18-C91F37776A2B}" destId="{B5781B12-80E7-47F6-B783-601D284ED4ED}" srcOrd="1" destOrd="0" presId="urn:microsoft.com/office/officeart/2005/8/layout/bProcess3"/>
    <dgm:cxn modelId="{8647E53D-3D0C-4930-B95F-11963E376278}" type="presOf" srcId="{8E7E06ED-7D7C-43A2-83C7-0C36AC5B1B68}" destId="{BA238028-445B-40DE-B584-A9F8C3C73925}" srcOrd="0" destOrd="0" presId="urn:microsoft.com/office/officeart/2005/8/layout/bProcess3"/>
    <dgm:cxn modelId="{79879356-567E-46D6-93CF-52C67E8F03B1}" type="presOf" srcId="{B8407829-5A83-4147-81B2-CF70CEBD570F}" destId="{EDAC8835-AA97-406E-96DF-B84954EA4C24}" srcOrd="0" destOrd="0" presId="urn:microsoft.com/office/officeart/2005/8/layout/bProcess3"/>
    <dgm:cxn modelId="{1C8180B8-86ED-405F-B83B-F83DDD94ADB7}" srcId="{B8407829-5A83-4147-81B2-CF70CEBD570F}" destId="{854BE223-7AA3-4177-AAE3-B37A7943796F}" srcOrd="5" destOrd="0" parTransId="{84BE3D71-205E-4788-8949-AD1A11A630B4}" sibTransId="{0AAB5021-9255-4FEE-8C02-80D4452D9A53}"/>
    <dgm:cxn modelId="{40CC3C83-586E-4058-949F-AFA07908AC74}" type="presOf" srcId="{035916DA-058A-4EC5-AF0B-12E1C13EB110}" destId="{A289B9E5-5307-4A86-B002-05F3779ABF27}" srcOrd="0" destOrd="0" presId="urn:microsoft.com/office/officeart/2005/8/layout/bProcess3"/>
    <dgm:cxn modelId="{0A1F54DF-87B3-4A3B-BD94-FAD2955D12E8}" type="presOf" srcId="{68510567-0169-440F-BD18-C91F37776A2B}" destId="{0264BC07-1184-4364-9742-645D92DAD525}" srcOrd="0" destOrd="0" presId="urn:microsoft.com/office/officeart/2005/8/layout/bProcess3"/>
    <dgm:cxn modelId="{0FB6F5F4-9290-4405-AAC2-C07E9A9980F8}" type="presOf" srcId="{035916DA-058A-4EC5-AF0B-12E1C13EB110}" destId="{492B5C98-EAE7-4233-A1FD-B182A9C9C9C3}" srcOrd="1" destOrd="0" presId="urn:microsoft.com/office/officeart/2005/8/layout/bProcess3"/>
    <dgm:cxn modelId="{8CE327E1-F5EA-4C1F-9A77-E6B9B64DDBFD}" type="presOf" srcId="{3F231F22-3460-4A27-91D1-68FAB5940272}" destId="{406B9F88-E24E-4DCA-B20C-E5F2D39F37A5}" srcOrd="0" destOrd="0" presId="urn:microsoft.com/office/officeart/2005/8/layout/bProcess3"/>
    <dgm:cxn modelId="{78256888-BD7A-4FFD-A289-0C279A4A0AE2}" srcId="{B8407829-5A83-4147-81B2-CF70CEBD570F}" destId="{3F231F22-3460-4A27-91D1-68FAB5940272}" srcOrd="0" destOrd="0" parTransId="{875FF3F8-2272-411C-A785-0E51B29879AC}" sibTransId="{8E7E06ED-7D7C-43A2-83C7-0C36AC5B1B68}"/>
    <dgm:cxn modelId="{9879B794-C0A1-4867-A24C-7E766338940D}" type="presOf" srcId="{333A4637-CE80-46D6-A8D9-2A9C5DF88FC6}" destId="{1834D195-41D5-43A9-B0ED-D5E3C48207F9}" srcOrd="1" destOrd="0" presId="urn:microsoft.com/office/officeart/2005/8/layout/bProcess3"/>
    <dgm:cxn modelId="{09E23F6D-35C3-4F07-A7CA-239085C9C2FC}" type="presOf" srcId="{854BE223-7AA3-4177-AAE3-B37A7943796F}" destId="{0EECCAE7-28FE-4692-9981-6E44C9DFA85D}" srcOrd="0" destOrd="0" presId="urn:microsoft.com/office/officeart/2005/8/layout/bProcess3"/>
    <dgm:cxn modelId="{0DEC4631-9D54-4795-BCFA-1B5F4DDDDCE6}" type="presParOf" srcId="{EDAC8835-AA97-406E-96DF-B84954EA4C24}" destId="{406B9F88-E24E-4DCA-B20C-E5F2D39F37A5}" srcOrd="0" destOrd="0" presId="urn:microsoft.com/office/officeart/2005/8/layout/bProcess3"/>
    <dgm:cxn modelId="{5C6AA1D7-5E87-42E6-A38D-9EE94964E141}" type="presParOf" srcId="{EDAC8835-AA97-406E-96DF-B84954EA4C24}" destId="{BA238028-445B-40DE-B584-A9F8C3C73925}" srcOrd="1" destOrd="0" presId="urn:microsoft.com/office/officeart/2005/8/layout/bProcess3"/>
    <dgm:cxn modelId="{96A65F10-B8F4-4932-AE68-58AE9ED1FBFA}" type="presParOf" srcId="{BA238028-445B-40DE-B584-A9F8C3C73925}" destId="{9DF2F75E-5072-41E3-A9CD-050295285773}" srcOrd="0" destOrd="0" presId="urn:microsoft.com/office/officeart/2005/8/layout/bProcess3"/>
    <dgm:cxn modelId="{88F9A2DB-BC49-4A98-B6D5-6707F514BA77}" type="presParOf" srcId="{EDAC8835-AA97-406E-96DF-B84954EA4C24}" destId="{1F7196EC-7CEB-4F91-9486-2C7A3E7A221D}" srcOrd="2" destOrd="0" presId="urn:microsoft.com/office/officeart/2005/8/layout/bProcess3"/>
    <dgm:cxn modelId="{762BB4DB-C4C9-495F-B7D8-BE0E2CB5632D}" type="presParOf" srcId="{EDAC8835-AA97-406E-96DF-B84954EA4C24}" destId="{077E4113-13C2-4B8D-B02D-95D7EDEF460B}" srcOrd="3" destOrd="0" presId="urn:microsoft.com/office/officeart/2005/8/layout/bProcess3"/>
    <dgm:cxn modelId="{7620E833-631A-4C9F-9A3E-20055C4ADCE2}" type="presParOf" srcId="{077E4113-13C2-4B8D-B02D-95D7EDEF460B}" destId="{95F42365-6F52-4C1C-BB84-3D7FAE7FEED5}" srcOrd="0" destOrd="0" presId="urn:microsoft.com/office/officeart/2005/8/layout/bProcess3"/>
    <dgm:cxn modelId="{92AA82E6-7085-4FEB-AF64-C581E8548A8A}" type="presParOf" srcId="{EDAC8835-AA97-406E-96DF-B84954EA4C24}" destId="{1483916F-D13F-4156-9D9C-5D534697E59D}" srcOrd="4" destOrd="0" presId="urn:microsoft.com/office/officeart/2005/8/layout/bProcess3"/>
    <dgm:cxn modelId="{65CE4326-BE91-4B39-A516-161DCB45AFF8}" type="presParOf" srcId="{EDAC8835-AA97-406E-96DF-B84954EA4C24}" destId="{0264BC07-1184-4364-9742-645D92DAD525}" srcOrd="5" destOrd="0" presId="urn:microsoft.com/office/officeart/2005/8/layout/bProcess3"/>
    <dgm:cxn modelId="{089AA37F-8E00-4912-872B-D291A189E652}" type="presParOf" srcId="{0264BC07-1184-4364-9742-645D92DAD525}" destId="{B5781B12-80E7-47F6-B783-601D284ED4ED}" srcOrd="0" destOrd="0" presId="urn:microsoft.com/office/officeart/2005/8/layout/bProcess3"/>
    <dgm:cxn modelId="{4BC66AE6-38B0-4AE8-8BEE-AC560EA64594}" type="presParOf" srcId="{EDAC8835-AA97-406E-96DF-B84954EA4C24}" destId="{30D0CC0B-62B4-4D9D-B91C-129E33E55042}" srcOrd="6" destOrd="0" presId="urn:microsoft.com/office/officeart/2005/8/layout/bProcess3"/>
    <dgm:cxn modelId="{DCE1C989-36E9-4E4A-BEF9-6D01C72BEDB1}" type="presParOf" srcId="{EDAC8835-AA97-406E-96DF-B84954EA4C24}" destId="{4B9D6569-676B-4F96-8E97-AFCBF56546F6}" srcOrd="7" destOrd="0" presId="urn:microsoft.com/office/officeart/2005/8/layout/bProcess3"/>
    <dgm:cxn modelId="{A13BC88F-2841-4988-89A4-4F4A2BE24E43}" type="presParOf" srcId="{4B9D6569-676B-4F96-8E97-AFCBF56546F6}" destId="{1834D195-41D5-43A9-B0ED-D5E3C48207F9}" srcOrd="0" destOrd="0" presId="urn:microsoft.com/office/officeart/2005/8/layout/bProcess3"/>
    <dgm:cxn modelId="{3834830C-3A78-48B3-B2C6-60D1352B1F23}" type="presParOf" srcId="{EDAC8835-AA97-406E-96DF-B84954EA4C24}" destId="{4D755875-0444-4E0A-A052-B443BDF113CF}" srcOrd="8" destOrd="0" presId="urn:microsoft.com/office/officeart/2005/8/layout/bProcess3"/>
    <dgm:cxn modelId="{B4D672E5-2782-46A7-8FB9-C74932E87689}" type="presParOf" srcId="{EDAC8835-AA97-406E-96DF-B84954EA4C24}" destId="{A289B9E5-5307-4A86-B002-05F3779ABF27}" srcOrd="9" destOrd="0" presId="urn:microsoft.com/office/officeart/2005/8/layout/bProcess3"/>
    <dgm:cxn modelId="{44CC1402-1AF2-4A3F-8E4E-D58D8B4FC0B8}" type="presParOf" srcId="{A289B9E5-5307-4A86-B002-05F3779ABF27}" destId="{492B5C98-EAE7-4233-A1FD-B182A9C9C9C3}" srcOrd="0" destOrd="0" presId="urn:microsoft.com/office/officeart/2005/8/layout/bProcess3"/>
    <dgm:cxn modelId="{C7C125C9-BCBB-4497-8099-A712FCCDAFA8}" type="presParOf" srcId="{EDAC8835-AA97-406E-96DF-B84954EA4C24}" destId="{0EECCAE7-28FE-4692-9981-6E44C9DFA85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E55E6-AE2A-43AB-A5CC-72544937862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3D1CFC8-2BB3-49BA-9165-2B37967ECF61}">
      <dgm:prSet phldrT="[Text]"/>
      <dgm:spPr/>
      <dgm:t>
        <a:bodyPr/>
        <a:lstStyle/>
        <a:p>
          <a:r>
            <a:rPr lang="en-US" dirty="0"/>
            <a:t>Project Root Directory</a:t>
          </a:r>
        </a:p>
      </dgm:t>
    </dgm:pt>
    <dgm:pt modelId="{5EC199DA-4987-436E-94EE-84938402BBF0}" type="parTrans" cxnId="{B827DE21-16FB-47F2-A51B-743D04699F8E}">
      <dgm:prSet/>
      <dgm:spPr/>
      <dgm:t>
        <a:bodyPr/>
        <a:lstStyle/>
        <a:p>
          <a:endParaRPr lang="en-US"/>
        </a:p>
      </dgm:t>
    </dgm:pt>
    <dgm:pt modelId="{DE91D03F-9CB6-420C-9173-ABA1532DF70A}" type="sibTrans" cxnId="{B827DE21-16FB-47F2-A51B-743D04699F8E}">
      <dgm:prSet/>
      <dgm:spPr/>
      <dgm:t>
        <a:bodyPr/>
        <a:lstStyle/>
        <a:p>
          <a:endParaRPr lang="en-US"/>
        </a:p>
      </dgm:t>
    </dgm:pt>
    <dgm:pt modelId="{31F2427A-04EB-49FA-8103-3984BE1FEF27}">
      <dgm:prSet phldrT="[Text]"/>
      <dgm:spPr/>
      <dgm:t>
        <a:bodyPr/>
        <a:lstStyle/>
        <a:p>
          <a:r>
            <a:rPr lang="en-US" dirty="0"/>
            <a:t>build/</a:t>
          </a:r>
        </a:p>
      </dgm:t>
    </dgm:pt>
    <dgm:pt modelId="{C7220B16-F820-4B46-B301-6B730384DB75}" type="parTrans" cxnId="{703BB8DC-82D2-4637-8444-27925175061D}">
      <dgm:prSet/>
      <dgm:spPr/>
      <dgm:t>
        <a:bodyPr/>
        <a:lstStyle/>
        <a:p>
          <a:endParaRPr lang="en-US"/>
        </a:p>
      </dgm:t>
    </dgm:pt>
    <dgm:pt modelId="{2E4D1A29-F8F2-43C0-9662-DF8D3E7BEE1D}" type="sibTrans" cxnId="{703BB8DC-82D2-4637-8444-27925175061D}">
      <dgm:prSet/>
      <dgm:spPr/>
      <dgm:t>
        <a:bodyPr/>
        <a:lstStyle/>
        <a:p>
          <a:endParaRPr lang="en-US"/>
        </a:p>
      </dgm:t>
    </dgm:pt>
    <dgm:pt modelId="{34F512DF-7752-4A21-9798-FB4F16629999}">
      <dgm:prSet phldrT="[Text]"/>
      <dgm:spPr/>
      <dgm:t>
        <a:bodyPr/>
        <a:lstStyle/>
        <a:p>
          <a:r>
            <a:rPr lang="en-US" dirty="0"/>
            <a:t>include/</a:t>
          </a:r>
        </a:p>
      </dgm:t>
    </dgm:pt>
    <dgm:pt modelId="{DBC0A86D-5727-4341-8490-87E5DB6D1C5B}" type="parTrans" cxnId="{588A625B-A990-4F04-946D-3D7DC61329A5}">
      <dgm:prSet/>
      <dgm:spPr/>
      <dgm:t>
        <a:bodyPr/>
        <a:lstStyle/>
        <a:p>
          <a:endParaRPr lang="en-US"/>
        </a:p>
      </dgm:t>
    </dgm:pt>
    <dgm:pt modelId="{9E9F45F9-E2CE-4B68-B765-4EAB4AEDE4D1}" type="sibTrans" cxnId="{588A625B-A990-4F04-946D-3D7DC61329A5}">
      <dgm:prSet/>
      <dgm:spPr/>
      <dgm:t>
        <a:bodyPr/>
        <a:lstStyle/>
        <a:p>
          <a:endParaRPr lang="en-US"/>
        </a:p>
      </dgm:t>
    </dgm:pt>
    <dgm:pt modelId="{CBF2BAC5-2D8E-46BE-A5BA-746FCE95CC17}">
      <dgm:prSet phldrT="[Text]"/>
      <dgm:spPr/>
      <dgm:t>
        <a:bodyPr/>
        <a:lstStyle/>
        <a:p>
          <a:r>
            <a:rPr lang="en-US" dirty="0"/>
            <a:t>CMakeLists.txt</a:t>
          </a:r>
        </a:p>
      </dgm:t>
    </dgm:pt>
    <dgm:pt modelId="{8D3B4440-8219-4A9C-874B-94115B1E1E79}" type="parTrans" cxnId="{C590F6CA-BE38-4C1D-9C65-D713EA503D0A}">
      <dgm:prSet/>
      <dgm:spPr/>
      <dgm:t>
        <a:bodyPr/>
        <a:lstStyle/>
        <a:p>
          <a:endParaRPr lang="en-US"/>
        </a:p>
      </dgm:t>
    </dgm:pt>
    <dgm:pt modelId="{32034458-5CF3-4D56-B770-3DE15DA8F5FF}" type="sibTrans" cxnId="{C590F6CA-BE38-4C1D-9C65-D713EA503D0A}">
      <dgm:prSet/>
      <dgm:spPr/>
      <dgm:t>
        <a:bodyPr/>
        <a:lstStyle/>
        <a:p>
          <a:endParaRPr lang="en-US"/>
        </a:p>
      </dgm:t>
    </dgm:pt>
    <dgm:pt modelId="{B5E2A413-49D0-4A66-AB56-BF857210FA02}">
      <dgm:prSet phldrT="[Text]"/>
      <dgm:spPr/>
      <dgm:t>
        <a:bodyPr/>
        <a:lstStyle/>
        <a:p>
          <a:r>
            <a:rPr lang="en-US" dirty="0"/>
            <a:t>log/</a:t>
          </a:r>
        </a:p>
      </dgm:t>
    </dgm:pt>
    <dgm:pt modelId="{4EF97777-7DA9-4EE2-8F2C-42B83D791415}" type="parTrans" cxnId="{896C7A0A-0597-4196-BFCA-1FAA1A18A44E}">
      <dgm:prSet/>
      <dgm:spPr/>
      <dgm:t>
        <a:bodyPr/>
        <a:lstStyle/>
        <a:p>
          <a:endParaRPr lang="en-US"/>
        </a:p>
      </dgm:t>
    </dgm:pt>
    <dgm:pt modelId="{7BA49E65-4A06-41A2-BBB4-E8EA018CF7EB}" type="sibTrans" cxnId="{896C7A0A-0597-4196-BFCA-1FAA1A18A44E}">
      <dgm:prSet/>
      <dgm:spPr/>
      <dgm:t>
        <a:bodyPr/>
        <a:lstStyle/>
        <a:p>
          <a:endParaRPr lang="en-US"/>
        </a:p>
      </dgm:t>
    </dgm:pt>
    <dgm:pt modelId="{81E4D65B-A9C1-44EE-B3B3-99FB02E736F3}">
      <dgm:prSet phldrT="[Text]"/>
      <dgm:spPr/>
      <dgm:t>
        <a:bodyPr/>
        <a:lstStyle/>
        <a:p>
          <a:r>
            <a:rPr lang="en-US" dirty="0"/>
            <a:t>pictures/</a:t>
          </a:r>
        </a:p>
      </dgm:t>
    </dgm:pt>
    <dgm:pt modelId="{C2C9C57A-F3EC-4A88-AFB3-DBDB577905EC}" type="parTrans" cxnId="{7A2CD9B0-5232-4281-B3AF-1489B5CCE0C4}">
      <dgm:prSet/>
      <dgm:spPr/>
      <dgm:t>
        <a:bodyPr/>
        <a:lstStyle/>
        <a:p>
          <a:endParaRPr lang="en-US"/>
        </a:p>
      </dgm:t>
    </dgm:pt>
    <dgm:pt modelId="{F76D7801-C7EA-4D96-8D27-9A8DEFE46C93}" type="sibTrans" cxnId="{7A2CD9B0-5232-4281-B3AF-1489B5CCE0C4}">
      <dgm:prSet/>
      <dgm:spPr/>
      <dgm:t>
        <a:bodyPr/>
        <a:lstStyle/>
        <a:p>
          <a:endParaRPr lang="en-US"/>
        </a:p>
      </dgm:t>
    </dgm:pt>
    <dgm:pt modelId="{8F9BFB9C-CBC3-4057-A227-632C6A571A58}">
      <dgm:prSet phldrT="[Text]"/>
      <dgm:spPr/>
      <dgm:t>
        <a:bodyPr/>
        <a:lstStyle/>
        <a:p>
          <a:r>
            <a:rPr lang="en-US" dirty="0" err="1"/>
            <a:t>src</a:t>
          </a:r>
          <a:r>
            <a:rPr lang="en-US" dirty="0"/>
            <a:t>/</a:t>
          </a:r>
        </a:p>
      </dgm:t>
    </dgm:pt>
    <dgm:pt modelId="{01F24269-EA3C-4003-94FD-77F0399F5CB5}" type="parTrans" cxnId="{43247478-A2FF-4398-807B-14E92343E4FD}">
      <dgm:prSet/>
      <dgm:spPr/>
      <dgm:t>
        <a:bodyPr/>
        <a:lstStyle/>
        <a:p>
          <a:endParaRPr lang="en-US"/>
        </a:p>
      </dgm:t>
    </dgm:pt>
    <dgm:pt modelId="{99CE3FE4-CA89-44F0-9097-CD3E47CF3F03}" type="sibTrans" cxnId="{43247478-A2FF-4398-807B-14E92343E4FD}">
      <dgm:prSet/>
      <dgm:spPr/>
      <dgm:t>
        <a:bodyPr/>
        <a:lstStyle/>
        <a:p>
          <a:endParaRPr lang="en-US"/>
        </a:p>
      </dgm:t>
    </dgm:pt>
    <dgm:pt modelId="{459099D3-DBA0-42F8-836B-19D9AA296EBB}" type="pres">
      <dgm:prSet presAssocID="{BC1E55E6-AE2A-43AB-A5CC-7254493786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982FA7-835C-45C2-B9F0-D5855665DC10}" type="pres">
      <dgm:prSet presAssocID="{C3D1CFC8-2BB3-49BA-9165-2B37967ECF61}" presName="hierRoot1" presStyleCnt="0">
        <dgm:presLayoutVars>
          <dgm:hierBranch val="init"/>
        </dgm:presLayoutVars>
      </dgm:prSet>
      <dgm:spPr/>
    </dgm:pt>
    <dgm:pt modelId="{7C690987-5DFE-4491-922A-D43027FF37E6}" type="pres">
      <dgm:prSet presAssocID="{C3D1CFC8-2BB3-49BA-9165-2B37967ECF61}" presName="rootComposite1" presStyleCnt="0"/>
      <dgm:spPr/>
    </dgm:pt>
    <dgm:pt modelId="{4487CDB8-8C12-4EEE-90B1-583437AFFD9E}" type="pres">
      <dgm:prSet presAssocID="{C3D1CFC8-2BB3-49BA-9165-2B37967ECF61}" presName="rootText1" presStyleLbl="node0" presStyleIdx="0" presStyleCnt="1">
        <dgm:presLayoutVars>
          <dgm:chPref val="3"/>
        </dgm:presLayoutVars>
      </dgm:prSet>
      <dgm:spPr/>
    </dgm:pt>
    <dgm:pt modelId="{2EB67859-C4C0-4FE7-80ED-EC57D70D99EE}" type="pres">
      <dgm:prSet presAssocID="{C3D1CFC8-2BB3-49BA-9165-2B37967ECF61}" presName="rootConnector1" presStyleLbl="node1" presStyleIdx="0" presStyleCnt="0"/>
      <dgm:spPr/>
    </dgm:pt>
    <dgm:pt modelId="{5CA9EA03-C944-4E31-9A78-FFFCB7E9A7EC}" type="pres">
      <dgm:prSet presAssocID="{C3D1CFC8-2BB3-49BA-9165-2B37967ECF61}" presName="hierChild2" presStyleCnt="0"/>
      <dgm:spPr/>
    </dgm:pt>
    <dgm:pt modelId="{B5121968-809F-4CB3-9C8F-10188252C0A4}" type="pres">
      <dgm:prSet presAssocID="{C7220B16-F820-4B46-B301-6B730384DB75}" presName="Name64" presStyleLbl="parChTrans1D2" presStyleIdx="0" presStyleCnt="6"/>
      <dgm:spPr/>
    </dgm:pt>
    <dgm:pt modelId="{019F6134-0107-46B1-9744-C74C2DD573D3}" type="pres">
      <dgm:prSet presAssocID="{31F2427A-04EB-49FA-8103-3984BE1FEF27}" presName="hierRoot2" presStyleCnt="0">
        <dgm:presLayoutVars>
          <dgm:hierBranch val="init"/>
        </dgm:presLayoutVars>
      </dgm:prSet>
      <dgm:spPr/>
    </dgm:pt>
    <dgm:pt modelId="{DC3E6E6E-8EEC-4CA8-A4AD-1A73CF8F465B}" type="pres">
      <dgm:prSet presAssocID="{31F2427A-04EB-49FA-8103-3984BE1FEF27}" presName="rootComposite" presStyleCnt="0"/>
      <dgm:spPr/>
    </dgm:pt>
    <dgm:pt modelId="{8C8EA5E8-F731-405B-8EF8-26BA447B3F16}" type="pres">
      <dgm:prSet presAssocID="{31F2427A-04EB-49FA-8103-3984BE1FEF27}" presName="rootText" presStyleLbl="node2" presStyleIdx="0" presStyleCnt="6">
        <dgm:presLayoutVars>
          <dgm:chPref val="3"/>
        </dgm:presLayoutVars>
      </dgm:prSet>
      <dgm:spPr/>
    </dgm:pt>
    <dgm:pt modelId="{F832E7FD-EF2F-4B73-8050-69672770C14B}" type="pres">
      <dgm:prSet presAssocID="{31F2427A-04EB-49FA-8103-3984BE1FEF27}" presName="rootConnector" presStyleLbl="node2" presStyleIdx="0" presStyleCnt="6"/>
      <dgm:spPr/>
    </dgm:pt>
    <dgm:pt modelId="{A47F5E53-6927-42CE-A8B1-24F415BA08B7}" type="pres">
      <dgm:prSet presAssocID="{31F2427A-04EB-49FA-8103-3984BE1FEF27}" presName="hierChild4" presStyleCnt="0"/>
      <dgm:spPr/>
    </dgm:pt>
    <dgm:pt modelId="{BF507908-7E00-489F-AB0D-113494C1264C}" type="pres">
      <dgm:prSet presAssocID="{31F2427A-04EB-49FA-8103-3984BE1FEF27}" presName="hierChild5" presStyleCnt="0"/>
      <dgm:spPr/>
    </dgm:pt>
    <dgm:pt modelId="{2A52448D-2E7E-4EEE-BA00-6923E91A75FA}" type="pres">
      <dgm:prSet presAssocID="{DBC0A86D-5727-4341-8490-87E5DB6D1C5B}" presName="Name64" presStyleLbl="parChTrans1D2" presStyleIdx="1" presStyleCnt="6"/>
      <dgm:spPr/>
    </dgm:pt>
    <dgm:pt modelId="{00C4595F-35F6-4DD4-A7E9-A775E0E131BB}" type="pres">
      <dgm:prSet presAssocID="{34F512DF-7752-4A21-9798-FB4F16629999}" presName="hierRoot2" presStyleCnt="0">
        <dgm:presLayoutVars>
          <dgm:hierBranch val="init"/>
        </dgm:presLayoutVars>
      </dgm:prSet>
      <dgm:spPr/>
    </dgm:pt>
    <dgm:pt modelId="{1026BCC6-842D-4856-95E4-BD875984EDBF}" type="pres">
      <dgm:prSet presAssocID="{34F512DF-7752-4A21-9798-FB4F16629999}" presName="rootComposite" presStyleCnt="0"/>
      <dgm:spPr/>
    </dgm:pt>
    <dgm:pt modelId="{223A654F-5073-43DD-B182-C8B0CEB49933}" type="pres">
      <dgm:prSet presAssocID="{34F512DF-7752-4A21-9798-FB4F16629999}" presName="rootText" presStyleLbl="node2" presStyleIdx="1" presStyleCnt="6">
        <dgm:presLayoutVars>
          <dgm:chPref val="3"/>
        </dgm:presLayoutVars>
      </dgm:prSet>
      <dgm:spPr/>
    </dgm:pt>
    <dgm:pt modelId="{F2EA3970-BF52-4FF0-83D8-6EF6DA7D4A50}" type="pres">
      <dgm:prSet presAssocID="{34F512DF-7752-4A21-9798-FB4F16629999}" presName="rootConnector" presStyleLbl="node2" presStyleIdx="1" presStyleCnt="6"/>
      <dgm:spPr/>
    </dgm:pt>
    <dgm:pt modelId="{E2FC24F8-922B-4B41-9460-A69D4EF8BA00}" type="pres">
      <dgm:prSet presAssocID="{34F512DF-7752-4A21-9798-FB4F16629999}" presName="hierChild4" presStyleCnt="0"/>
      <dgm:spPr/>
    </dgm:pt>
    <dgm:pt modelId="{885D9A16-9061-4CE0-A4F4-BE28E2F2F601}" type="pres">
      <dgm:prSet presAssocID="{34F512DF-7752-4A21-9798-FB4F16629999}" presName="hierChild5" presStyleCnt="0"/>
      <dgm:spPr/>
    </dgm:pt>
    <dgm:pt modelId="{6D5AD878-122F-4A31-B21D-82A027FE5801}" type="pres">
      <dgm:prSet presAssocID="{4EF97777-7DA9-4EE2-8F2C-42B83D791415}" presName="Name64" presStyleLbl="parChTrans1D2" presStyleIdx="2" presStyleCnt="6"/>
      <dgm:spPr/>
    </dgm:pt>
    <dgm:pt modelId="{DBF2BECC-EAAB-4CE0-8078-C920CB401ABB}" type="pres">
      <dgm:prSet presAssocID="{B5E2A413-49D0-4A66-AB56-BF857210FA02}" presName="hierRoot2" presStyleCnt="0">
        <dgm:presLayoutVars>
          <dgm:hierBranch val="init"/>
        </dgm:presLayoutVars>
      </dgm:prSet>
      <dgm:spPr/>
    </dgm:pt>
    <dgm:pt modelId="{53AFE2CA-3C8F-4585-AC04-A1860B61A917}" type="pres">
      <dgm:prSet presAssocID="{B5E2A413-49D0-4A66-AB56-BF857210FA02}" presName="rootComposite" presStyleCnt="0"/>
      <dgm:spPr/>
    </dgm:pt>
    <dgm:pt modelId="{8C476818-9CA8-46F5-907F-09634F345567}" type="pres">
      <dgm:prSet presAssocID="{B5E2A413-49D0-4A66-AB56-BF857210FA02}" presName="rootText" presStyleLbl="node2" presStyleIdx="2" presStyleCnt="6">
        <dgm:presLayoutVars>
          <dgm:chPref val="3"/>
        </dgm:presLayoutVars>
      </dgm:prSet>
      <dgm:spPr/>
    </dgm:pt>
    <dgm:pt modelId="{2A11AFAB-9E67-4556-BF70-0C4341D2843F}" type="pres">
      <dgm:prSet presAssocID="{B5E2A413-49D0-4A66-AB56-BF857210FA02}" presName="rootConnector" presStyleLbl="node2" presStyleIdx="2" presStyleCnt="6"/>
      <dgm:spPr/>
    </dgm:pt>
    <dgm:pt modelId="{7AB2E56E-7BB4-4ECA-A91E-E6DD47465803}" type="pres">
      <dgm:prSet presAssocID="{B5E2A413-49D0-4A66-AB56-BF857210FA02}" presName="hierChild4" presStyleCnt="0"/>
      <dgm:spPr/>
    </dgm:pt>
    <dgm:pt modelId="{F025236D-0776-481F-8F7F-DC0F1A719097}" type="pres">
      <dgm:prSet presAssocID="{B5E2A413-49D0-4A66-AB56-BF857210FA02}" presName="hierChild5" presStyleCnt="0"/>
      <dgm:spPr/>
    </dgm:pt>
    <dgm:pt modelId="{2F21075B-A324-4E5B-8104-0D38023B13A9}" type="pres">
      <dgm:prSet presAssocID="{C2C9C57A-F3EC-4A88-AFB3-DBDB577905EC}" presName="Name64" presStyleLbl="parChTrans1D2" presStyleIdx="3" presStyleCnt="6"/>
      <dgm:spPr/>
    </dgm:pt>
    <dgm:pt modelId="{C6DB613D-E99C-409A-AD1E-8F66F92A1700}" type="pres">
      <dgm:prSet presAssocID="{81E4D65B-A9C1-44EE-B3B3-99FB02E736F3}" presName="hierRoot2" presStyleCnt="0">
        <dgm:presLayoutVars>
          <dgm:hierBranch val="init"/>
        </dgm:presLayoutVars>
      </dgm:prSet>
      <dgm:spPr/>
    </dgm:pt>
    <dgm:pt modelId="{C743FA43-46DC-4955-9EFF-520092BB2E5F}" type="pres">
      <dgm:prSet presAssocID="{81E4D65B-A9C1-44EE-B3B3-99FB02E736F3}" presName="rootComposite" presStyleCnt="0"/>
      <dgm:spPr/>
    </dgm:pt>
    <dgm:pt modelId="{4DE86A7F-05B1-40B9-9393-454517A62B4C}" type="pres">
      <dgm:prSet presAssocID="{81E4D65B-A9C1-44EE-B3B3-99FB02E736F3}" presName="rootText" presStyleLbl="node2" presStyleIdx="3" presStyleCnt="6">
        <dgm:presLayoutVars>
          <dgm:chPref val="3"/>
        </dgm:presLayoutVars>
      </dgm:prSet>
      <dgm:spPr/>
    </dgm:pt>
    <dgm:pt modelId="{911977AE-FF1B-4A7E-80F9-1F713AB7BC46}" type="pres">
      <dgm:prSet presAssocID="{81E4D65B-A9C1-44EE-B3B3-99FB02E736F3}" presName="rootConnector" presStyleLbl="node2" presStyleIdx="3" presStyleCnt="6"/>
      <dgm:spPr/>
    </dgm:pt>
    <dgm:pt modelId="{D8AB6AE1-8254-4DBE-8A42-1393CEC17C53}" type="pres">
      <dgm:prSet presAssocID="{81E4D65B-A9C1-44EE-B3B3-99FB02E736F3}" presName="hierChild4" presStyleCnt="0"/>
      <dgm:spPr/>
    </dgm:pt>
    <dgm:pt modelId="{DB9529A8-B273-4D5B-817C-D79944287381}" type="pres">
      <dgm:prSet presAssocID="{81E4D65B-A9C1-44EE-B3B3-99FB02E736F3}" presName="hierChild5" presStyleCnt="0"/>
      <dgm:spPr/>
    </dgm:pt>
    <dgm:pt modelId="{A60756DA-D678-4F0F-8970-6DBF6698C222}" type="pres">
      <dgm:prSet presAssocID="{01F24269-EA3C-4003-94FD-77F0399F5CB5}" presName="Name64" presStyleLbl="parChTrans1D2" presStyleIdx="4" presStyleCnt="6"/>
      <dgm:spPr/>
    </dgm:pt>
    <dgm:pt modelId="{A6C5C40D-C38E-47D2-981E-2CAF31D7213B}" type="pres">
      <dgm:prSet presAssocID="{8F9BFB9C-CBC3-4057-A227-632C6A571A58}" presName="hierRoot2" presStyleCnt="0">
        <dgm:presLayoutVars>
          <dgm:hierBranch val="init"/>
        </dgm:presLayoutVars>
      </dgm:prSet>
      <dgm:spPr/>
    </dgm:pt>
    <dgm:pt modelId="{828CCC67-46DF-4F7E-81BE-A5F0D4059B7A}" type="pres">
      <dgm:prSet presAssocID="{8F9BFB9C-CBC3-4057-A227-632C6A571A58}" presName="rootComposite" presStyleCnt="0"/>
      <dgm:spPr/>
    </dgm:pt>
    <dgm:pt modelId="{A9DD2B18-558D-4968-B99D-6F60A61D751C}" type="pres">
      <dgm:prSet presAssocID="{8F9BFB9C-CBC3-4057-A227-632C6A571A58}" presName="rootText" presStyleLbl="node2" presStyleIdx="4" presStyleCnt="6">
        <dgm:presLayoutVars>
          <dgm:chPref val="3"/>
        </dgm:presLayoutVars>
      </dgm:prSet>
      <dgm:spPr/>
    </dgm:pt>
    <dgm:pt modelId="{EF8EF70C-2C8B-469E-905C-AD49CD89E3F5}" type="pres">
      <dgm:prSet presAssocID="{8F9BFB9C-CBC3-4057-A227-632C6A571A58}" presName="rootConnector" presStyleLbl="node2" presStyleIdx="4" presStyleCnt="6"/>
      <dgm:spPr/>
    </dgm:pt>
    <dgm:pt modelId="{842FBDF0-0A21-46F5-8743-2F280F0D5096}" type="pres">
      <dgm:prSet presAssocID="{8F9BFB9C-CBC3-4057-A227-632C6A571A58}" presName="hierChild4" presStyleCnt="0"/>
      <dgm:spPr/>
    </dgm:pt>
    <dgm:pt modelId="{4F7C0E13-1C4D-48F2-BD84-AE8BB8E329CF}" type="pres">
      <dgm:prSet presAssocID="{8F9BFB9C-CBC3-4057-A227-632C6A571A58}" presName="hierChild5" presStyleCnt="0"/>
      <dgm:spPr/>
    </dgm:pt>
    <dgm:pt modelId="{A9A02234-6D19-4CA5-9C10-CD2779DDDFAC}" type="pres">
      <dgm:prSet presAssocID="{8D3B4440-8219-4A9C-874B-94115B1E1E79}" presName="Name64" presStyleLbl="parChTrans1D2" presStyleIdx="5" presStyleCnt="6"/>
      <dgm:spPr/>
    </dgm:pt>
    <dgm:pt modelId="{D7E66253-6ABF-4928-B97A-F3FC905C616E}" type="pres">
      <dgm:prSet presAssocID="{CBF2BAC5-2D8E-46BE-A5BA-746FCE95CC17}" presName="hierRoot2" presStyleCnt="0">
        <dgm:presLayoutVars>
          <dgm:hierBranch val="init"/>
        </dgm:presLayoutVars>
      </dgm:prSet>
      <dgm:spPr/>
    </dgm:pt>
    <dgm:pt modelId="{6FDA8F04-61AC-4A89-BB7D-FC3FCFDD24D1}" type="pres">
      <dgm:prSet presAssocID="{CBF2BAC5-2D8E-46BE-A5BA-746FCE95CC17}" presName="rootComposite" presStyleCnt="0"/>
      <dgm:spPr/>
    </dgm:pt>
    <dgm:pt modelId="{E23FAE1A-DD38-4B7D-8D30-46CFF87417D3}" type="pres">
      <dgm:prSet presAssocID="{CBF2BAC5-2D8E-46BE-A5BA-746FCE95CC17}" presName="rootText" presStyleLbl="node2" presStyleIdx="5" presStyleCnt="6">
        <dgm:presLayoutVars>
          <dgm:chPref val="3"/>
        </dgm:presLayoutVars>
      </dgm:prSet>
      <dgm:spPr/>
    </dgm:pt>
    <dgm:pt modelId="{8DCD0B94-B267-4D7C-9B18-3D61CBE37F85}" type="pres">
      <dgm:prSet presAssocID="{CBF2BAC5-2D8E-46BE-A5BA-746FCE95CC17}" presName="rootConnector" presStyleLbl="node2" presStyleIdx="5" presStyleCnt="6"/>
      <dgm:spPr/>
    </dgm:pt>
    <dgm:pt modelId="{159946A8-2271-497B-8A02-EDB3BC09B8BF}" type="pres">
      <dgm:prSet presAssocID="{CBF2BAC5-2D8E-46BE-A5BA-746FCE95CC17}" presName="hierChild4" presStyleCnt="0"/>
      <dgm:spPr/>
    </dgm:pt>
    <dgm:pt modelId="{8CA4E610-8601-40A9-AE7D-37968258C2F6}" type="pres">
      <dgm:prSet presAssocID="{CBF2BAC5-2D8E-46BE-A5BA-746FCE95CC17}" presName="hierChild5" presStyleCnt="0"/>
      <dgm:spPr/>
    </dgm:pt>
    <dgm:pt modelId="{C382E334-15D8-4D92-B3C5-F4E1AC41F243}" type="pres">
      <dgm:prSet presAssocID="{C3D1CFC8-2BB3-49BA-9165-2B37967ECF61}" presName="hierChild3" presStyleCnt="0"/>
      <dgm:spPr/>
    </dgm:pt>
  </dgm:ptLst>
  <dgm:cxnLst>
    <dgm:cxn modelId="{E3DAC766-C1F7-4341-B7E4-B8906CB750ED}" type="presOf" srcId="{81E4D65B-A9C1-44EE-B3B3-99FB02E736F3}" destId="{4DE86A7F-05B1-40B9-9393-454517A62B4C}" srcOrd="0" destOrd="0" presId="urn:microsoft.com/office/officeart/2009/3/layout/HorizontalOrganizationChart"/>
    <dgm:cxn modelId="{2FA33088-A3AA-491D-9D28-B597615C2522}" type="presOf" srcId="{CBF2BAC5-2D8E-46BE-A5BA-746FCE95CC17}" destId="{E23FAE1A-DD38-4B7D-8D30-46CFF87417D3}" srcOrd="0" destOrd="0" presId="urn:microsoft.com/office/officeart/2009/3/layout/HorizontalOrganizationChart"/>
    <dgm:cxn modelId="{DC42FF56-1F16-475E-B38E-127B5897F9EF}" type="presOf" srcId="{4EF97777-7DA9-4EE2-8F2C-42B83D791415}" destId="{6D5AD878-122F-4A31-B21D-82A027FE5801}" srcOrd="0" destOrd="0" presId="urn:microsoft.com/office/officeart/2009/3/layout/HorizontalOrganizationChart"/>
    <dgm:cxn modelId="{8842BA71-3003-4D6B-9401-260DCAB00FD5}" type="presOf" srcId="{BC1E55E6-AE2A-43AB-A5CC-72544937862D}" destId="{459099D3-DBA0-42F8-836B-19D9AA296EBB}" srcOrd="0" destOrd="0" presId="urn:microsoft.com/office/officeart/2009/3/layout/HorizontalOrganizationChart"/>
    <dgm:cxn modelId="{93CE3EF7-3C3A-48EC-B876-5F7034A6A861}" type="presOf" srcId="{B5E2A413-49D0-4A66-AB56-BF857210FA02}" destId="{8C476818-9CA8-46F5-907F-09634F345567}" srcOrd="0" destOrd="0" presId="urn:microsoft.com/office/officeart/2009/3/layout/HorizontalOrganizationChart"/>
    <dgm:cxn modelId="{5FEB5E23-7222-4175-9619-61712767DDFC}" type="presOf" srcId="{01F24269-EA3C-4003-94FD-77F0399F5CB5}" destId="{A60756DA-D678-4F0F-8970-6DBF6698C222}" srcOrd="0" destOrd="0" presId="urn:microsoft.com/office/officeart/2009/3/layout/HorizontalOrganizationChart"/>
    <dgm:cxn modelId="{09E0FF32-509B-4E7F-8CC6-64B84A6F8026}" type="presOf" srcId="{C2C9C57A-F3EC-4A88-AFB3-DBDB577905EC}" destId="{2F21075B-A324-4E5B-8104-0D38023B13A9}" srcOrd="0" destOrd="0" presId="urn:microsoft.com/office/officeart/2009/3/layout/HorizontalOrganizationChart"/>
    <dgm:cxn modelId="{0A0773F2-F877-43F8-B228-8E742B2AF3D2}" type="presOf" srcId="{8D3B4440-8219-4A9C-874B-94115B1E1E79}" destId="{A9A02234-6D19-4CA5-9C10-CD2779DDDFAC}" srcOrd="0" destOrd="0" presId="urn:microsoft.com/office/officeart/2009/3/layout/HorizontalOrganizationChart"/>
    <dgm:cxn modelId="{43247478-A2FF-4398-807B-14E92343E4FD}" srcId="{C3D1CFC8-2BB3-49BA-9165-2B37967ECF61}" destId="{8F9BFB9C-CBC3-4057-A227-632C6A571A58}" srcOrd="4" destOrd="0" parTransId="{01F24269-EA3C-4003-94FD-77F0399F5CB5}" sibTransId="{99CE3FE4-CA89-44F0-9097-CD3E47CF3F03}"/>
    <dgm:cxn modelId="{BC05413D-E223-425E-A54D-FB63E7656BA1}" type="presOf" srcId="{C3D1CFC8-2BB3-49BA-9165-2B37967ECF61}" destId="{2EB67859-C4C0-4FE7-80ED-EC57D70D99EE}" srcOrd="1" destOrd="0" presId="urn:microsoft.com/office/officeart/2009/3/layout/HorizontalOrganizationChart"/>
    <dgm:cxn modelId="{0E6819D1-5040-4C3C-B116-50430AB96886}" type="presOf" srcId="{CBF2BAC5-2D8E-46BE-A5BA-746FCE95CC17}" destId="{8DCD0B94-B267-4D7C-9B18-3D61CBE37F85}" srcOrd="1" destOrd="0" presId="urn:microsoft.com/office/officeart/2009/3/layout/HorizontalOrganizationChart"/>
    <dgm:cxn modelId="{588A625B-A990-4F04-946D-3D7DC61329A5}" srcId="{C3D1CFC8-2BB3-49BA-9165-2B37967ECF61}" destId="{34F512DF-7752-4A21-9798-FB4F16629999}" srcOrd="1" destOrd="0" parTransId="{DBC0A86D-5727-4341-8490-87E5DB6D1C5B}" sibTransId="{9E9F45F9-E2CE-4B68-B765-4EAB4AEDE4D1}"/>
    <dgm:cxn modelId="{21053674-A6A4-425A-BB36-07E7AD12AD75}" type="presOf" srcId="{31F2427A-04EB-49FA-8103-3984BE1FEF27}" destId="{F832E7FD-EF2F-4B73-8050-69672770C14B}" srcOrd="1" destOrd="0" presId="urn:microsoft.com/office/officeart/2009/3/layout/HorizontalOrganizationChart"/>
    <dgm:cxn modelId="{896C7A0A-0597-4196-BFCA-1FAA1A18A44E}" srcId="{C3D1CFC8-2BB3-49BA-9165-2B37967ECF61}" destId="{B5E2A413-49D0-4A66-AB56-BF857210FA02}" srcOrd="2" destOrd="0" parTransId="{4EF97777-7DA9-4EE2-8F2C-42B83D791415}" sibTransId="{7BA49E65-4A06-41A2-BBB4-E8EA018CF7EB}"/>
    <dgm:cxn modelId="{EECCB759-248A-4FBE-8D8D-54425309C9B1}" type="presOf" srcId="{34F512DF-7752-4A21-9798-FB4F16629999}" destId="{F2EA3970-BF52-4FF0-83D8-6EF6DA7D4A50}" srcOrd="1" destOrd="0" presId="urn:microsoft.com/office/officeart/2009/3/layout/HorizontalOrganizationChart"/>
    <dgm:cxn modelId="{16EE6A96-6505-4DAA-94F9-8514859BE644}" type="presOf" srcId="{8F9BFB9C-CBC3-4057-A227-632C6A571A58}" destId="{EF8EF70C-2C8B-469E-905C-AD49CD89E3F5}" srcOrd="1" destOrd="0" presId="urn:microsoft.com/office/officeart/2009/3/layout/HorizontalOrganizationChart"/>
    <dgm:cxn modelId="{BA050218-D659-46D1-9027-7DD57F124D01}" type="presOf" srcId="{C3D1CFC8-2BB3-49BA-9165-2B37967ECF61}" destId="{4487CDB8-8C12-4EEE-90B1-583437AFFD9E}" srcOrd="0" destOrd="0" presId="urn:microsoft.com/office/officeart/2009/3/layout/HorizontalOrganizationChart"/>
    <dgm:cxn modelId="{1575C40D-4C4C-4C5B-A217-146F28C293C3}" type="presOf" srcId="{34F512DF-7752-4A21-9798-FB4F16629999}" destId="{223A654F-5073-43DD-B182-C8B0CEB49933}" srcOrd="0" destOrd="0" presId="urn:microsoft.com/office/officeart/2009/3/layout/HorizontalOrganizationChart"/>
    <dgm:cxn modelId="{55DE33EE-E10F-4A3F-9300-C73D05E5AE8D}" type="presOf" srcId="{B5E2A413-49D0-4A66-AB56-BF857210FA02}" destId="{2A11AFAB-9E67-4556-BF70-0C4341D2843F}" srcOrd="1" destOrd="0" presId="urn:microsoft.com/office/officeart/2009/3/layout/HorizontalOrganizationChart"/>
    <dgm:cxn modelId="{703BB8DC-82D2-4637-8444-27925175061D}" srcId="{C3D1CFC8-2BB3-49BA-9165-2B37967ECF61}" destId="{31F2427A-04EB-49FA-8103-3984BE1FEF27}" srcOrd="0" destOrd="0" parTransId="{C7220B16-F820-4B46-B301-6B730384DB75}" sibTransId="{2E4D1A29-F8F2-43C0-9662-DF8D3E7BEE1D}"/>
    <dgm:cxn modelId="{78472489-103A-4BA4-BE50-FEF117B2874B}" type="presOf" srcId="{8F9BFB9C-CBC3-4057-A227-632C6A571A58}" destId="{A9DD2B18-558D-4968-B99D-6F60A61D751C}" srcOrd="0" destOrd="0" presId="urn:microsoft.com/office/officeart/2009/3/layout/HorizontalOrganizationChart"/>
    <dgm:cxn modelId="{C590F6CA-BE38-4C1D-9C65-D713EA503D0A}" srcId="{C3D1CFC8-2BB3-49BA-9165-2B37967ECF61}" destId="{CBF2BAC5-2D8E-46BE-A5BA-746FCE95CC17}" srcOrd="5" destOrd="0" parTransId="{8D3B4440-8219-4A9C-874B-94115B1E1E79}" sibTransId="{32034458-5CF3-4D56-B770-3DE15DA8F5FF}"/>
    <dgm:cxn modelId="{BE348DC1-BF2D-48D6-8384-31649EC2D967}" type="presOf" srcId="{C7220B16-F820-4B46-B301-6B730384DB75}" destId="{B5121968-809F-4CB3-9C8F-10188252C0A4}" srcOrd="0" destOrd="0" presId="urn:microsoft.com/office/officeart/2009/3/layout/HorizontalOrganizationChart"/>
    <dgm:cxn modelId="{B827DE21-16FB-47F2-A51B-743D04699F8E}" srcId="{BC1E55E6-AE2A-43AB-A5CC-72544937862D}" destId="{C3D1CFC8-2BB3-49BA-9165-2B37967ECF61}" srcOrd="0" destOrd="0" parTransId="{5EC199DA-4987-436E-94EE-84938402BBF0}" sibTransId="{DE91D03F-9CB6-420C-9173-ABA1532DF70A}"/>
    <dgm:cxn modelId="{D713B2E8-D806-4A21-AE82-54D4E23477F7}" type="presOf" srcId="{31F2427A-04EB-49FA-8103-3984BE1FEF27}" destId="{8C8EA5E8-F731-405B-8EF8-26BA447B3F16}" srcOrd="0" destOrd="0" presId="urn:microsoft.com/office/officeart/2009/3/layout/HorizontalOrganizationChart"/>
    <dgm:cxn modelId="{BDA09D58-F1EF-43CC-A59F-28602E7A38E5}" type="presOf" srcId="{81E4D65B-A9C1-44EE-B3B3-99FB02E736F3}" destId="{911977AE-FF1B-4A7E-80F9-1F713AB7BC46}" srcOrd="1" destOrd="0" presId="urn:microsoft.com/office/officeart/2009/3/layout/HorizontalOrganizationChart"/>
    <dgm:cxn modelId="{7A2CD9B0-5232-4281-B3AF-1489B5CCE0C4}" srcId="{C3D1CFC8-2BB3-49BA-9165-2B37967ECF61}" destId="{81E4D65B-A9C1-44EE-B3B3-99FB02E736F3}" srcOrd="3" destOrd="0" parTransId="{C2C9C57A-F3EC-4A88-AFB3-DBDB577905EC}" sibTransId="{F76D7801-C7EA-4D96-8D27-9A8DEFE46C93}"/>
    <dgm:cxn modelId="{D1560858-86C2-45D5-85A1-C05A113B2DF3}" type="presOf" srcId="{DBC0A86D-5727-4341-8490-87E5DB6D1C5B}" destId="{2A52448D-2E7E-4EEE-BA00-6923E91A75FA}" srcOrd="0" destOrd="0" presId="urn:microsoft.com/office/officeart/2009/3/layout/HorizontalOrganizationChart"/>
    <dgm:cxn modelId="{D6290084-3DC3-4B2A-8FCD-4373276E5F47}" type="presParOf" srcId="{459099D3-DBA0-42F8-836B-19D9AA296EBB}" destId="{55982FA7-835C-45C2-B9F0-D5855665DC10}" srcOrd="0" destOrd="0" presId="urn:microsoft.com/office/officeart/2009/3/layout/HorizontalOrganizationChart"/>
    <dgm:cxn modelId="{31D2953C-B67D-456C-BE13-C86A9020F641}" type="presParOf" srcId="{55982FA7-835C-45C2-B9F0-D5855665DC10}" destId="{7C690987-5DFE-4491-922A-D43027FF37E6}" srcOrd="0" destOrd="0" presId="urn:microsoft.com/office/officeart/2009/3/layout/HorizontalOrganizationChart"/>
    <dgm:cxn modelId="{13CFA899-D498-41A8-823C-4363F4691885}" type="presParOf" srcId="{7C690987-5DFE-4491-922A-D43027FF37E6}" destId="{4487CDB8-8C12-4EEE-90B1-583437AFFD9E}" srcOrd="0" destOrd="0" presId="urn:microsoft.com/office/officeart/2009/3/layout/HorizontalOrganizationChart"/>
    <dgm:cxn modelId="{23CB668D-33ED-4E5E-A66A-8A6194A57896}" type="presParOf" srcId="{7C690987-5DFE-4491-922A-D43027FF37E6}" destId="{2EB67859-C4C0-4FE7-80ED-EC57D70D99EE}" srcOrd="1" destOrd="0" presId="urn:microsoft.com/office/officeart/2009/3/layout/HorizontalOrganizationChart"/>
    <dgm:cxn modelId="{B430E4B2-D2FA-4A53-91E8-9644AF978CA9}" type="presParOf" srcId="{55982FA7-835C-45C2-B9F0-D5855665DC10}" destId="{5CA9EA03-C944-4E31-9A78-FFFCB7E9A7EC}" srcOrd="1" destOrd="0" presId="urn:microsoft.com/office/officeart/2009/3/layout/HorizontalOrganizationChart"/>
    <dgm:cxn modelId="{DA2CD3D8-860A-4B9B-ABA7-698D9514BBCC}" type="presParOf" srcId="{5CA9EA03-C944-4E31-9A78-FFFCB7E9A7EC}" destId="{B5121968-809F-4CB3-9C8F-10188252C0A4}" srcOrd="0" destOrd="0" presId="urn:microsoft.com/office/officeart/2009/3/layout/HorizontalOrganizationChart"/>
    <dgm:cxn modelId="{D3FD96B0-9F01-4865-93CE-A13852247534}" type="presParOf" srcId="{5CA9EA03-C944-4E31-9A78-FFFCB7E9A7EC}" destId="{019F6134-0107-46B1-9744-C74C2DD573D3}" srcOrd="1" destOrd="0" presId="urn:microsoft.com/office/officeart/2009/3/layout/HorizontalOrganizationChart"/>
    <dgm:cxn modelId="{32CDD1A0-3D8F-4D90-A05F-F1C24E66A956}" type="presParOf" srcId="{019F6134-0107-46B1-9744-C74C2DD573D3}" destId="{DC3E6E6E-8EEC-4CA8-A4AD-1A73CF8F465B}" srcOrd="0" destOrd="0" presId="urn:microsoft.com/office/officeart/2009/3/layout/HorizontalOrganizationChart"/>
    <dgm:cxn modelId="{CC778B4E-9DD4-4076-BE77-0FB1DDF9B6D9}" type="presParOf" srcId="{DC3E6E6E-8EEC-4CA8-A4AD-1A73CF8F465B}" destId="{8C8EA5E8-F731-405B-8EF8-26BA447B3F16}" srcOrd="0" destOrd="0" presId="urn:microsoft.com/office/officeart/2009/3/layout/HorizontalOrganizationChart"/>
    <dgm:cxn modelId="{DBD7A64D-FB6C-4560-90EA-7D4182C950FA}" type="presParOf" srcId="{DC3E6E6E-8EEC-4CA8-A4AD-1A73CF8F465B}" destId="{F832E7FD-EF2F-4B73-8050-69672770C14B}" srcOrd="1" destOrd="0" presId="urn:microsoft.com/office/officeart/2009/3/layout/HorizontalOrganizationChart"/>
    <dgm:cxn modelId="{BE652E07-A675-4C4E-B651-BA4D38643D7B}" type="presParOf" srcId="{019F6134-0107-46B1-9744-C74C2DD573D3}" destId="{A47F5E53-6927-42CE-A8B1-24F415BA08B7}" srcOrd="1" destOrd="0" presId="urn:microsoft.com/office/officeart/2009/3/layout/HorizontalOrganizationChart"/>
    <dgm:cxn modelId="{2CDB7FB4-B034-4614-992F-9B2F1017BA5B}" type="presParOf" srcId="{019F6134-0107-46B1-9744-C74C2DD573D3}" destId="{BF507908-7E00-489F-AB0D-113494C1264C}" srcOrd="2" destOrd="0" presId="urn:microsoft.com/office/officeart/2009/3/layout/HorizontalOrganizationChart"/>
    <dgm:cxn modelId="{F28C0F39-3238-4AFD-94B1-F0525266D513}" type="presParOf" srcId="{5CA9EA03-C944-4E31-9A78-FFFCB7E9A7EC}" destId="{2A52448D-2E7E-4EEE-BA00-6923E91A75FA}" srcOrd="2" destOrd="0" presId="urn:microsoft.com/office/officeart/2009/3/layout/HorizontalOrganizationChart"/>
    <dgm:cxn modelId="{C7FD5206-8D9D-44B9-A960-A981D39AC609}" type="presParOf" srcId="{5CA9EA03-C944-4E31-9A78-FFFCB7E9A7EC}" destId="{00C4595F-35F6-4DD4-A7E9-A775E0E131BB}" srcOrd="3" destOrd="0" presId="urn:microsoft.com/office/officeart/2009/3/layout/HorizontalOrganizationChart"/>
    <dgm:cxn modelId="{96CC4E5D-09D3-4452-845C-C2D2117E1CC4}" type="presParOf" srcId="{00C4595F-35F6-4DD4-A7E9-A775E0E131BB}" destId="{1026BCC6-842D-4856-95E4-BD875984EDBF}" srcOrd="0" destOrd="0" presId="urn:microsoft.com/office/officeart/2009/3/layout/HorizontalOrganizationChart"/>
    <dgm:cxn modelId="{F1BED0F5-9C9F-4931-A7B9-5C0A1F0A9891}" type="presParOf" srcId="{1026BCC6-842D-4856-95E4-BD875984EDBF}" destId="{223A654F-5073-43DD-B182-C8B0CEB49933}" srcOrd="0" destOrd="0" presId="urn:microsoft.com/office/officeart/2009/3/layout/HorizontalOrganizationChart"/>
    <dgm:cxn modelId="{2EB9F042-A909-4145-A862-5B1BF743ED18}" type="presParOf" srcId="{1026BCC6-842D-4856-95E4-BD875984EDBF}" destId="{F2EA3970-BF52-4FF0-83D8-6EF6DA7D4A50}" srcOrd="1" destOrd="0" presId="urn:microsoft.com/office/officeart/2009/3/layout/HorizontalOrganizationChart"/>
    <dgm:cxn modelId="{19564215-78AC-40D5-97A1-9BAC68C2BD15}" type="presParOf" srcId="{00C4595F-35F6-4DD4-A7E9-A775E0E131BB}" destId="{E2FC24F8-922B-4B41-9460-A69D4EF8BA00}" srcOrd="1" destOrd="0" presId="urn:microsoft.com/office/officeart/2009/3/layout/HorizontalOrganizationChart"/>
    <dgm:cxn modelId="{578BF80F-B6B9-47FB-9E47-C14FD5CD9929}" type="presParOf" srcId="{00C4595F-35F6-4DD4-A7E9-A775E0E131BB}" destId="{885D9A16-9061-4CE0-A4F4-BE28E2F2F601}" srcOrd="2" destOrd="0" presId="urn:microsoft.com/office/officeart/2009/3/layout/HorizontalOrganizationChart"/>
    <dgm:cxn modelId="{C5A080B8-627C-4AAF-9CBA-AFFCD0F1B5DA}" type="presParOf" srcId="{5CA9EA03-C944-4E31-9A78-FFFCB7E9A7EC}" destId="{6D5AD878-122F-4A31-B21D-82A027FE5801}" srcOrd="4" destOrd="0" presId="urn:microsoft.com/office/officeart/2009/3/layout/HorizontalOrganizationChart"/>
    <dgm:cxn modelId="{6F689090-7ADC-444D-9C7F-223FBD53D063}" type="presParOf" srcId="{5CA9EA03-C944-4E31-9A78-FFFCB7E9A7EC}" destId="{DBF2BECC-EAAB-4CE0-8078-C920CB401ABB}" srcOrd="5" destOrd="0" presId="urn:microsoft.com/office/officeart/2009/3/layout/HorizontalOrganizationChart"/>
    <dgm:cxn modelId="{E5B231F6-1766-4631-A95D-F0E9D90B314B}" type="presParOf" srcId="{DBF2BECC-EAAB-4CE0-8078-C920CB401ABB}" destId="{53AFE2CA-3C8F-4585-AC04-A1860B61A917}" srcOrd="0" destOrd="0" presId="urn:microsoft.com/office/officeart/2009/3/layout/HorizontalOrganizationChart"/>
    <dgm:cxn modelId="{6FC653CF-A87E-4924-B318-55A4BE302826}" type="presParOf" srcId="{53AFE2CA-3C8F-4585-AC04-A1860B61A917}" destId="{8C476818-9CA8-46F5-907F-09634F345567}" srcOrd="0" destOrd="0" presId="urn:microsoft.com/office/officeart/2009/3/layout/HorizontalOrganizationChart"/>
    <dgm:cxn modelId="{F2B4C42A-84DA-4830-B229-822FA5F74AB0}" type="presParOf" srcId="{53AFE2CA-3C8F-4585-AC04-A1860B61A917}" destId="{2A11AFAB-9E67-4556-BF70-0C4341D2843F}" srcOrd="1" destOrd="0" presId="urn:microsoft.com/office/officeart/2009/3/layout/HorizontalOrganizationChart"/>
    <dgm:cxn modelId="{F9530B59-A450-4795-8D99-8D708B12DED2}" type="presParOf" srcId="{DBF2BECC-EAAB-4CE0-8078-C920CB401ABB}" destId="{7AB2E56E-7BB4-4ECA-A91E-E6DD47465803}" srcOrd="1" destOrd="0" presId="urn:microsoft.com/office/officeart/2009/3/layout/HorizontalOrganizationChart"/>
    <dgm:cxn modelId="{1A6D9345-E311-4E96-9B0F-15E17903180A}" type="presParOf" srcId="{DBF2BECC-EAAB-4CE0-8078-C920CB401ABB}" destId="{F025236D-0776-481F-8F7F-DC0F1A719097}" srcOrd="2" destOrd="0" presId="urn:microsoft.com/office/officeart/2009/3/layout/HorizontalOrganizationChart"/>
    <dgm:cxn modelId="{BC39F8C7-2F92-4274-A905-8DC2E9CBB70E}" type="presParOf" srcId="{5CA9EA03-C944-4E31-9A78-FFFCB7E9A7EC}" destId="{2F21075B-A324-4E5B-8104-0D38023B13A9}" srcOrd="6" destOrd="0" presId="urn:microsoft.com/office/officeart/2009/3/layout/HorizontalOrganizationChart"/>
    <dgm:cxn modelId="{A8A8CA7F-1DF2-4DFC-B98C-80B46FDBA945}" type="presParOf" srcId="{5CA9EA03-C944-4E31-9A78-FFFCB7E9A7EC}" destId="{C6DB613D-E99C-409A-AD1E-8F66F92A1700}" srcOrd="7" destOrd="0" presId="urn:microsoft.com/office/officeart/2009/3/layout/HorizontalOrganizationChart"/>
    <dgm:cxn modelId="{DE1BB5AC-B7BF-4980-BA81-A9D5F0B1BFB9}" type="presParOf" srcId="{C6DB613D-E99C-409A-AD1E-8F66F92A1700}" destId="{C743FA43-46DC-4955-9EFF-520092BB2E5F}" srcOrd="0" destOrd="0" presId="urn:microsoft.com/office/officeart/2009/3/layout/HorizontalOrganizationChart"/>
    <dgm:cxn modelId="{AE0A33A8-59B1-4F02-9676-1541D1245F0E}" type="presParOf" srcId="{C743FA43-46DC-4955-9EFF-520092BB2E5F}" destId="{4DE86A7F-05B1-40B9-9393-454517A62B4C}" srcOrd="0" destOrd="0" presId="urn:microsoft.com/office/officeart/2009/3/layout/HorizontalOrganizationChart"/>
    <dgm:cxn modelId="{FAA9CAB2-B3FD-427C-B2D9-A3F4EA910900}" type="presParOf" srcId="{C743FA43-46DC-4955-9EFF-520092BB2E5F}" destId="{911977AE-FF1B-4A7E-80F9-1F713AB7BC46}" srcOrd="1" destOrd="0" presId="urn:microsoft.com/office/officeart/2009/3/layout/HorizontalOrganizationChart"/>
    <dgm:cxn modelId="{1655C991-6149-49FB-B58B-040D2C780B67}" type="presParOf" srcId="{C6DB613D-E99C-409A-AD1E-8F66F92A1700}" destId="{D8AB6AE1-8254-4DBE-8A42-1393CEC17C53}" srcOrd="1" destOrd="0" presId="urn:microsoft.com/office/officeart/2009/3/layout/HorizontalOrganizationChart"/>
    <dgm:cxn modelId="{2EFF4989-93B8-4A98-9C01-4394027A8DFA}" type="presParOf" srcId="{C6DB613D-E99C-409A-AD1E-8F66F92A1700}" destId="{DB9529A8-B273-4D5B-817C-D79944287381}" srcOrd="2" destOrd="0" presId="urn:microsoft.com/office/officeart/2009/3/layout/HorizontalOrganizationChart"/>
    <dgm:cxn modelId="{4F8C5146-2C75-4A26-85E8-DB45EEEA4901}" type="presParOf" srcId="{5CA9EA03-C944-4E31-9A78-FFFCB7E9A7EC}" destId="{A60756DA-D678-4F0F-8970-6DBF6698C222}" srcOrd="8" destOrd="0" presId="urn:microsoft.com/office/officeart/2009/3/layout/HorizontalOrganizationChart"/>
    <dgm:cxn modelId="{191B189B-DEA2-4BB5-9866-75F5EADC3358}" type="presParOf" srcId="{5CA9EA03-C944-4E31-9A78-FFFCB7E9A7EC}" destId="{A6C5C40D-C38E-47D2-981E-2CAF31D7213B}" srcOrd="9" destOrd="0" presId="urn:microsoft.com/office/officeart/2009/3/layout/HorizontalOrganizationChart"/>
    <dgm:cxn modelId="{E71ED311-B97E-4A52-8BA9-96E8514EEA14}" type="presParOf" srcId="{A6C5C40D-C38E-47D2-981E-2CAF31D7213B}" destId="{828CCC67-46DF-4F7E-81BE-A5F0D4059B7A}" srcOrd="0" destOrd="0" presId="urn:microsoft.com/office/officeart/2009/3/layout/HorizontalOrganizationChart"/>
    <dgm:cxn modelId="{3A916BB4-DE22-499F-AAFF-E5D710F880DD}" type="presParOf" srcId="{828CCC67-46DF-4F7E-81BE-A5F0D4059B7A}" destId="{A9DD2B18-558D-4968-B99D-6F60A61D751C}" srcOrd="0" destOrd="0" presId="urn:microsoft.com/office/officeart/2009/3/layout/HorizontalOrganizationChart"/>
    <dgm:cxn modelId="{0FFB0103-887D-4856-A960-837B9B727171}" type="presParOf" srcId="{828CCC67-46DF-4F7E-81BE-A5F0D4059B7A}" destId="{EF8EF70C-2C8B-469E-905C-AD49CD89E3F5}" srcOrd="1" destOrd="0" presId="urn:microsoft.com/office/officeart/2009/3/layout/HorizontalOrganizationChart"/>
    <dgm:cxn modelId="{6C95440F-1F0A-4AAF-9204-4CD044F172BD}" type="presParOf" srcId="{A6C5C40D-C38E-47D2-981E-2CAF31D7213B}" destId="{842FBDF0-0A21-46F5-8743-2F280F0D5096}" srcOrd="1" destOrd="0" presId="urn:microsoft.com/office/officeart/2009/3/layout/HorizontalOrganizationChart"/>
    <dgm:cxn modelId="{DD772C46-00ED-4707-A5B7-6810DF2E70B1}" type="presParOf" srcId="{A6C5C40D-C38E-47D2-981E-2CAF31D7213B}" destId="{4F7C0E13-1C4D-48F2-BD84-AE8BB8E329CF}" srcOrd="2" destOrd="0" presId="urn:microsoft.com/office/officeart/2009/3/layout/HorizontalOrganizationChart"/>
    <dgm:cxn modelId="{5F08E157-1BF6-45E5-8708-0E7D15DE5FD9}" type="presParOf" srcId="{5CA9EA03-C944-4E31-9A78-FFFCB7E9A7EC}" destId="{A9A02234-6D19-4CA5-9C10-CD2779DDDFAC}" srcOrd="10" destOrd="0" presId="urn:microsoft.com/office/officeart/2009/3/layout/HorizontalOrganizationChart"/>
    <dgm:cxn modelId="{FAAE56EC-1807-4CAF-AF22-4FF03223C6A6}" type="presParOf" srcId="{5CA9EA03-C944-4E31-9A78-FFFCB7E9A7EC}" destId="{D7E66253-6ABF-4928-B97A-F3FC905C616E}" srcOrd="11" destOrd="0" presId="urn:microsoft.com/office/officeart/2009/3/layout/HorizontalOrganizationChart"/>
    <dgm:cxn modelId="{EE13B49E-9EFA-4BA0-AF99-2D20FE2AFE52}" type="presParOf" srcId="{D7E66253-6ABF-4928-B97A-F3FC905C616E}" destId="{6FDA8F04-61AC-4A89-BB7D-FC3FCFDD24D1}" srcOrd="0" destOrd="0" presId="urn:microsoft.com/office/officeart/2009/3/layout/HorizontalOrganizationChart"/>
    <dgm:cxn modelId="{6C968B0C-90DC-48AE-9C77-498F296AB153}" type="presParOf" srcId="{6FDA8F04-61AC-4A89-BB7D-FC3FCFDD24D1}" destId="{E23FAE1A-DD38-4B7D-8D30-46CFF87417D3}" srcOrd="0" destOrd="0" presId="urn:microsoft.com/office/officeart/2009/3/layout/HorizontalOrganizationChart"/>
    <dgm:cxn modelId="{70E0E1EA-DD16-46D5-81E7-5527058258D3}" type="presParOf" srcId="{6FDA8F04-61AC-4A89-BB7D-FC3FCFDD24D1}" destId="{8DCD0B94-B267-4D7C-9B18-3D61CBE37F85}" srcOrd="1" destOrd="0" presId="urn:microsoft.com/office/officeart/2009/3/layout/HorizontalOrganizationChart"/>
    <dgm:cxn modelId="{446E2317-824B-4FC2-B967-9B276DE7D230}" type="presParOf" srcId="{D7E66253-6ABF-4928-B97A-F3FC905C616E}" destId="{159946A8-2271-497B-8A02-EDB3BC09B8BF}" srcOrd="1" destOrd="0" presId="urn:microsoft.com/office/officeart/2009/3/layout/HorizontalOrganizationChart"/>
    <dgm:cxn modelId="{8E3C9586-050F-4B3F-A61C-783874D813C5}" type="presParOf" srcId="{D7E66253-6ABF-4928-B97A-F3FC905C616E}" destId="{8CA4E610-8601-40A9-AE7D-37968258C2F6}" srcOrd="2" destOrd="0" presId="urn:microsoft.com/office/officeart/2009/3/layout/HorizontalOrganizationChart"/>
    <dgm:cxn modelId="{F3CE1C24-3541-45C1-ADB3-1CD6373E516A}" type="presParOf" srcId="{55982FA7-835C-45C2-B9F0-D5855665DC10}" destId="{C382E334-15D8-4D92-B3C5-F4E1AC41F24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38028-445B-40DE-B584-A9F8C3C73925}">
      <dsp:nvSpPr>
        <dsp:cNvPr id="0" name=""/>
        <dsp:cNvSpPr/>
      </dsp:nvSpPr>
      <dsp:spPr>
        <a:xfrm>
          <a:off x="3062839" y="1150601"/>
          <a:ext cx="6723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399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464" y="1192806"/>
        <a:ext cx="35149" cy="7029"/>
      </dsp:txXfrm>
    </dsp:sp>
    <dsp:sp modelId="{406B9F88-E24E-4DCA-B20C-E5F2D39F37A5}">
      <dsp:nvSpPr>
        <dsp:cNvPr id="0" name=""/>
        <dsp:cNvSpPr/>
      </dsp:nvSpPr>
      <dsp:spPr>
        <a:xfrm>
          <a:off x="8119" y="279365"/>
          <a:ext cx="3056520" cy="1833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PCD Files</a:t>
          </a:r>
        </a:p>
      </dsp:txBody>
      <dsp:txXfrm>
        <a:off x="8119" y="279365"/>
        <a:ext cx="3056520" cy="1833912"/>
      </dsp:txXfrm>
    </dsp:sp>
    <dsp:sp modelId="{077E4113-13C2-4B8D-B02D-95D7EDEF460B}">
      <dsp:nvSpPr>
        <dsp:cNvPr id="0" name=""/>
        <dsp:cNvSpPr/>
      </dsp:nvSpPr>
      <dsp:spPr>
        <a:xfrm>
          <a:off x="6822359" y="1150601"/>
          <a:ext cx="6723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399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0984" y="1192806"/>
        <a:ext cx="35149" cy="7029"/>
      </dsp:txXfrm>
    </dsp:sp>
    <dsp:sp modelId="{1F7196EC-7CEB-4F91-9486-2C7A3E7A221D}">
      <dsp:nvSpPr>
        <dsp:cNvPr id="0" name=""/>
        <dsp:cNvSpPr/>
      </dsp:nvSpPr>
      <dsp:spPr>
        <a:xfrm>
          <a:off x="3767639" y="279365"/>
          <a:ext cx="3056520" cy="1833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Voxel Filter (down sample)</a:t>
          </a:r>
        </a:p>
      </dsp:txBody>
      <dsp:txXfrm>
        <a:off x="3767639" y="279365"/>
        <a:ext cx="3056520" cy="1833912"/>
      </dsp:txXfrm>
    </dsp:sp>
    <dsp:sp modelId="{0264BC07-1184-4364-9742-645D92DAD525}">
      <dsp:nvSpPr>
        <dsp:cNvPr id="0" name=""/>
        <dsp:cNvSpPr/>
      </dsp:nvSpPr>
      <dsp:spPr>
        <a:xfrm>
          <a:off x="1536379" y="2111477"/>
          <a:ext cx="7519039" cy="672399"/>
        </a:xfrm>
        <a:custGeom>
          <a:avLst/>
          <a:gdLst/>
          <a:ahLst/>
          <a:cxnLst/>
          <a:rect l="0" t="0" r="0" b="0"/>
          <a:pathLst>
            <a:path>
              <a:moveTo>
                <a:pt x="7519039" y="0"/>
              </a:moveTo>
              <a:lnTo>
                <a:pt x="7519039" y="353299"/>
              </a:lnTo>
              <a:lnTo>
                <a:pt x="0" y="353299"/>
              </a:lnTo>
              <a:lnTo>
                <a:pt x="0" y="672399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07103" y="2444162"/>
        <a:ext cx="377591" cy="7029"/>
      </dsp:txXfrm>
    </dsp:sp>
    <dsp:sp modelId="{1483916F-D13F-4156-9D9C-5D534697E59D}">
      <dsp:nvSpPr>
        <dsp:cNvPr id="0" name=""/>
        <dsp:cNvSpPr/>
      </dsp:nvSpPr>
      <dsp:spPr>
        <a:xfrm>
          <a:off x="7527159" y="279365"/>
          <a:ext cx="3056520" cy="1833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Plane Segmentation (RANSAC)</a:t>
          </a:r>
        </a:p>
      </dsp:txBody>
      <dsp:txXfrm>
        <a:off x="7527159" y="279365"/>
        <a:ext cx="3056520" cy="1833912"/>
      </dsp:txXfrm>
    </dsp:sp>
    <dsp:sp modelId="{4B9D6569-676B-4F96-8E97-AFCBF56546F6}">
      <dsp:nvSpPr>
        <dsp:cNvPr id="0" name=""/>
        <dsp:cNvSpPr/>
      </dsp:nvSpPr>
      <dsp:spPr>
        <a:xfrm>
          <a:off x="3062839" y="3687512"/>
          <a:ext cx="6723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399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464" y="3729717"/>
        <a:ext cx="35149" cy="7029"/>
      </dsp:txXfrm>
    </dsp:sp>
    <dsp:sp modelId="{30D0CC0B-62B4-4D9D-B91C-129E33E55042}">
      <dsp:nvSpPr>
        <dsp:cNvPr id="0" name=""/>
        <dsp:cNvSpPr/>
      </dsp:nvSpPr>
      <dsp:spPr>
        <a:xfrm>
          <a:off x="8119" y="2816276"/>
          <a:ext cx="3056520" cy="1833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Extract Prism (convex hull)</a:t>
          </a:r>
        </a:p>
      </dsp:txBody>
      <dsp:txXfrm>
        <a:off x="8119" y="2816276"/>
        <a:ext cx="3056520" cy="1833912"/>
      </dsp:txXfrm>
    </dsp:sp>
    <dsp:sp modelId="{A289B9E5-5307-4A86-B002-05F3779ABF27}">
      <dsp:nvSpPr>
        <dsp:cNvPr id="0" name=""/>
        <dsp:cNvSpPr/>
      </dsp:nvSpPr>
      <dsp:spPr>
        <a:xfrm>
          <a:off x="6822359" y="3687512"/>
          <a:ext cx="6723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399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0984" y="3729717"/>
        <a:ext cx="35149" cy="7029"/>
      </dsp:txXfrm>
    </dsp:sp>
    <dsp:sp modelId="{4D755875-0444-4E0A-A052-B443BDF113CF}">
      <dsp:nvSpPr>
        <dsp:cNvPr id="0" name=""/>
        <dsp:cNvSpPr/>
      </dsp:nvSpPr>
      <dsp:spPr>
        <a:xfrm>
          <a:off x="3767639" y="2816276"/>
          <a:ext cx="3056520" cy="1833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Noise Removal (Gaussian)</a:t>
          </a:r>
        </a:p>
      </dsp:txBody>
      <dsp:txXfrm>
        <a:off x="3767639" y="2816276"/>
        <a:ext cx="3056520" cy="1833912"/>
      </dsp:txXfrm>
    </dsp:sp>
    <dsp:sp modelId="{0EECCAE7-28FE-4692-9981-6E44C9DFA85D}">
      <dsp:nvSpPr>
        <dsp:cNvPr id="0" name=""/>
        <dsp:cNvSpPr/>
      </dsp:nvSpPr>
      <dsp:spPr>
        <a:xfrm>
          <a:off x="7527159" y="2816276"/>
          <a:ext cx="3056520" cy="1833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Segmented PCD File</a:t>
          </a:r>
        </a:p>
      </dsp:txBody>
      <dsp:txXfrm>
        <a:off x="7527159" y="2816276"/>
        <a:ext cx="3056520" cy="183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02234-6D19-4CA5-9C10-CD2779DDDFAC}">
      <dsp:nvSpPr>
        <dsp:cNvPr id="0" name=""/>
        <dsp:cNvSpPr/>
      </dsp:nvSpPr>
      <dsp:spPr>
        <a:xfrm>
          <a:off x="1770231" y="2175669"/>
          <a:ext cx="353666" cy="1900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33" y="0"/>
              </a:lnTo>
              <a:lnTo>
                <a:pt x="176833" y="1900955"/>
              </a:lnTo>
              <a:lnTo>
                <a:pt x="353666" y="1900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756DA-D678-4F0F-8970-6DBF6698C222}">
      <dsp:nvSpPr>
        <dsp:cNvPr id="0" name=""/>
        <dsp:cNvSpPr/>
      </dsp:nvSpPr>
      <dsp:spPr>
        <a:xfrm>
          <a:off x="1770231" y="2175669"/>
          <a:ext cx="353666" cy="1140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33" y="0"/>
              </a:lnTo>
              <a:lnTo>
                <a:pt x="176833" y="1140573"/>
              </a:lnTo>
              <a:lnTo>
                <a:pt x="353666" y="11405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1075B-A324-4E5B-8104-0D38023B13A9}">
      <dsp:nvSpPr>
        <dsp:cNvPr id="0" name=""/>
        <dsp:cNvSpPr/>
      </dsp:nvSpPr>
      <dsp:spPr>
        <a:xfrm>
          <a:off x="1770231" y="2175669"/>
          <a:ext cx="353666" cy="380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33" y="0"/>
              </a:lnTo>
              <a:lnTo>
                <a:pt x="176833" y="380191"/>
              </a:lnTo>
              <a:lnTo>
                <a:pt x="353666" y="380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AD878-122F-4A31-B21D-82A027FE5801}">
      <dsp:nvSpPr>
        <dsp:cNvPr id="0" name=""/>
        <dsp:cNvSpPr/>
      </dsp:nvSpPr>
      <dsp:spPr>
        <a:xfrm>
          <a:off x="1770231" y="1795477"/>
          <a:ext cx="353666" cy="380191"/>
        </a:xfrm>
        <a:custGeom>
          <a:avLst/>
          <a:gdLst/>
          <a:ahLst/>
          <a:cxnLst/>
          <a:rect l="0" t="0" r="0" b="0"/>
          <a:pathLst>
            <a:path>
              <a:moveTo>
                <a:pt x="0" y="380191"/>
              </a:moveTo>
              <a:lnTo>
                <a:pt x="176833" y="380191"/>
              </a:lnTo>
              <a:lnTo>
                <a:pt x="176833" y="0"/>
              </a:lnTo>
              <a:lnTo>
                <a:pt x="3536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2448D-2E7E-4EEE-BA00-6923E91A75FA}">
      <dsp:nvSpPr>
        <dsp:cNvPr id="0" name=""/>
        <dsp:cNvSpPr/>
      </dsp:nvSpPr>
      <dsp:spPr>
        <a:xfrm>
          <a:off x="1770231" y="1035095"/>
          <a:ext cx="353666" cy="1140573"/>
        </a:xfrm>
        <a:custGeom>
          <a:avLst/>
          <a:gdLst/>
          <a:ahLst/>
          <a:cxnLst/>
          <a:rect l="0" t="0" r="0" b="0"/>
          <a:pathLst>
            <a:path>
              <a:moveTo>
                <a:pt x="0" y="1140573"/>
              </a:moveTo>
              <a:lnTo>
                <a:pt x="176833" y="1140573"/>
              </a:lnTo>
              <a:lnTo>
                <a:pt x="176833" y="0"/>
              </a:lnTo>
              <a:lnTo>
                <a:pt x="3536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21968-809F-4CB3-9C8F-10188252C0A4}">
      <dsp:nvSpPr>
        <dsp:cNvPr id="0" name=""/>
        <dsp:cNvSpPr/>
      </dsp:nvSpPr>
      <dsp:spPr>
        <a:xfrm>
          <a:off x="1770231" y="274713"/>
          <a:ext cx="353666" cy="1900955"/>
        </a:xfrm>
        <a:custGeom>
          <a:avLst/>
          <a:gdLst/>
          <a:ahLst/>
          <a:cxnLst/>
          <a:rect l="0" t="0" r="0" b="0"/>
          <a:pathLst>
            <a:path>
              <a:moveTo>
                <a:pt x="0" y="1900955"/>
              </a:moveTo>
              <a:lnTo>
                <a:pt x="176833" y="1900955"/>
              </a:lnTo>
              <a:lnTo>
                <a:pt x="176833" y="0"/>
              </a:lnTo>
              <a:lnTo>
                <a:pt x="3536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7CDB8-8C12-4EEE-90B1-583437AFFD9E}">
      <dsp:nvSpPr>
        <dsp:cNvPr id="0" name=""/>
        <dsp:cNvSpPr/>
      </dsp:nvSpPr>
      <dsp:spPr>
        <a:xfrm>
          <a:off x="1901" y="1905998"/>
          <a:ext cx="1768330" cy="5393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Project Root Directory</a:t>
          </a:r>
        </a:p>
      </dsp:txBody>
      <dsp:txXfrm>
        <a:off x="1901" y="1905998"/>
        <a:ext cx="1768330" cy="539340"/>
      </dsp:txXfrm>
    </dsp:sp>
    <dsp:sp modelId="{8C8EA5E8-F731-405B-8EF8-26BA447B3F16}">
      <dsp:nvSpPr>
        <dsp:cNvPr id="0" name=""/>
        <dsp:cNvSpPr/>
      </dsp:nvSpPr>
      <dsp:spPr>
        <a:xfrm>
          <a:off x="2123898" y="5043"/>
          <a:ext cx="1768330" cy="5393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build/</a:t>
          </a:r>
        </a:p>
      </dsp:txBody>
      <dsp:txXfrm>
        <a:off x="2123898" y="5043"/>
        <a:ext cx="1768330" cy="539340"/>
      </dsp:txXfrm>
    </dsp:sp>
    <dsp:sp modelId="{223A654F-5073-43DD-B182-C8B0CEB49933}">
      <dsp:nvSpPr>
        <dsp:cNvPr id="0" name=""/>
        <dsp:cNvSpPr/>
      </dsp:nvSpPr>
      <dsp:spPr>
        <a:xfrm>
          <a:off x="2123898" y="765425"/>
          <a:ext cx="1768330" cy="5393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include/</a:t>
          </a:r>
        </a:p>
      </dsp:txBody>
      <dsp:txXfrm>
        <a:off x="2123898" y="765425"/>
        <a:ext cx="1768330" cy="539340"/>
      </dsp:txXfrm>
    </dsp:sp>
    <dsp:sp modelId="{8C476818-9CA8-46F5-907F-09634F345567}">
      <dsp:nvSpPr>
        <dsp:cNvPr id="0" name=""/>
        <dsp:cNvSpPr/>
      </dsp:nvSpPr>
      <dsp:spPr>
        <a:xfrm>
          <a:off x="2123898" y="1525807"/>
          <a:ext cx="1768330" cy="5393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log/</a:t>
          </a:r>
        </a:p>
      </dsp:txBody>
      <dsp:txXfrm>
        <a:off x="2123898" y="1525807"/>
        <a:ext cx="1768330" cy="539340"/>
      </dsp:txXfrm>
    </dsp:sp>
    <dsp:sp modelId="{4DE86A7F-05B1-40B9-9393-454517A62B4C}">
      <dsp:nvSpPr>
        <dsp:cNvPr id="0" name=""/>
        <dsp:cNvSpPr/>
      </dsp:nvSpPr>
      <dsp:spPr>
        <a:xfrm>
          <a:off x="2123898" y="2286189"/>
          <a:ext cx="1768330" cy="5393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pictures/</a:t>
          </a:r>
        </a:p>
      </dsp:txBody>
      <dsp:txXfrm>
        <a:off x="2123898" y="2286189"/>
        <a:ext cx="1768330" cy="539340"/>
      </dsp:txXfrm>
    </dsp:sp>
    <dsp:sp modelId="{A9DD2B18-558D-4968-B99D-6F60A61D751C}">
      <dsp:nvSpPr>
        <dsp:cNvPr id="0" name=""/>
        <dsp:cNvSpPr/>
      </dsp:nvSpPr>
      <dsp:spPr>
        <a:xfrm>
          <a:off x="2123898" y="3046571"/>
          <a:ext cx="1768330" cy="5393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src</a:t>
          </a:r>
          <a:r>
            <a:rPr lang="en-US" sz="1800" kern="1200" dirty="0"/>
            <a:t>/</a:t>
          </a:r>
        </a:p>
      </dsp:txBody>
      <dsp:txXfrm>
        <a:off x="2123898" y="3046571"/>
        <a:ext cx="1768330" cy="539340"/>
      </dsp:txXfrm>
    </dsp:sp>
    <dsp:sp modelId="{E23FAE1A-DD38-4B7D-8D30-46CFF87417D3}">
      <dsp:nvSpPr>
        <dsp:cNvPr id="0" name=""/>
        <dsp:cNvSpPr/>
      </dsp:nvSpPr>
      <dsp:spPr>
        <a:xfrm>
          <a:off x="2123898" y="3806953"/>
          <a:ext cx="1768330" cy="5393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CMakeLists.txt</a:t>
          </a:r>
        </a:p>
      </dsp:txBody>
      <dsp:txXfrm>
        <a:off x="2123898" y="3806953"/>
        <a:ext cx="1768330" cy="53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FEC1-CCCD-4438-A7BB-0DBA16CEDF7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ean/Capstone-44-Object-Segmentation/wiki/PCL-1.7.2:-Ubuntu-14.04-Installation-Guide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sean/Capstone-44-Object-Segmentation/wiki/PCL-1.8:-Ubuntu-14.04-Installation-Guid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#44: Object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March 2016 Presentation</a:t>
            </a:r>
          </a:p>
        </p:txBody>
      </p:sp>
    </p:spTree>
    <p:extLst>
      <p:ext uri="{BB962C8B-B14F-4D97-AF65-F5344CB8AC3E}">
        <p14:creationId xmlns:p14="http://schemas.microsoft.com/office/powerpoint/2010/main" val="67236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7 cm</a:t>
            </a:r>
          </a:p>
          <a:p>
            <a:r>
              <a:rPr lang="en-US" dirty="0"/>
              <a:t>Time = 3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264 data points  </a:t>
            </a:r>
          </a:p>
        </p:txBody>
      </p:sp>
    </p:spTree>
    <p:extLst>
      <p:ext uri="{BB962C8B-B14F-4D97-AF65-F5344CB8AC3E}">
        <p14:creationId xmlns:p14="http://schemas.microsoft.com/office/powerpoint/2010/main" val="75147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8 cm</a:t>
            </a:r>
          </a:p>
          <a:p>
            <a:r>
              <a:rPr lang="en-US" dirty="0"/>
              <a:t>Time = 3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226 data points  </a:t>
            </a:r>
          </a:p>
        </p:txBody>
      </p:sp>
    </p:spTree>
    <p:extLst>
      <p:ext uri="{BB962C8B-B14F-4D97-AF65-F5344CB8AC3E}">
        <p14:creationId xmlns:p14="http://schemas.microsoft.com/office/powerpoint/2010/main" val="44977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371822"/>
              </p:ext>
            </p:extLst>
          </p:nvPr>
        </p:nvGraphicFramePr>
        <p:xfrm>
          <a:off x="3354778" y="1690688"/>
          <a:ext cx="7999021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Data: Nearest Neighbors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1" y="2196934"/>
            <a:ext cx="30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Deviation = 1.0</a:t>
            </a:r>
          </a:p>
        </p:txBody>
      </p:sp>
    </p:spTree>
    <p:extLst>
      <p:ext uri="{BB962C8B-B14F-4D97-AF65-F5344CB8AC3E}">
        <p14:creationId xmlns:p14="http://schemas.microsoft.com/office/powerpoint/2010/main" val="367671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10</a:t>
            </a:r>
          </a:p>
          <a:p>
            <a:r>
              <a:rPr lang="en-US" dirty="0"/>
              <a:t>Time = 269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0" y="1733798"/>
            <a:ext cx="8116122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75048" y="1321356"/>
            <a:ext cx="26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828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289295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20</a:t>
            </a:r>
          </a:p>
          <a:p>
            <a:r>
              <a:rPr lang="en-US" dirty="0"/>
              <a:t>Time = 278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0" y="1733798"/>
            <a:ext cx="8116122" cy="4565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1016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311697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30</a:t>
            </a:r>
          </a:p>
          <a:p>
            <a:r>
              <a:rPr lang="en-US" dirty="0"/>
              <a:t>Time = 301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733798"/>
            <a:ext cx="8116120" cy="4565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1209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147543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40</a:t>
            </a:r>
          </a:p>
          <a:p>
            <a:r>
              <a:rPr lang="en-US" dirty="0"/>
              <a:t>Time = 424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733798"/>
            <a:ext cx="8116120" cy="4565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1336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406617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490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733798"/>
            <a:ext cx="8116119" cy="4565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1386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296583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100</a:t>
            </a:r>
          </a:p>
          <a:p>
            <a:r>
              <a:rPr lang="en-US" dirty="0"/>
              <a:t>Time = 967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733798"/>
            <a:ext cx="8116119" cy="45653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1573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82853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145098"/>
              </p:ext>
            </p:extLst>
          </p:nvPr>
        </p:nvGraphicFramePr>
        <p:xfrm>
          <a:off x="3212275" y="1690688"/>
          <a:ext cx="8141525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Data: Standard Deviation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095995"/>
            <a:ext cx="23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Neighbors = 50</a:t>
            </a:r>
          </a:p>
        </p:txBody>
      </p:sp>
    </p:spTree>
    <p:extLst>
      <p:ext uri="{BB962C8B-B14F-4D97-AF65-F5344CB8AC3E}">
        <p14:creationId xmlns:p14="http://schemas.microsoft.com/office/powerpoint/2010/main" val="104382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 PCL Performance Problems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8885"/>
              </p:ext>
            </p:extLst>
          </p:nvPr>
        </p:nvGraphicFramePr>
        <p:xfrm>
          <a:off x="838200" y="1403595"/>
          <a:ext cx="102870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873262"/>
            <a:ext cx="4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PCL 1.7.2 Setup</a:t>
            </a:r>
            <a:r>
              <a:rPr lang="en-US" dirty="0"/>
              <a:t>         	</a:t>
            </a:r>
            <a:r>
              <a:rPr lang="en-US" dirty="0">
                <a:hlinkClick r:id="rId4"/>
              </a:rPr>
              <a:t>PCL 1.8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0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0.1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489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standard deviation while keeping the number of neighbors to be analyzed deviation constant.</a:t>
            </a:r>
          </a:p>
          <a:p>
            <a:endParaRPr lang="en-US" dirty="0"/>
          </a:p>
          <a:p>
            <a:r>
              <a:rPr lang="en-US" dirty="0"/>
              <a:t>Green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2" y="1733798"/>
            <a:ext cx="8116117" cy="45653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8341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2848655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0.5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488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standard deviation while keeping the number of neighbors to be analyzed deviation constant.</a:t>
            </a:r>
          </a:p>
          <a:p>
            <a:endParaRPr lang="en-US" dirty="0"/>
          </a:p>
          <a:p>
            <a:r>
              <a:rPr lang="en-US" dirty="0"/>
              <a:t>Green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2" y="1733798"/>
            <a:ext cx="8116117" cy="4565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2598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388839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1.1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488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standard deviation while keeping the number of neighbors to be analyzed deviation constant.</a:t>
            </a:r>
          </a:p>
          <a:p>
            <a:endParaRPr lang="en-US" dirty="0"/>
          </a:p>
          <a:p>
            <a:r>
              <a:rPr lang="en-US" dirty="0"/>
              <a:t>Green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3" y="1733798"/>
            <a:ext cx="8116115" cy="4565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1352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150628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2.1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488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standard deviation while keeping the number of neighbors to be analyzed deviation constant.</a:t>
            </a:r>
          </a:p>
          <a:p>
            <a:endParaRPr lang="en-US" dirty="0"/>
          </a:p>
          <a:p>
            <a:r>
              <a:rPr lang="en-US" dirty="0"/>
              <a:t>Green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3" y="1733798"/>
            <a:ext cx="8116115" cy="45653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6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907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229121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007026"/>
              </p:ext>
            </p:extLst>
          </p:nvPr>
        </p:nvGraphicFramePr>
        <p:xfrm>
          <a:off x="2743200" y="1690688"/>
          <a:ext cx="8610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RANSAC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220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= 1 cm</a:t>
            </a:r>
          </a:p>
        </p:txBody>
      </p:sp>
    </p:spTree>
    <p:extLst>
      <p:ext uri="{BB962C8B-B14F-4D97-AF65-F5344CB8AC3E}">
        <p14:creationId xmlns:p14="http://schemas.microsoft.com/office/powerpoint/2010/main" val="371705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RANSAC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200</a:t>
            </a:r>
          </a:p>
          <a:p>
            <a:r>
              <a:rPr lang="en-US" dirty="0"/>
              <a:t>Threshold = 1 cm</a:t>
            </a:r>
          </a:p>
          <a:p>
            <a:r>
              <a:rPr lang="en-US" dirty="0"/>
              <a:t>Time = 570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number of iterations RANSAC can go through to find a planar surface.</a:t>
            </a:r>
          </a:p>
          <a:p>
            <a:endParaRPr lang="en-US" dirty="0"/>
          </a:p>
          <a:p>
            <a:r>
              <a:rPr lang="en-US" dirty="0"/>
              <a:t>Green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3" cy="45653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391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12930 points  </a:t>
            </a:r>
          </a:p>
        </p:txBody>
      </p:sp>
    </p:spTree>
    <p:extLst>
      <p:ext uri="{BB962C8B-B14F-4D97-AF65-F5344CB8AC3E}">
        <p14:creationId xmlns:p14="http://schemas.microsoft.com/office/powerpoint/2010/main" val="75449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RANSAC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400</a:t>
            </a:r>
          </a:p>
          <a:p>
            <a:r>
              <a:rPr lang="en-US" dirty="0"/>
              <a:t>Threshold = 1 cm</a:t>
            </a:r>
          </a:p>
          <a:p>
            <a:r>
              <a:rPr lang="en-US" dirty="0"/>
              <a:t>Time = 1117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number of iterations RANSAC can go through to find a planar surface.</a:t>
            </a:r>
          </a:p>
          <a:p>
            <a:endParaRPr lang="en-US" dirty="0"/>
          </a:p>
          <a:p>
            <a:r>
              <a:rPr lang="en-US" dirty="0"/>
              <a:t>Green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3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22938 points  </a:t>
            </a:r>
          </a:p>
        </p:txBody>
      </p:sp>
    </p:spTree>
    <p:extLst>
      <p:ext uri="{BB962C8B-B14F-4D97-AF65-F5344CB8AC3E}">
        <p14:creationId xmlns:p14="http://schemas.microsoft.com/office/powerpoint/2010/main" val="354062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RANSAC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800</a:t>
            </a:r>
          </a:p>
          <a:p>
            <a:r>
              <a:rPr lang="en-US" dirty="0"/>
              <a:t>Threshold = 1 cm</a:t>
            </a:r>
          </a:p>
          <a:p>
            <a:r>
              <a:rPr lang="en-US" dirty="0"/>
              <a:t>Time = 2205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number of iterations RANSAC can go through to find a planar surface.</a:t>
            </a:r>
          </a:p>
          <a:p>
            <a:endParaRPr lang="en-US" dirty="0"/>
          </a:p>
          <a:p>
            <a:r>
              <a:rPr lang="en-US" dirty="0"/>
              <a:t>Green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22938 points  </a:t>
            </a:r>
          </a:p>
        </p:txBody>
      </p:sp>
    </p:spTree>
    <p:extLst>
      <p:ext uri="{BB962C8B-B14F-4D97-AF65-F5344CB8AC3E}">
        <p14:creationId xmlns:p14="http://schemas.microsoft.com/office/powerpoint/2010/main" val="178973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875514"/>
              </p:ext>
            </p:extLst>
          </p:nvPr>
        </p:nvGraphicFramePr>
        <p:xfrm>
          <a:off x="2744190" y="1690687"/>
          <a:ext cx="860961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9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RANSAC Iterations   = 1000</a:t>
            </a:r>
          </a:p>
        </p:txBody>
      </p:sp>
    </p:spTree>
    <p:extLst>
      <p:ext uri="{BB962C8B-B14F-4D97-AF65-F5344CB8AC3E}">
        <p14:creationId xmlns:p14="http://schemas.microsoft.com/office/powerpoint/2010/main" val="378112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1 cm</a:t>
            </a:r>
          </a:p>
          <a:p>
            <a:r>
              <a:rPr lang="en-US" dirty="0"/>
              <a:t>Time = 2748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22938 points  </a:t>
            </a:r>
          </a:p>
        </p:txBody>
      </p:sp>
    </p:spTree>
    <p:extLst>
      <p:ext uri="{BB962C8B-B14F-4D97-AF65-F5344CB8AC3E}">
        <p14:creationId xmlns:p14="http://schemas.microsoft.com/office/powerpoint/2010/main" val="15155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121481"/>
              </p:ext>
            </p:extLst>
          </p:nvPr>
        </p:nvGraphicFramePr>
        <p:xfrm>
          <a:off x="838200" y="1825625"/>
          <a:ext cx="5029200" cy="394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046783"/>
              </p:ext>
            </p:extLst>
          </p:nvPr>
        </p:nvGraphicFramePr>
        <p:xfrm>
          <a:off x="6324600" y="1825624"/>
          <a:ext cx="5029200" cy="394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9529" y="1456292"/>
            <a:ext cx="25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PCL 1.7.2 Desktop 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0560" y="1456292"/>
            <a:ext cx="223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PCL 1.7.2 NUC Results</a:t>
            </a:r>
          </a:p>
        </p:txBody>
      </p:sp>
    </p:spTree>
    <p:extLst>
      <p:ext uri="{BB962C8B-B14F-4D97-AF65-F5344CB8AC3E}">
        <p14:creationId xmlns:p14="http://schemas.microsoft.com/office/powerpoint/2010/main" val="376528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2 cm</a:t>
            </a:r>
          </a:p>
          <a:p>
            <a:r>
              <a:rPr lang="en-US" dirty="0"/>
              <a:t>Time = 2574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46296 points  </a:t>
            </a:r>
          </a:p>
        </p:txBody>
      </p:sp>
    </p:spTree>
    <p:extLst>
      <p:ext uri="{BB962C8B-B14F-4D97-AF65-F5344CB8AC3E}">
        <p14:creationId xmlns:p14="http://schemas.microsoft.com/office/powerpoint/2010/main" val="358920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3 cm</a:t>
            </a:r>
          </a:p>
          <a:p>
            <a:r>
              <a:rPr lang="en-US" dirty="0"/>
              <a:t>Time = 1540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42369 points  </a:t>
            </a:r>
          </a:p>
        </p:txBody>
      </p:sp>
    </p:spTree>
    <p:extLst>
      <p:ext uri="{BB962C8B-B14F-4D97-AF65-F5344CB8AC3E}">
        <p14:creationId xmlns:p14="http://schemas.microsoft.com/office/powerpoint/2010/main" val="300261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4 cm</a:t>
            </a:r>
          </a:p>
          <a:p>
            <a:r>
              <a:rPr lang="en-US" dirty="0"/>
              <a:t>Time = 1095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18366 points  </a:t>
            </a:r>
          </a:p>
        </p:txBody>
      </p:sp>
    </p:spTree>
    <p:extLst>
      <p:ext uri="{BB962C8B-B14F-4D97-AF65-F5344CB8AC3E}">
        <p14:creationId xmlns:p14="http://schemas.microsoft.com/office/powerpoint/2010/main" val="813566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5 cm</a:t>
            </a:r>
          </a:p>
          <a:p>
            <a:r>
              <a:rPr lang="en-US" dirty="0"/>
              <a:t>Time = 805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21527 points  </a:t>
            </a:r>
          </a:p>
        </p:txBody>
      </p:sp>
    </p:spTree>
    <p:extLst>
      <p:ext uri="{BB962C8B-B14F-4D97-AF65-F5344CB8AC3E}">
        <p14:creationId xmlns:p14="http://schemas.microsoft.com/office/powerpoint/2010/main" val="298545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6 cm</a:t>
            </a:r>
          </a:p>
          <a:p>
            <a:r>
              <a:rPr lang="en-US" dirty="0"/>
              <a:t>Time = 620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34242 points  </a:t>
            </a:r>
          </a:p>
        </p:txBody>
      </p:sp>
    </p:spTree>
    <p:extLst>
      <p:ext uri="{BB962C8B-B14F-4D97-AF65-F5344CB8AC3E}">
        <p14:creationId xmlns:p14="http://schemas.microsoft.com/office/powerpoint/2010/main" val="278448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43276270"/>
              </p:ext>
            </p:extLst>
          </p:nvPr>
        </p:nvGraphicFramePr>
        <p:xfrm>
          <a:off x="978877" y="1477108"/>
          <a:ext cx="10591799" cy="492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Object Segmentation Dataflow</a:t>
            </a:r>
          </a:p>
        </p:txBody>
      </p:sp>
    </p:spTree>
    <p:extLst>
      <p:ext uri="{BB962C8B-B14F-4D97-AF65-F5344CB8AC3E}">
        <p14:creationId xmlns:p14="http://schemas.microsoft.com/office/powerpoint/2010/main" val="1727978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Manipulating RANSAC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302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variables are held constant except for RANSAC Iterations   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336395"/>
              </p:ext>
            </p:extLst>
          </p:nvPr>
        </p:nvGraphicFramePr>
        <p:xfrm>
          <a:off x="4016522" y="1690686"/>
          <a:ext cx="7337278" cy="4486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3435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Manipulating RANSAC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2631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200</a:t>
            </a:r>
          </a:p>
          <a:p>
            <a:r>
              <a:rPr lang="en-US" dirty="0"/>
              <a:t>Threshold = 1.0</a:t>
            </a:r>
          </a:p>
          <a:p>
            <a:r>
              <a:rPr lang="en-US" dirty="0"/>
              <a:t>Time = 18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Green points show objects above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points show original PCD file after being down sampled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segObjects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11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1172 points  </a:t>
            </a:r>
          </a:p>
        </p:txBody>
      </p:sp>
    </p:spTree>
    <p:extLst>
      <p:ext uri="{BB962C8B-B14F-4D97-AF65-F5344CB8AC3E}">
        <p14:creationId xmlns:p14="http://schemas.microsoft.com/office/powerpoint/2010/main" val="503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Manipulating RANSAC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2631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400</a:t>
            </a:r>
          </a:p>
          <a:p>
            <a:r>
              <a:rPr lang="en-US" dirty="0"/>
              <a:t>Threshold = 1.0</a:t>
            </a:r>
          </a:p>
          <a:p>
            <a:r>
              <a:rPr lang="en-US" dirty="0"/>
              <a:t>Time = 18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Green points show objects above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points show original PCD file after being down sampled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segObjects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11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1172 points  </a:t>
            </a:r>
          </a:p>
        </p:txBody>
      </p:sp>
    </p:spTree>
    <p:extLst>
      <p:ext uri="{BB962C8B-B14F-4D97-AF65-F5344CB8AC3E}">
        <p14:creationId xmlns:p14="http://schemas.microsoft.com/office/powerpoint/2010/main" val="3961850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Manipulating RANSAC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2631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600</a:t>
            </a:r>
          </a:p>
          <a:p>
            <a:r>
              <a:rPr lang="en-US" dirty="0"/>
              <a:t>Threshold = 1.0</a:t>
            </a:r>
          </a:p>
          <a:p>
            <a:r>
              <a:rPr lang="en-US" dirty="0"/>
              <a:t>Time = 17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Green points show objects above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points show original PCD file after being down sampled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segObjects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11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1172 points  </a:t>
            </a:r>
          </a:p>
        </p:txBody>
      </p:sp>
    </p:spTree>
    <p:extLst>
      <p:ext uri="{BB962C8B-B14F-4D97-AF65-F5344CB8AC3E}">
        <p14:creationId xmlns:p14="http://schemas.microsoft.com/office/powerpoint/2010/main" val="6413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1 cm</a:t>
            </a:r>
          </a:p>
          <a:p>
            <a:r>
              <a:rPr lang="en-US" dirty="0"/>
              <a:t>Time = 4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85254" y="1321356"/>
            <a:ext cx="6048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172800 data points                                             4620 data points  </a:t>
            </a:r>
          </a:p>
        </p:txBody>
      </p:sp>
    </p:spTree>
    <p:extLst>
      <p:ext uri="{BB962C8B-B14F-4D97-AF65-F5344CB8AC3E}">
        <p14:creationId xmlns:p14="http://schemas.microsoft.com/office/powerpoint/2010/main" val="1552992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Manipulating RANSAC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2631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800</a:t>
            </a:r>
          </a:p>
          <a:p>
            <a:r>
              <a:rPr lang="en-US" dirty="0"/>
              <a:t>Threshold = 1.0</a:t>
            </a:r>
          </a:p>
          <a:p>
            <a:r>
              <a:rPr lang="en-US" dirty="0"/>
              <a:t>Time = 18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Green points show objects above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points show original PCD file after being down sampled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segObjects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11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1172 points  </a:t>
            </a:r>
          </a:p>
        </p:txBody>
      </p:sp>
    </p:spTree>
    <p:extLst>
      <p:ext uri="{BB962C8B-B14F-4D97-AF65-F5344CB8AC3E}">
        <p14:creationId xmlns:p14="http://schemas.microsoft.com/office/powerpoint/2010/main" val="3065377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56432"/>
              </p:ext>
            </p:extLst>
          </p:nvPr>
        </p:nvGraphicFramePr>
        <p:xfrm>
          <a:off x="4016522" y="1690686"/>
          <a:ext cx="7337278" cy="4486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Voxel Filter Leaf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3024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variables are held constant except for the voxel filter’s leaf size variable</a:t>
            </a:r>
          </a:p>
        </p:txBody>
      </p:sp>
    </p:spTree>
    <p:extLst>
      <p:ext uri="{BB962C8B-B14F-4D97-AF65-F5344CB8AC3E}">
        <p14:creationId xmlns:p14="http://schemas.microsoft.com/office/powerpoint/2010/main" val="3902861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Voxel Filter Leaf Size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187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1 cm</a:t>
            </a:r>
          </a:p>
          <a:p>
            <a:r>
              <a:rPr lang="en-US" dirty="0"/>
              <a:t>Time = 18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Violet points show objects above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points show original PCD file after being down sampled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segObjects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11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1172 points  </a:t>
            </a:r>
          </a:p>
        </p:txBody>
      </p:sp>
    </p:spTree>
    <p:extLst>
      <p:ext uri="{BB962C8B-B14F-4D97-AF65-F5344CB8AC3E}">
        <p14:creationId xmlns:p14="http://schemas.microsoft.com/office/powerpoint/2010/main" val="34603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Voxel Filter Leaf Size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187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2 cm</a:t>
            </a:r>
          </a:p>
          <a:p>
            <a:r>
              <a:rPr lang="en-US" dirty="0"/>
              <a:t>Time = 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Violet points show objects above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points show original PCD file after being down sampled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segObjects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599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353 points  </a:t>
            </a:r>
          </a:p>
        </p:txBody>
      </p:sp>
    </p:spTree>
    <p:extLst>
      <p:ext uri="{BB962C8B-B14F-4D97-AF65-F5344CB8AC3E}">
        <p14:creationId xmlns:p14="http://schemas.microsoft.com/office/powerpoint/2010/main" val="2504122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Voxel Filter Leaf Size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187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3 cm</a:t>
            </a:r>
          </a:p>
          <a:p>
            <a:r>
              <a:rPr lang="en-US" dirty="0"/>
              <a:t>Time = 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Violet points show objects above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points show original PCD file after being down sampled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segObjects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599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176 points  </a:t>
            </a:r>
          </a:p>
        </p:txBody>
      </p:sp>
    </p:spTree>
    <p:extLst>
      <p:ext uri="{BB962C8B-B14F-4D97-AF65-F5344CB8AC3E}">
        <p14:creationId xmlns:p14="http://schemas.microsoft.com/office/powerpoint/2010/main" val="499468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Voxel Filter Leaf Size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187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4 cm</a:t>
            </a:r>
          </a:p>
          <a:p>
            <a:r>
              <a:rPr lang="en-US" dirty="0"/>
              <a:t>Time = 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Violet points show objects above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 points show original PCD file after being down sampled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segObjects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599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106 points  </a:t>
            </a:r>
          </a:p>
        </p:txBody>
      </p:sp>
    </p:spTree>
    <p:extLst>
      <p:ext uri="{BB962C8B-B14F-4D97-AF65-F5344CB8AC3E}">
        <p14:creationId xmlns:p14="http://schemas.microsoft.com/office/powerpoint/2010/main" val="157975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Segmentation: Optimized Image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6963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Execution Time</a:t>
            </a:r>
            <a:r>
              <a:rPr lang="en-US" dirty="0"/>
              <a:t> = 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Leaf Size = 2 cm</a:t>
            </a:r>
          </a:p>
          <a:p>
            <a:r>
              <a:rPr lang="en-US" dirty="0"/>
              <a:t>Number of Nearest Neighbors Analyzed = 20</a:t>
            </a:r>
          </a:p>
          <a:p>
            <a:r>
              <a:rPr lang="en-US" dirty="0"/>
              <a:t>Standard Deviation = 1.0</a:t>
            </a:r>
          </a:p>
          <a:p>
            <a:r>
              <a:rPr lang="en-US" dirty="0"/>
              <a:t>Minimum Radius = 0 </a:t>
            </a:r>
            <a:r>
              <a:rPr lang="en-US" dirty="0" err="1"/>
              <a:t>deg</a:t>
            </a:r>
            <a:endParaRPr lang="en-US" dirty="0"/>
          </a:p>
          <a:p>
            <a:r>
              <a:rPr lang="en-US" dirty="0"/>
              <a:t>Maximum Radius = 90 </a:t>
            </a:r>
            <a:r>
              <a:rPr lang="en-US" dirty="0" err="1"/>
              <a:t>deg</a:t>
            </a:r>
            <a:endParaRPr lang="en-US" dirty="0"/>
          </a:p>
          <a:p>
            <a:r>
              <a:rPr lang="en-US" dirty="0"/>
              <a:t>RANSAC Iterations = 500</a:t>
            </a:r>
          </a:p>
          <a:p>
            <a:r>
              <a:rPr lang="en-US" dirty="0"/>
              <a:t>Threshold Distance = 1 cm</a:t>
            </a:r>
          </a:p>
          <a:p>
            <a:r>
              <a:rPr lang="en-US" dirty="0"/>
              <a:t>Minimum Distance above Plane = 2 cm</a:t>
            </a:r>
          </a:p>
          <a:p>
            <a:r>
              <a:rPr lang="en-US" dirty="0"/>
              <a:t>Maximum Distance Above Plane = 20 cm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segObjects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599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355 points  </a:t>
            </a:r>
          </a:p>
        </p:txBody>
      </p:sp>
    </p:spTree>
    <p:extLst>
      <p:ext uri="{BB962C8B-B14F-4D97-AF65-F5344CB8AC3E}">
        <p14:creationId xmlns:p14="http://schemas.microsoft.com/office/powerpoint/2010/main" val="3580195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178260"/>
              </p:ext>
            </p:extLst>
          </p:nvPr>
        </p:nvGraphicFramePr>
        <p:xfrm>
          <a:off x="838200" y="1690688"/>
          <a:ext cx="389413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32330" y="1727024"/>
            <a:ext cx="54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build files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2330" y="2528854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header files (.h)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6637" y="3294559"/>
            <a:ext cx="525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data logging information (e.g. script)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6637" y="4035154"/>
            <a:ext cx="473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images (e.g. PCD or JPEG)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6637" y="480306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source files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6637" y="5570980"/>
            <a:ext cx="283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build settings</a:t>
            </a:r>
          </a:p>
        </p:txBody>
      </p:sp>
    </p:spTree>
    <p:extLst>
      <p:ext uri="{BB962C8B-B14F-4D97-AF65-F5344CB8AC3E}">
        <p14:creationId xmlns:p14="http://schemas.microsoft.com/office/powerpoint/2010/main" val="346883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2 cm</a:t>
            </a:r>
          </a:p>
          <a:p>
            <a:r>
              <a:rPr lang="en-US" dirty="0"/>
              <a:t>Time = 4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85254" y="1321356"/>
            <a:ext cx="581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1553 data points  </a:t>
            </a:r>
          </a:p>
        </p:txBody>
      </p:sp>
    </p:spTree>
    <p:extLst>
      <p:ext uri="{BB962C8B-B14F-4D97-AF65-F5344CB8AC3E}">
        <p14:creationId xmlns:p14="http://schemas.microsoft.com/office/powerpoint/2010/main" val="10614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3 cm</a:t>
            </a:r>
          </a:p>
          <a:p>
            <a:r>
              <a:rPr lang="en-US" dirty="0"/>
              <a:t>Time = 3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823 data points  </a:t>
            </a:r>
          </a:p>
        </p:txBody>
      </p:sp>
    </p:spTree>
    <p:extLst>
      <p:ext uri="{BB962C8B-B14F-4D97-AF65-F5344CB8AC3E}">
        <p14:creationId xmlns:p14="http://schemas.microsoft.com/office/powerpoint/2010/main" val="276945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4 cm</a:t>
            </a:r>
          </a:p>
          <a:p>
            <a:r>
              <a:rPr lang="en-US" dirty="0"/>
              <a:t>Time = 4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591 data points  </a:t>
            </a:r>
          </a:p>
        </p:txBody>
      </p:sp>
    </p:spTree>
    <p:extLst>
      <p:ext uri="{BB962C8B-B14F-4D97-AF65-F5344CB8AC3E}">
        <p14:creationId xmlns:p14="http://schemas.microsoft.com/office/powerpoint/2010/main" val="34802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5 cm</a:t>
            </a:r>
          </a:p>
          <a:p>
            <a:r>
              <a:rPr lang="en-US" dirty="0"/>
              <a:t>Time = 3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407 data points  </a:t>
            </a:r>
          </a:p>
        </p:txBody>
      </p:sp>
    </p:spTree>
    <p:extLst>
      <p:ext uri="{BB962C8B-B14F-4D97-AF65-F5344CB8AC3E}">
        <p14:creationId xmlns:p14="http://schemas.microsoft.com/office/powerpoint/2010/main" val="371407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6 cm</a:t>
            </a:r>
          </a:p>
          <a:p>
            <a:r>
              <a:rPr lang="en-US" dirty="0"/>
              <a:t>Time = 3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331 data points  </a:t>
            </a:r>
          </a:p>
        </p:txBody>
      </p:sp>
    </p:spTree>
    <p:extLst>
      <p:ext uri="{BB962C8B-B14F-4D97-AF65-F5344CB8AC3E}">
        <p14:creationId xmlns:p14="http://schemas.microsoft.com/office/powerpoint/2010/main" val="23890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1865</Words>
  <Application>Microsoft Office PowerPoint</Application>
  <PresentationFormat>Widescreen</PresentationFormat>
  <Paragraphs>462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Team #44: Object Segmentation</vt:lpstr>
      <vt:lpstr>NUC PCL Performance Problems</vt:lpstr>
      <vt:lpstr>Voxel Filter Data</vt:lpstr>
      <vt:lpstr>Voxel Filter Output</vt:lpstr>
      <vt:lpstr>Voxel Filter Output</vt:lpstr>
      <vt:lpstr>Voxel Filter Output</vt:lpstr>
      <vt:lpstr>Voxel Filter Output</vt:lpstr>
      <vt:lpstr>Voxel Filter Output</vt:lpstr>
      <vt:lpstr>Voxel Filter Output</vt:lpstr>
      <vt:lpstr>Voxel Filter Output</vt:lpstr>
      <vt:lpstr>Voxel Filter Output</vt:lpstr>
      <vt:lpstr>Noise Removal Data: Nearest Neighbors</vt:lpstr>
      <vt:lpstr>Noise Removal Filter: Nearest Neighbors</vt:lpstr>
      <vt:lpstr>Noise Removal Filter: Nearest Neighbors</vt:lpstr>
      <vt:lpstr>Noise Removal Filter: Nearest Neighbors</vt:lpstr>
      <vt:lpstr>Noise Removal Filter: Nearest Neighbors</vt:lpstr>
      <vt:lpstr>Noise Removal Filter: Nearest Neighbors</vt:lpstr>
      <vt:lpstr>Noise Removal Filter: Nearest Neighbors</vt:lpstr>
      <vt:lpstr>Noise Removal Data: Standard Deviation</vt:lpstr>
      <vt:lpstr>Noise Removal Filter: Standard Deviation</vt:lpstr>
      <vt:lpstr>Noise Removal Filter: Standard Deviation</vt:lpstr>
      <vt:lpstr>Noise Removal Filter: Standard Deviation</vt:lpstr>
      <vt:lpstr>Noise Removal Filter: Standard Deviation</vt:lpstr>
      <vt:lpstr>Extract Prism Data: RANSAC</vt:lpstr>
      <vt:lpstr>Extract Prism Data: RANSAC Iterations</vt:lpstr>
      <vt:lpstr>Extract Prism Data: RANSAC Iterations</vt:lpstr>
      <vt:lpstr>Extract Prism Data: RANSAC Iterations</vt:lpstr>
      <vt:lpstr>Extract Prism Data: Threshold Distance</vt:lpstr>
      <vt:lpstr>Extract Prism Data: Threshold Distance</vt:lpstr>
      <vt:lpstr>Extract Prism Data: Threshold Distance</vt:lpstr>
      <vt:lpstr>Extract Prism Data: Threshold Distance</vt:lpstr>
      <vt:lpstr>Extract Prism Data: Threshold Distance</vt:lpstr>
      <vt:lpstr>Extract Prism Data: Threshold Distance</vt:lpstr>
      <vt:lpstr>Extract Prism Data: Threshold Distance</vt:lpstr>
      <vt:lpstr>New Object Segmentation Dataflow</vt:lpstr>
      <vt:lpstr>Object Segmentation: Manipulating RANSAC</vt:lpstr>
      <vt:lpstr>Object Segmentation: Manipulating RANSAC</vt:lpstr>
      <vt:lpstr>Object Segmentation: Manipulating RANSAC</vt:lpstr>
      <vt:lpstr>Object Segmentation: Manipulating RANSAC</vt:lpstr>
      <vt:lpstr>Object Segmentation: Manipulating RANSAC</vt:lpstr>
      <vt:lpstr>Object Segmentation: Voxel Filter Leaf Size</vt:lpstr>
      <vt:lpstr>Object Segmentation: Voxel Filter Leaf Size</vt:lpstr>
      <vt:lpstr>Object Segmentation: Voxel Filter Leaf Size</vt:lpstr>
      <vt:lpstr>Object Segmentation: Voxel Filter Leaf Size</vt:lpstr>
      <vt:lpstr>Object Segmentation: Voxel Filter Leaf Size</vt:lpstr>
      <vt:lpstr>Object Segmentation: Optimized Image</vt:lpstr>
      <vt:lpstr>Project Files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#44: Object Segmentation</dc:title>
  <dc:creator>Sean Hendrickson</dc:creator>
  <cp:lastModifiedBy>Sean Hendrickson</cp:lastModifiedBy>
  <cp:revision>47</cp:revision>
  <dcterms:created xsi:type="dcterms:W3CDTF">2016-02-28T22:02:07Z</dcterms:created>
  <dcterms:modified xsi:type="dcterms:W3CDTF">2016-03-01T23:58:24Z</dcterms:modified>
</cp:coreProperties>
</file>