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62" r:id="rId3"/>
    <p:sldId id="257" r:id="rId4"/>
    <p:sldId id="263" r:id="rId5"/>
    <p:sldId id="258" r:id="rId6"/>
    <p:sldId id="259" r:id="rId7"/>
    <p:sldId id="260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-43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S:\OneDrive\Documents\Portland%20State%20University\ECE_CAPSTONE\Poster\graphs\demo03_nuc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Range</a:t>
            </a:r>
            <a:r>
              <a:rPr lang="en-US" baseline="0"/>
              <a:t> of Execution Times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Sheet1!$P$137</c:f>
              <c:strCache>
                <c:ptCount val="1"/>
                <c:pt idx="0">
                  <c:v>Minimum Execution Time (ms)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Sheet1!$O$138:$O$142</c:f>
              <c:strCache>
                <c:ptCount val="5"/>
                <c:pt idx="0">
                  <c:v>Voxel Filter</c:v>
                </c:pt>
                <c:pt idx="1">
                  <c:v>Noise Removal Filter: Nearest Neighbors</c:v>
                </c:pt>
                <c:pt idx="2">
                  <c:v>Noise Removal Filter: Standard Deviation</c:v>
                </c:pt>
                <c:pt idx="3">
                  <c:v>Extract Prism: RANSAC Iterations</c:v>
                </c:pt>
                <c:pt idx="4">
                  <c:v>Extract Prism: Threshold Distance</c:v>
                </c:pt>
              </c:strCache>
            </c:strRef>
          </c:cat>
          <c:val>
            <c:numRef>
              <c:f>Sheet1!$P$138:$P$142</c:f>
              <c:numCache>
                <c:formatCode>General</c:formatCode>
                <c:ptCount val="5"/>
                <c:pt idx="0">
                  <c:v>3</c:v>
                </c:pt>
                <c:pt idx="1">
                  <c:v>269</c:v>
                </c:pt>
                <c:pt idx="2">
                  <c:v>488</c:v>
                </c:pt>
                <c:pt idx="3">
                  <c:v>570</c:v>
                </c:pt>
                <c:pt idx="4">
                  <c:v>418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92-4F6F-BF86-2F2BC8D9D69E}"/>
            </c:ext>
          </c:extLst>
        </c:ser>
        <c:ser>
          <c:idx val="1"/>
          <c:order val="1"/>
          <c:tx>
            <c:strRef>
              <c:f>Sheet1!$Q$137</c:f>
              <c:strCache>
                <c:ptCount val="1"/>
                <c:pt idx="0">
                  <c:v>Maximum Execution Time (ms)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Sheet1!$O$138:$O$142</c:f>
              <c:strCache>
                <c:ptCount val="5"/>
                <c:pt idx="0">
                  <c:v>Voxel Filter</c:v>
                </c:pt>
                <c:pt idx="1">
                  <c:v>Noise Removal Filter: Nearest Neighbors</c:v>
                </c:pt>
                <c:pt idx="2">
                  <c:v>Noise Removal Filter: Standard Deviation</c:v>
                </c:pt>
                <c:pt idx="3">
                  <c:v>Extract Prism: RANSAC Iterations</c:v>
                </c:pt>
                <c:pt idx="4">
                  <c:v>Extract Prism: Threshold Distance</c:v>
                </c:pt>
              </c:strCache>
            </c:strRef>
          </c:cat>
          <c:val>
            <c:numRef>
              <c:f>Sheet1!$Q$138:$Q$142</c:f>
              <c:numCache>
                <c:formatCode>General</c:formatCode>
                <c:ptCount val="5"/>
                <c:pt idx="0">
                  <c:v>4</c:v>
                </c:pt>
                <c:pt idx="1">
                  <c:v>967</c:v>
                </c:pt>
                <c:pt idx="2">
                  <c:v>490</c:v>
                </c:pt>
                <c:pt idx="3">
                  <c:v>3293</c:v>
                </c:pt>
                <c:pt idx="4">
                  <c:v>2748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92-4F6F-BF86-2F2BC8D9D69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83479528"/>
        <c:axId val="483484120"/>
      </c:barChart>
      <c:catAx>
        <c:axId val="483479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484120"/>
        <c:crosses val="autoZero"/>
        <c:auto val="1"/>
        <c:lblAlgn val="ctr"/>
        <c:lblOffset val="100"/>
        <c:noMultiLvlLbl val="0"/>
      </c:catAx>
      <c:valAx>
        <c:axId val="483484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479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28374-45F9-4826-B1B9-62ECCA59CF06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D5D78-1A61-4370-BE37-925C7CAB3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4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E5F5-9A44-4B49-B516-3F79585C7BFA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3709-2E65-4588-9BE8-69BA744C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7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E5F5-9A44-4B49-B516-3F79585C7BFA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3709-2E65-4588-9BE8-69BA744C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E5F5-9A44-4B49-B516-3F79585C7BFA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3709-2E65-4588-9BE8-69BA744C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4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E5F5-9A44-4B49-B516-3F79585C7BFA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3709-2E65-4588-9BE8-69BA744C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0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E5F5-9A44-4B49-B516-3F79585C7BFA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3709-2E65-4588-9BE8-69BA744C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1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E5F5-9A44-4B49-B516-3F79585C7BFA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3709-2E65-4588-9BE8-69BA744C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0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E5F5-9A44-4B49-B516-3F79585C7BFA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3709-2E65-4588-9BE8-69BA744C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0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E5F5-9A44-4B49-B516-3F79585C7BFA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3709-2E65-4588-9BE8-69BA744C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6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E5F5-9A44-4B49-B516-3F79585C7BFA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3709-2E65-4588-9BE8-69BA744C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7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E5F5-9A44-4B49-B516-3F79585C7BFA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3709-2E65-4588-9BE8-69BA744C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9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E5F5-9A44-4B49-B516-3F79585C7BFA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3709-2E65-4588-9BE8-69BA744C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0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5E5F5-9A44-4B49-B516-3F79585C7BFA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F3709-2E65-4588-9BE8-69BA744C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Segmentation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Below are the default parameters used for the following images</a:t>
            </a:r>
          </a:p>
          <a:p>
            <a:pPr marL="0" indent="0">
              <a:buNone/>
            </a:pPr>
            <a:r>
              <a:rPr lang="en-US" dirty="0"/>
              <a:t>Leaf Size = 1 cm</a:t>
            </a:r>
          </a:p>
          <a:p>
            <a:pPr marL="0" indent="0">
              <a:buNone/>
            </a:pPr>
            <a:r>
              <a:rPr lang="en-US" dirty="0"/>
              <a:t>Number of Nearest Neighbors = 50</a:t>
            </a:r>
          </a:p>
          <a:p>
            <a:pPr marL="0" indent="0">
              <a:buNone/>
            </a:pPr>
            <a:r>
              <a:rPr lang="en-US" dirty="0"/>
              <a:t>Standard Deviation = 1.0</a:t>
            </a:r>
          </a:p>
          <a:p>
            <a:pPr marL="0" indent="0">
              <a:buNone/>
            </a:pPr>
            <a:r>
              <a:rPr lang="en-US" dirty="0"/>
              <a:t>Minimum Radius = 20 degrees</a:t>
            </a:r>
          </a:p>
          <a:p>
            <a:pPr marL="0" indent="0">
              <a:buNone/>
            </a:pPr>
            <a:r>
              <a:rPr lang="en-US" dirty="0"/>
              <a:t>Maximum Radius = 70 degrees</a:t>
            </a:r>
          </a:p>
          <a:p>
            <a:pPr marL="0" indent="0">
              <a:buNone/>
            </a:pPr>
            <a:r>
              <a:rPr lang="en-US" dirty="0"/>
              <a:t>RANSAC Iterations = 1000</a:t>
            </a:r>
          </a:p>
          <a:p>
            <a:pPr marL="0" indent="0">
              <a:buNone/>
            </a:pPr>
            <a:r>
              <a:rPr lang="en-US" dirty="0"/>
              <a:t>Threshold Distance = 1 cm</a:t>
            </a:r>
          </a:p>
          <a:p>
            <a:pPr marL="0" indent="0">
              <a:buNone/>
            </a:pPr>
            <a:r>
              <a:rPr lang="en-US" dirty="0"/>
              <a:t>Minimum Inlier Distance above Plane = 2 cm </a:t>
            </a:r>
          </a:p>
          <a:p>
            <a:pPr marL="0" indent="0">
              <a:buNone/>
            </a:pPr>
            <a:r>
              <a:rPr lang="en-US" dirty="0"/>
              <a:t>Maximum Inlier Distance above Plane = 20 cm</a:t>
            </a:r>
          </a:p>
        </p:txBody>
      </p:sp>
    </p:spTree>
    <p:extLst>
      <p:ext uri="{BB962C8B-B14F-4D97-AF65-F5344CB8AC3E}">
        <p14:creationId xmlns:p14="http://schemas.microsoft.com/office/powerpoint/2010/main" val="232383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115"/>
          </a:xfrm>
        </p:spPr>
        <p:txBody>
          <a:bodyPr/>
          <a:lstStyle/>
          <a:p>
            <a:r>
              <a:rPr lang="en-US" dirty="0"/>
              <a:t>Voxel Filter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58240"/>
            <a:ext cx="10515600" cy="34587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676400" y="4121150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Leaf Size = 1 cm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63945" y="4121150"/>
            <a:ext cx="166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Leaf Size = 2 cm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01100" y="4121150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Leaf Size = 3 cm</a:t>
            </a:r>
          </a:p>
        </p:txBody>
      </p:sp>
    </p:spTree>
    <p:extLst>
      <p:ext uri="{BB962C8B-B14F-4D97-AF65-F5344CB8AC3E}">
        <p14:creationId xmlns:p14="http://schemas.microsoft.com/office/powerpoint/2010/main" val="3512541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Removal Filter: Nearest Neighbors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Nearest Neighbors = 10</a:t>
            </a:r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896741"/>
            <a:ext cx="5157787" cy="29012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 Placeholder 1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Nearest Neighbors = 50</a:t>
            </a:r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89597"/>
            <a:ext cx="5183188" cy="29155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4999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Removal Filter: Standard Deviation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Standard Deviation = 0.1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896741"/>
            <a:ext cx="5157787" cy="2901255"/>
          </a:xfrm>
          <a:ln>
            <a:solidFill>
              <a:schemeClr val="tx1"/>
            </a:solidFill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Standard Deviation = 0.9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89597"/>
            <a:ext cx="5183188" cy="2915543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0735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Prism Extraction: RANSAC Iterations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RANSAC Iterations = 200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RANSAC Iterations = 600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896741"/>
            <a:ext cx="5157787" cy="29012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89597"/>
            <a:ext cx="5183188" cy="29155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7054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915" y="1169589"/>
            <a:ext cx="4643192" cy="26117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907" y="1169588"/>
            <a:ext cx="4653642" cy="26176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61" y="3839068"/>
            <a:ext cx="4645946" cy="26133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602" y="3839069"/>
            <a:ext cx="4645947" cy="26133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81050" y="155575"/>
            <a:ext cx="10515600" cy="784225"/>
          </a:xfrm>
        </p:spPr>
        <p:txBody>
          <a:bodyPr/>
          <a:lstStyle/>
          <a:p>
            <a:r>
              <a:rPr lang="en-US" dirty="0"/>
              <a:t>Prism Extraction: Threshold Distance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63800" y="3327400"/>
            <a:ext cx="260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 = 1 cm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63800" y="6000750"/>
            <a:ext cx="260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 = 3 cm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70750" y="3327400"/>
            <a:ext cx="260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 = 2 cm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70750" y="5995295"/>
            <a:ext cx="260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 = 4 cm </a:t>
            </a:r>
          </a:p>
        </p:txBody>
      </p:sp>
    </p:spTree>
    <p:extLst>
      <p:ext uri="{BB962C8B-B14F-4D97-AF65-F5344CB8AC3E}">
        <p14:creationId xmlns:p14="http://schemas.microsoft.com/office/powerpoint/2010/main" val="2386515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5617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0244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Euclidean Cluster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Here are the default parameters for the Euclidean Cluster Tests</a:t>
            </a:r>
          </a:p>
          <a:p>
            <a:pPr marL="0" indent="0">
              <a:buNone/>
            </a:pPr>
            <a:r>
              <a:rPr lang="en-US" dirty="0"/>
              <a:t>Leaf Size = 2 cm</a:t>
            </a:r>
          </a:p>
          <a:p>
            <a:pPr marL="0" indent="0">
              <a:buNone/>
            </a:pPr>
            <a:r>
              <a:rPr lang="en-US" dirty="0"/>
              <a:t>Number of Nearest Neighbors = 20</a:t>
            </a:r>
          </a:p>
          <a:p>
            <a:pPr marL="0" indent="0">
              <a:buNone/>
            </a:pPr>
            <a:r>
              <a:rPr lang="en-US" dirty="0"/>
              <a:t>Standard Deviation = 1.0</a:t>
            </a:r>
          </a:p>
          <a:p>
            <a:pPr marL="0" indent="0">
              <a:buNone/>
            </a:pPr>
            <a:r>
              <a:rPr lang="en-US" dirty="0"/>
              <a:t>Minimum Radius = 20 degrees</a:t>
            </a:r>
          </a:p>
          <a:p>
            <a:pPr marL="0" indent="0">
              <a:buNone/>
            </a:pPr>
            <a:r>
              <a:rPr lang="en-US" dirty="0"/>
              <a:t>Maximum Radius = 70 degrees</a:t>
            </a:r>
          </a:p>
          <a:p>
            <a:pPr marL="0" indent="0">
              <a:buNone/>
            </a:pPr>
            <a:r>
              <a:rPr lang="en-US" dirty="0"/>
              <a:t>RANSAC Iterations = 500</a:t>
            </a:r>
          </a:p>
          <a:p>
            <a:pPr marL="0" indent="0">
              <a:buNone/>
            </a:pPr>
            <a:r>
              <a:rPr lang="en-US" dirty="0"/>
              <a:t>Threshold Distance = 1 cm</a:t>
            </a:r>
          </a:p>
          <a:p>
            <a:pPr marL="0" indent="0">
              <a:buNone/>
            </a:pPr>
            <a:r>
              <a:rPr lang="en-US" dirty="0"/>
              <a:t>Minimum Inlier Distance above Plane = 2 cm </a:t>
            </a:r>
          </a:p>
          <a:p>
            <a:pPr marL="0" indent="0">
              <a:buNone/>
            </a:pPr>
            <a:r>
              <a:rPr lang="en-US" dirty="0"/>
              <a:t>Maximum Inlier Distance above Plane = 20 cm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922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Euclidean Cluster Extraction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1103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215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Object Segmentation Parameters</vt:lpstr>
      <vt:lpstr>Voxel Filter</vt:lpstr>
      <vt:lpstr>Noise Removal Filter: Nearest Neighbors</vt:lpstr>
      <vt:lpstr>Noise Removal Filter: Standard Deviation</vt:lpstr>
      <vt:lpstr>Prism Extraction: RANSAC Iterations</vt:lpstr>
      <vt:lpstr>Prism Extraction: Threshold Distance</vt:lpstr>
      <vt:lpstr>Testing Results</vt:lpstr>
      <vt:lpstr>New Euclidean Cluster Tests</vt:lpstr>
      <vt:lpstr>Euclidean Cluster Extraction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Hendrickson</dc:creator>
  <cp:lastModifiedBy>Sean Hendrickson</cp:lastModifiedBy>
  <cp:revision>15</cp:revision>
  <dcterms:created xsi:type="dcterms:W3CDTF">2016-05-24T00:24:52Z</dcterms:created>
  <dcterms:modified xsi:type="dcterms:W3CDTF">2016-05-24T03:09:21Z</dcterms:modified>
</cp:coreProperties>
</file>