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</p:sldIdLst>
  <p:sldSz cx="7559675" cy="1008062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595"/>
  </p:normalViewPr>
  <p:slideViewPr>
    <p:cSldViewPr snapToGrid="0" snapToObjects="1">
      <p:cViewPr>
        <p:scale>
          <a:sx n="90" d="100"/>
          <a:sy n="90" d="100"/>
        </p:scale>
        <p:origin x="1176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7640" y="2358720"/>
            <a:ext cx="680328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7640" y="5412600"/>
            <a:ext cx="680328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7640" y="2358720"/>
            <a:ext cx="331992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63880" y="2358720"/>
            <a:ext cx="331992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63880" y="5412600"/>
            <a:ext cx="331992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77640" y="5412600"/>
            <a:ext cx="331992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77640" y="2358720"/>
            <a:ext cx="219024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77680" y="2358720"/>
            <a:ext cx="219024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78080" y="2358720"/>
            <a:ext cx="219024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78080" y="5412600"/>
            <a:ext cx="219024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677680" y="5412600"/>
            <a:ext cx="219024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77640" y="5412600"/>
            <a:ext cx="219024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77640" y="2358720"/>
            <a:ext cx="6803280" cy="584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77640" y="2358720"/>
            <a:ext cx="6803280" cy="58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77640" y="2358720"/>
            <a:ext cx="3319920" cy="58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63880" y="2358720"/>
            <a:ext cx="3319920" cy="58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77640" y="402120"/>
            <a:ext cx="6803280" cy="780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77640" y="2358720"/>
            <a:ext cx="331992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77640" y="5412600"/>
            <a:ext cx="331992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863880" y="2358720"/>
            <a:ext cx="3319920" cy="58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77640" y="2358720"/>
            <a:ext cx="6803280" cy="584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77640" y="2358720"/>
            <a:ext cx="3319920" cy="58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63880" y="2358720"/>
            <a:ext cx="331992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63880" y="5412600"/>
            <a:ext cx="331992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77640" y="2358720"/>
            <a:ext cx="331992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863880" y="2358720"/>
            <a:ext cx="331992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77640" y="5412600"/>
            <a:ext cx="680328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77640" y="2358720"/>
            <a:ext cx="680328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77640" y="5412600"/>
            <a:ext cx="680328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77640" y="2358720"/>
            <a:ext cx="331992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863880" y="2358720"/>
            <a:ext cx="331992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863880" y="5412600"/>
            <a:ext cx="331992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77640" y="5412600"/>
            <a:ext cx="331992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77640" y="2358720"/>
            <a:ext cx="219024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677680" y="2358720"/>
            <a:ext cx="219024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978080" y="2358720"/>
            <a:ext cx="219024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78080" y="5412600"/>
            <a:ext cx="219024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677680" y="5412600"/>
            <a:ext cx="219024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77640" y="5412600"/>
            <a:ext cx="219024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7640" y="2358720"/>
            <a:ext cx="6803280" cy="58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77640" y="2358720"/>
            <a:ext cx="3319920" cy="58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63880" y="2358720"/>
            <a:ext cx="3319920" cy="58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77640" y="402120"/>
            <a:ext cx="6803280" cy="780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7640" y="2358720"/>
            <a:ext cx="331992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77640" y="5412600"/>
            <a:ext cx="331992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863880" y="2358720"/>
            <a:ext cx="3319920" cy="58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7640" y="2358720"/>
            <a:ext cx="3319920" cy="58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63880" y="2358720"/>
            <a:ext cx="331992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63880" y="5412600"/>
            <a:ext cx="331992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7640" y="2358720"/>
            <a:ext cx="331992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3880" y="2358720"/>
            <a:ext cx="331992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7640" y="5412600"/>
            <a:ext cx="6803280" cy="278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19480" y="536040"/>
            <a:ext cx="6519960" cy="1947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77640" y="2358720"/>
            <a:ext cx="6803280" cy="58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77640" y="2358720"/>
            <a:ext cx="6803280" cy="58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838665" y="6670193"/>
            <a:ext cx="5669280" cy="243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Group 3"/>
          <p:cNvGrpSpPr/>
          <p:nvPr/>
        </p:nvGrpSpPr>
        <p:grpSpPr>
          <a:xfrm>
            <a:off x="304920" y="667080"/>
            <a:ext cx="6309000" cy="1828800"/>
            <a:chOff x="274320" y="6423840"/>
            <a:chExt cx="6309000" cy="1828800"/>
          </a:xfrm>
        </p:grpSpPr>
        <p:sp>
          <p:nvSpPr>
            <p:cNvPr id="5" name="CustomShape 19"/>
            <p:cNvSpPr/>
            <p:nvPr/>
          </p:nvSpPr>
          <p:spPr>
            <a:xfrm>
              <a:off x="274320" y="6492240"/>
              <a:ext cx="4338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A.</a:t>
              </a:r>
              <a:endParaRPr lang="en-US" sz="2400" b="0" strike="noStrike" spc="-1">
                <a:latin typeface="Arial"/>
              </a:endParaRPr>
            </a:p>
          </p:txBody>
        </p:sp>
        <p:graphicFrame>
          <p:nvGraphicFramePr>
            <p:cNvPr id="6" name="Table 20"/>
            <p:cNvGraphicFramePr/>
            <p:nvPr>
              <p:extLst>
                <p:ext uri="{D42A27DB-BD31-4B8C-83A1-F6EECF244321}">
                  <p14:modId xmlns:p14="http://schemas.microsoft.com/office/powerpoint/2010/main" val="1569510877"/>
                </p:ext>
              </p:extLst>
            </p:nvPr>
          </p:nvGraphicFramePr>
          <p:xfrm>
            <a:off x="858240" y="6423840"/>
            <a:ext cx="5725080" cy="1828800"/>
          </p:xfrm>
          <a:graphic>
            <a:graphicData uri="http://schemas.openxmlformats.org/drawingml/2006/table">
              <a:tbl>
                <a:tblPr/>
                <a:tblGrid>
                  <a:gridCol w="1337760"/>
                  <a:gridCol w="845640"/>
                  <a:gridCol w="1297800"/>
                  <a:gridCol w="1122120"/>
                  <a:gridCol w="1121760"/>
                </a:tblGrid>
                <a:tr h="36468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1" strike="noStrike" spc="-1">
                            <a:solidFill>
                              <a:srgbClr val="FFFFFF"/>
                            </a:solidFill>
                            <a:latin typeface="Calibri"/>
                          </a:rPr>
                          <a:t>Participant</a:t>
                        </a:r>
                        <a:endParaRPr lang="en-US" sz="1800" b="0" strike="noStrike" spc="-1">
                          <a:solidFill>
                            <a:srgbClr val="FFFFFF"/>
                          </a:solidFill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72BF4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1" strike="noStrike" spc="-1">
                            <a:solidFill>
                              <a:srgbClr val="FFFFFF"/>
                            </a:solidFill>
                            <a:latin typeface="Calibri"/>
                          </a:rPr>
                          <a:t>Trial</a:t>
                        </a:r>
                        <a:endParaRPr lang="en-US" sz="1800" b="0" strike="noStrike" spc="-1">
                          <a:solidFill>
                            <a:srgbClr val="FFFFFF"/>
                          </a:solidFill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72BF4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1" strike="noStrike" spc="-1">
                            <a:solidFill>
                              <a:srgbClr val="FFFFFF"/>
                            </a:solidFill>
                            <a:latin typeface="Calibri"/>
                          </a:rPr>
                          <a:t>Condition</a:t>
                        </a:r>
                        <a:endParaRPr lang="en-US" sz="1800" b="0" strike="noStrike" spc="-1">
                          <a:solidFill>
                            <a:srgbClr val="FFFFFF"/>
                          </a:solidFill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72BF4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1" strike="noStrike" spc="-1">
                            <a:solidFill>
                              <a:srgbClr val="FFFFFF"/>
                            </a:solidFill>
                            <a:latin typeface="Calibri"/>
                          </a:rPr>
                          <a:t>RT</a:t>
                        </a:r>
                        <a:endParaRPr lang="en-US" sz="1800" b="0" strike="noStrike" spc="-1">
                          <a:solidFill>
                            <a:srgbClr val="FFFFFF"/>
                          </a:solidFill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72BF4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1" strike="noStrike" spc="-1">
                            <a:solidFill>
                              <a:srgbClr val="FFFFFF"/>
                            </a:solidFill>
                            <a:latin typeface="Calibri"/>
                          </a:rPr>
                          <a:t>Accuracy</a:t>
                        </a:r>
                        <a:endParaRPr lang="en-US" sz="1800" b="0" strike="noStrike" spc="-1">
                          <a:solidFill>
                            <a:srgbClr val="FFFFFF"/>
                          </a:solidFill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72BF44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1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2E0A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1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2E0A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1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2E0A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1203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2E0A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0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rgbClr val="C2E0AE"/>
                      </a:solidFill>
                    </a:tcPr>
                  </a:tc>
                </a:tr>
                <a:tr h="36468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1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E0EFD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2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E0EFD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1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E0EFD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 dirty="0">
                            <a:solidFill>
                              <a:srgbClr val="000000"/>
                            </a:solidFill>
                            <a:latin typeface="Calibri"/>
                          </a:rPr>
                          <a:t>578</a:t>
                        </a:r>
                        <a:endParaRPr lang="en-US" sz="1800" b="0" strike="noStrike" spc="-1" dirty="0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E0EFD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1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R w="720">
                        <a:solidFill>
                          <a:srgbClr val="FFFFFF"/>
                        </a:solidFill>
                      </a:lnR>
                      <a:lnB w="720">
                        <a:solidFill>
                          <a:srgbClr val="FFFFFF"/>
                        </a:solidFill>
                      </a:lnB>
                      <a:solidFill>
                        <a:srgbClr val="E0EFD4"/>
                      </a:solidFill>
                    </a:tcPr>
                  </a:tc>
                </a:tr>
                <a:tr h="36468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1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2E0A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3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2E0A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2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2E0A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817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2E0A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1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2E0AE"/>
                      </a:solidFill>
                    </a:tcPr>
                  </a:tc>
                </a:tr>
                <a:tr h="36468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...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E0EFD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...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E0EFD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...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E0EFD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...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E0EFD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 dirty="0">
                            <a:solidFill>
                              <a:srgbClr val="000000"/>
                            </a:solidFill>
                            <a:latin typeface="Calibri"/>
                          </a:rPr>
                          <a:t>...</a:t>
                        </a:r>
                        <a:endParaRPr lang="en-US" sz="1800" b="0" strike="noStrike" spc="-1" dirty="0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E0EFD4"/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7" name="Group 6"/>
          <p:cNvGrpSpPr/>
          <p:nvPr/>
        </p:nvGrpSpPr>
        <p:grpSpPr>
          <a:xfrm>
            <a:off x="359820" y="2851256"/>
            <a:ext cx="5638320" cy="2459520"/>
            <a:chOff x="252360" y="4258080"/>
            <a:chExt cx="5638320" cy="2459520"/>
          </a:xfrm>
        </p:grpSpPr>
        <p:graphicFrame>
          <p:nvGraphicFramePr>
            <p:cNvPr id="8" name="Table 1"/>
            <p:cNvGraphicFramePr/>
            <p:nvPr>
              <p:extLst>
                <p:ext uri="{D42A27DB-BD31-4B8C-83A1-F6EECF244321}">
                  <p14:modId xmlns:p14="http://schemas.microsoft.com/office/powerpoint/2010/main" val="388344763"/>
                </p:ext>
              </p:extLst>
            </p:nvPr>
          </p:nvGraphicFramePr>
          <p:xfrm>
            <a:off x="1410840" y="4258080"/>
            <a:ext cx="4479840" cy="2459520"/>
          </p:xfrm>
          <a:graphic>
            <a:graphicData uri="http://schemas.openxmlformats.org/drawingml/2006/table">
              <a:tbl>
                <a:tblPr/>
                <a:tblGrid>
                  <a:gridCol w="1261440"/>
                  <a:gridCol w="804600"/>
                  <a:gridCol w="804600"/>
                  <a:gridCol w="804600"/>
                  <a:gridCol w="804600"/>
                </a:tblGrid>
                <a:tr h="52956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1" strike="noStrike" spc="-1">
                            <a:solidFill>
                              <a:srgbClr val="FFFFFF"/>
                            </a:solidFill>
                            <a:latin typeface="Calibri"/>
                          </a:rPr>
                          <a:t>Participant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38160">
                        <a:solidFill>
                          <a:srgbClr val="FFFFFF"/>
                        </a:solidFill>
                      </a:lnB>
                      <a:solidFill>
                        <a:srgbClr val="5B9B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1" strike="noStrike" spc="-1">
                            <a:solidFill>
                              <a:srgbClr val="FFFFFF"/>
                            </a:solidFill>
                            <a:latin typeface="Calibri"/>
                          </a:rPr>
                          <a:t>Task 1 Score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38160">
                        <a:solidFill>
                          <a:srgbClr val="FFFFFF"/>
                        </a:solidFill>
                      </a:lnB>
                      <a:solidFill>
                        <a:srgbClr val="5B9B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1" strike="noStrike" spc="-1">
                            <a:solidFill>
                              <a:srgbClr val="FFFFFF"/>
                            </a:solidFill>
                            <a:latin typeface="Calibri"/>
                          </a:rPr>
                          <a:t>Task 2 Score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38160">
                        <a:solidFill>
                          <a:srgbClr val="FFFFFF"/>
                        </a:solidFill>
                      </a:lnB>
                      <a:solidFill>
                        <a:srgbClr val="5B9B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1" strike="noStrike" spc="-1">
                            <a:solidFill>
                              <a:srgbClr val="FFFFFF"/>
                            </a:solidFill>
                            <a:latin typeface="Calibri"/>
                          </a:rPr>
                          <a:t>Task 3 Score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38160">
                        <a:solidFill>
                          <a:srgbClr val="FFFFFF"/>
                        </a:solidFill>
                      </a:lnB>
                      <a:solidFill>
                        <a:srgbClr val="5B9B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1" strike="noStrike" spc="-1">
                            <a:solidFill>
                              <a:srgbClr val="FFFFFF"/>
                            </a:solidFill>
                            <a:latin typeface="Calibri"/>
                          </a:rPr>
                          <a:t>Task 4 Score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38160">
                        <a:solidFill>
                          <a:srgbClr val="FFFFFF"/>
                        </a:solidFill>
                      </a:lnB>
                      <a:solidFill>
                        <a:srgbClr val="5B9BD5"/>
                      </a:solidFill>
                    </a:tcPr>
                  </a:tc>
                </a:tr>
                <a:tr h="45432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1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3816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1DEE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75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3816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1DEE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120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3816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1DEE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60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3816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1DEE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70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3816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1DEEF"/>
                      </a:solidFill>
                    </a:tcPr>
                  </a:tc>
                </a:tr>
                <a:tr h="45432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2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FF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100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FF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 dirty="0">
                            <a:solidFill>
                              <a:srgbClr val="000000"/>
                            </a:solidFill>
                            <a:latin typeface="Calibri"/>
                          </a:rPr>
                          <a:t>150</a:t>
                        </a:r>
                        <a:endParaRPr lang="en-US" sz="1800" b="0" strike="noStrike" spc="-1" dirty="0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FF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30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FF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20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FF7"/>
                      </a:solidFill>
                    </a:tcPr>
                  </a:tc>
                </a:tr>
                <a:tr h="45540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3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D1DEE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20 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D1DEE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10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D1DEE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40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D1DEE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 dirty="0" smtClean="0">
                            <a:solidFill>
                              <a:srgbClr val="000000"/>
                            </a:solidFill>
                            <a:latin typeface="Calibri"/>
                          </a:rPr>
                          <a:t>50</a:t>
                        </a: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D1DEEF"/>
                      </a:solidFill>
                    </a:tcPr>
                  </a:tc>
                </a:tr>
                <a:tr h="45540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mr-IN" sz="1800" b="0" strike="noStrike" spc="-1" dirty="0" smtClean="0">
                            <a:latin typeface="Arial"/>
                          </a:rPr>
                          <a:t>…</a:t>
                        </a:r>
                        <a:endParaRPr lang="en-US" sz="1800" b="0" strike="noStrike" spc="-1" dirty="0"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1DEE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mr-IN" sz="1800" b="0" strike="noStrike" spc="-1" dirty="0" smtClean="0">
                            <a:latin typeface="Arial"/>
                          </a:rPr>
                          <a:t>…</a:t>
                        </a:r>
                        <a:endParaRPr lang="en-US" sz="1800" b="0" strike="noStrike" spc="-1" dirty="0">
                          <a:latin typeface="Arial"/>
                        </a:endParaRPr>
                      </a:p>
                    </a:txBody>
                    <a:tcPr>
                      <a:lnL w="1224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24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1DEE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mr-IN" sz="1800" b="0" strike="noStrike" spc="-1" dirty="0" smtClean="0">
                            <a:latin typeface="Arial"/>
                          </a:rPr>
                          <a:t>…</a:t>
                        </a:r>
                        <a:endParaRPr lang="en-US" sz="1800" b="0" strike="noStrike" spc="-1" dirty="0">
                          <a:latin typeface="Arial"/>
                        </a:endParaRPr>
                      </a:p>
                    </a:txBody>
                    <a:tcPr>
                      <a:lnL w="1224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24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1DEE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mr-IN" sz="1800" b="0" strike="noStrike" spc="-1" dirty="0" smtClean="0">
                            <a:latin typeface="Arial"/>
                          </a:rPr>
                          <a:t>…</a:t>
                        </a:r>
                        <a:endParaRPr lang="en-US" sz="1800" b="0" strike="noStrike" spc="-1" dirty="0">
                          <a:latin typeface="Arial"/>
                        </a:endParaRPr>
                      </a:p>
                    </a:txBody>
                    <a:tcPr>
                      <a:lnL w="1224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24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1DEE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mr-IN" sz="1800" b="0" strike="noStrike" spc="-1" dirty="0" smtClean="0">
                            <a:solidFill>
                              <a:srgbClr val="000000"/>
                            </a:solidFill>
                            <a:latin typeface="Calibri"/>
                          </a:rPr>
                          <a:t>…</a:t>
                        </a:r>
                        <a:endParaRPr lang="en-US" sz="18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a:txBody>
                    <a:tcPr>
                      <a:lnL w="1224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1DEE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" name="CustomShape 16"/>
            <p:cNvSpPr/>
            <p:nvPr/>
          </p:nvSpPr>
          <p:spPr>
            <a:xfrm>
              <a:off x="252360" y="4362120"/>
              <a:ext cx="40320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B</a:t>
              </a: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.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4920" y="5666152"/>
            <a:ext cx="5419440" cy="2308680"/>
            <a:chOff x="249840" y="1706040"/>
            <a:chExt cx="5419440" cy="2308680"/>
          </a:xfrm>
        </p:grpSpPr>
        <p:graphicFrame>
          <p:nvGraphicFramePr>
            <p:cNvPr id="15" name="Table 14"/>
            <p:cNvGraphicFramePr/>
            <p:nvPr>
              <p:extLst>
                <p:ext uri="{D42A27DB-BD31-4B8C-83A1-F6EECF244321}">
                  <p14:modId xmlns:p14="http://schemas.microsoft.com/office/powerpoint/2010/main" val="2128067466"/>
                </p:ext>
              </p:extLst>
            </p:nvPr>
          </p:nvGraphicFramePr>
          <p:xfrm>
            <a:off x="1714320" y="1715760"/>
            <a:ext cx="3954960" cy="2298960"/>
          </p:xfrm>
          <a:graphic>
            <a:graphicData uri="http://schemas.openxmlformats.org/drawingml/2006/table">
              <a:tbl>
                <a:tblPr/>
                <a:tblGrid>
                  <a:gridCol w="790920"/>
                  <a:gridCol w="790920"/>
                  <a:gridCol w="790920"/>
                  <a:gridCol w="790920"/>
                  <a:gridCol w="791280"/>
                </a:tblGrid>
                <a:tr h="45972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663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1" strike="noStrike" spc="-1">
                            <a:solidFill>
                              <a:srgbClr val="FFFFFF"/>
                            </a:solidFill>
                            <a:latin typeface="Calibri"/>
                          </a:rPr>
                          <a:t>Task 1</a:t>
                        </a:r>
                        <a:endParaRPr lang="en-US" sz="1800" b="0" strike="noStrike" spc="-1">
                          <a:solidFill>
                            <a:srgbClr val="FFFFFF"/>
                          </a:solidFill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663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1" strike="noStrike" spc="-1">
                            <a:solidFill>
                              <a:srgbClr val="FFFFFF"/>
                            </a:solidFill>
                            <a:latin typeface="Calibri"/>
                          </a:rPr>
                          <a:t>Task 2</a:t>
                        </a:r>
                        <a:endParaRPr lang="en-US" sz="1800" b="0" strike="noStrike" spc="-1">
                          <a:solidFill>
                            <a:srgbClr val="FFFFFF"/>
                          </a:solidFill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663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1" strike="noStrike" spc="-1">
                            <a:solidFill>
                              <a:srgbClr val="FFFFFF"/>
                            </a:solidFill>
                            <a:latin typeface="Calibri"/>
                          </a:rPr>
                          <a:t>Task 3</a:t>
                        </a:r>
                        <a:endParaRPr lang="en-US" sz="1800" b="0" strike="noStrike" spc="-1">
                          <a:solidFill>
                            <a:srgbClr val="FFFFFF"/>
                          </a:solidFill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663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1" strike="noStrike" spc="-1">
                            <a:solidFill>
                              <a:srgbClr val="FFFFFF"/>
                            </a:solidFill>
                            <a:latin typeface="Calibri"/>
                          </a:rPr>
                          <a:t>Task4</a:t>
                        </a:r>
                        <a:endParaRPr lang="en-US" sz="1800" b="0" strike="noStrike" spc="-1">
                          <a:solidFill>
                            <a:srgbClr val="FFFFFF"/>
                          </a:solidFill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6633"/>
                      </a:solidFill>
                    </a:tcPr>
                  </a:tc>
                </a:tr>
                <a:tr h="45972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Task 1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996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1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996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.3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996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.2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996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.1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9966"/>
                      </a:solidFill>
                    </a:tcPr>
                  </a:tc>
                </a:tr>
                <a:tr h="45972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Task 2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CC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CC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1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CC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.6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CC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-.1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CC99"/>
                      </a:solidFill>
                    </a:tcPr>
                  </a:tc>
                </a:tr>
                <a:tr h="45972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Task 3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9966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9966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996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1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996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.3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9966"/>
                      </a:solidFill>
                    </a:tcPr>
                  </a:tc>
                </a:tr>
                <a:tr h="460080"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Task 4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CC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CC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CC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CC9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lang="en-US" sz="1800" b="0" strike="noStrike" spc="-1">
                            <a:solidFill>
                              <a:srgbClr val="000000"/>
                            </a:solidFill>
                            <a:latin typeface="Calibri"/>
                          </a:rPr>
                          <a:t>1</a:t>
                        </a:r>
                        <a:endParaRPr lang="en-US" sz="1800" b="0" strike="noStrike" spc="-1">
                          <a:latin typeface="Arial"/>
                        </a:endParaRP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FFCC99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6" name="CustomShape 17"/>
            <p:cNvSpPr/>
            <p:nvPr/>
          </p:nvSpPr>
          <p:spPr>
            <a:xfrm>
              <a:off x="249840" y="1706040"/>
              <a:ext cx="41868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C.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9820" y="8377008"/>
            <a:ext cx="4208040" cy="784440"/>
            <a:chOff x="249120" y="511920"/>
            <a:chExt cx="4208040" cy="784440"/>
          </a:xfrm>
        </p:grpSpPr>
        <p:sp>
          <p:nvSpPr>
            <p:cNvPr id="19" name="CustomShape 3"/>
            <p:cNvSpPr/>
            <p:nvPr/>
          </p:nvSpPr>
          <p:spPr>
            <a:xfrm>
              <a:off x="2166480" y="876240"/>
              <a:ext cx="330120" cy="3654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CustomShape 4"/>
            <p:cNvSpPr/>
            <p:nvPr/>
          </p:nvSpPr>
          <p:spPr>
            <a:xfrm>
              <a:off x="2819880" y="876240"/>
              <a:ext cx="330120" cy="3654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" name="CustomShape 5"/>
            <p:cNvSpPr/>
            <p:nvPr/>
          </p:nvSpPr>
          <p:spPr>
            <a:xfrm>
              <a:off x="3473280" y="860400"/>
              <a:ext cx="330120" cy="3654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CustomShape 6"/>
            <p:cNvSpPr/>
            <p:nvPr/>
          </p:nvSpPr>
          <p:spPr>
            <a:xfrm>
              <a:off x="4127040" y="860400"/>
              <a:ext cx="330120" cy="3654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7"/>
            <p:cNvSpPr/>
            <p:nvPr/>
          </p:nvSpPr>
          <p:spPr>
            <a:xfrm flipH="1">
              <a:off x="4291920" y="1082520"/>
              <a:ext cx="164880" cy="182880"/>
            </a:xfrm>
            <a:prstGeom prst="curvedConnector4">
              <a:avLst>
                <a:gd name="adj1" fmla="val -85714"/>
                <a:gd name="adj2" fmla="val 191139"/>
              </a:avLst>
            </a:pr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8"/>
            <p:cNvSpPr/>
            <p:nvPr/>
          </p:nvSpPr>
          <p:spPr>
            <a:xfrm flipH="1">
              <a:off x="3652920" y="1082520"/>
              <a:ext cx="164880" cy="182880"/>
            </a:xfrm>
            <a:prstGeom prst="curvedConnector4">
              <a:avLst>
                <a:gd name="adj1" fmla="val -85714"/>
                <a:gd name="adj2" fmla="val 191139"/>
              </a:avLst>
            </a:pr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CustomShape 9"/>
            <p:cNvSpPr/>
            <p:nvPr/>
          </p:nvSpPr>
          <p:spPr>
            <a:xfrm flipH="1">
              <a:off x="3016080" y="1113840"/>
              <a:ext cx="164520" cy="182520"/>
            </a:xfrm>
            <a:prstGeom prst="curvedConnector4">
              <a:avLst>
                <a:gd name="adj1" fmla="val -85714"/>
                <a:gd name="adj2" fmla="val 191139"/>
              </a:avLst>
            </a:pr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" name="CustomShape 10"/>
            <p:cNvSpPr/>
            <p:nvPr/>
          </p:nvSpPr>
          <p:spPr>
            <a:xfrm flipH="1">
              <a:off x="2362680" y="1113840"/>
              <a:ext cx="164880" cy="182520"/>
            </a:xfrm>
            <a:prstGeom prst="curvedConnector4">
              <a:avLst>
                <a:gd name="adj1" fmla="val -85714"/>
                <a:gd name="adj2" fmla="val 191139"/>
              </a:avLst>
            </a:pr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CustomShape 11"/>
            <p:cNvSpPr/>
            <p:nvPr/>
          </p:nvSpPr>
          <p:spPr>
            <a:xfrm>
              <a:off x="3150720" y="565200"/>
              <a:ext cx="336600" cy="3517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" name="CustomShape 12"/>
            <p:cNvSpPr/>
            <p:nvPr/>
          </p:nvSpPr>
          <p:spPr>
            <a:xfrm flipH="1">
              <a:off x="2447640" y="741600"/>
              <a:ext cx="701640" cy="18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CustomShape 13"/>
            <p:cNvSpPr/>
            <p:nvPr/>
          </p:nvSpPr>
          <p:spPr>
            <a:xfrm>
              <a:off x="3387960" y="797040"/>
              <a:ext cx="155880" cy="158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" name="CustomShape 14"/>
            <p:cNvSpPr/>
            <p:nvPr/>
          </p:nvSpPr>
          <p:spPr>
            <a:xfrm>
              <a:off x="3488040" y="741600"/>
              <a:ext cx="686880" cy="171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" name="CustomShape 15"/>
            <p:cNvSpPr/>
            <p:nvPr/>
          </p:nvSpPr>
          <p:spPr>
            <a:xfrm flipH="1">
              <a:off x="3064320" y="866160"/>
              <a:ext cx="134280" cy="156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CustomShape 18"/>
            <p:cNvSpPr/>
            <p:nvPr/>
          </p:nvSpPr>
          <p:spPr>
            <a:xfrm>
              <a:off x="249120" y="511920"/>
              <a:ext cx="4352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D.</a:t>
              </a:r>
              <a:endParaRPr lang="en-US" sz="24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97</Words>
  <Application>Microsoft Macintosh PowerPoint</Application>
  <PresentationFormat>Custom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Jeff Rouder</dc:creator>
  <dc:description/>
  <cp:lastModifiedBy>Jeff Rouder</cp:lastModifiedBy>
  <cp:revision>12</cp:revision>
  <dcterms:created xsi:type="dcterms:W3CDTF">2018-09-15T11:29:06Z</dcterms:created>
  <dcterms:modified xsi:type="dcterms:W3CDTF">2019-02-24T18:15:25Z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