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Source Sans 3 ExtraLight"/>
      <p:regular r:id="rId21"/>
      <p:bold r:id="rId22"/>
      <p:italic r:id="rId23"/>
      <p:boldItalic r:id="rId24"/>
    </p:embeddedFont>
    <p:embeddedFont>
      <p:font typeface="Montserrat SemiBold"/>
      <p:regular r:id="rId25"/>
      <p:bold r:id="rId26"/>
      <p:italic r:id="rId27"/>
      <p:boldItalic r:id="rId28"/>
    </p:embeddedFont>
    <p:embeddedFont>
      <p:font typeface="Alexandria Medium"/>
      <p:regular r:id="rId29"/>
      <p:bold r:id="rId30"/>
    </p:embeddedFont>
    <p:embeddedFont>
      <p:font typeface="Source Sans 3 Medium"/>
      <p:regular r:id="rId31"/>
      <p:bold r:id="rId32"/>
      <p:italic r:id="rId33"/>
      <p:boldItalic r:id="rId34"/>
    </p:embeddedFont>
    <p:embeddedFont>
      <p:font typeface="Source Sans 3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SourceSans3ExtraLight-bold.fntdata"/><Relationship Id="rId21" Type="http://schemas.openxmlformats.org/officeDocument/2006/relationships/font" Target="fonts/SourceSans3ExtraLight-regular.fntdata"/><Relationship Id="rId24" Type="http://schemas.openxmlformats.org/officeDocument/2006/relationships/font" Target="fonts/SourceSans3ExtraLight-boldItalic.fntdata"/><Relationship Id="rId23" Type="http://schemas.openxmlformats.org/officeDocument/2006/relationships/font" Target="fonts/SourceSans3Extra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SemiBold-bold.fntdata"/><Relationship Id="rId25" Type="http://schemas.openxmlformats.org/officeDocument/2006/relationships/font" Target="fonts/MontserratSemiBold-regular.fntdata"/><Relationship Id="rId28" Type="http://schemas.openxmlformats.org/officeDocument/2006/relationships/font" Target="fonts/MontserratSemiBold-boldItalic.fntdata"/><Relationship Id="rId27" Type="http://schemas.openxmlformats.org/officeDocument/2006/relationships/font" Target="fonts/MontserratSemiBold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lexandria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3Medium-regular.fntdata"/><Relationship Id="rId30" Type="http://schemas.openxmlformats.org/officeDocument/2006/relationships/font" Target="fonts/AlexandriaMedium-bold.fntdata"/><Relationship Id="rId11" Type="http://schemas.openxmlformats.org/officeDocument/2006/relationships/slide" Target="slides/slide5.xml"/><Relationship Id="rId33" Type="http://schemas.openxmlformats.org/officeDocument/2006/relationships/font" Target="fonts/SourceSans3Medium-italic.fntdata"/><Relationship Id="rId10" Type="http://schemas.openxmlformats.org/officeDocument/2006/relationships/slide" Target="slides/slide4.xml"/><Relationship Id="rId32" Type="http://schemas.openxmlformats.org/officeDocument/2006/relationships/font" Target="fonts/SourceSans3Medium-bold.fntdata"/><Relationship Id="rId13" Type="http://schemas.openxmlformats.org/officeDocument/2006/relationships/slide" Target="slides/slide7.xml"/><Relationship Id="rId35" Type="http://schemas.openxmlformats.org/officeDocument/2006/relationships/font" Target="fonts/SourceSans3-regular.fntdata"/><Relationship Id="rId12" Type="http://schemas.openxmlformats.org/officeDocument/2006/relationships/slide" Target="slides/slide6.xml"/><Relationship Id="rId34" Type="http://schemas.openxmlformats.org/officeDocument/2006/relationships/font" Target="fonts/SourceSans3Medium-boldItalic.fntdata"/><Relationship Id="rId15" Type="http://schemas.openxmlformats.org/officeDocument/2006/relationships/slide" Target="slides/slide9.xml"/><Relationship Id="rId37" Type="http://schemas.openxmlformats.org/officeDocument/2006/relationships/font" Target="fonts/SourceSans3-italic.fntdata"/><Relationship Id="rId14" Type="http://schemas.openxmlformats.org/officeDocument/2006/relationships/slide" Target="slides/slide8.xml"/><Relationship Id="rId36" Type="http://schemas.openxmlformats.org/officeDocument/2006/relationships/font" Target="fonts/SourceSans3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SourceSans3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170e7f2f2_0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e170e7f2f2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f228a214f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f228a214f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f228a214f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f228a214f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f13b4bcca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f13b4bcca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f228a214f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f228a214f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e170e7f2f2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e170e7f2f2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170e7f2f2_0_1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e170e7f2f2_0_1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ef6fa83b7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ef6fa83b7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f136385e8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f136385e8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f228a214f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f228a214f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f136385e8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f136385e8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f1363858a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f1363858a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f1363858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f1363858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f136385e8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f136385e8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56" name="Google Shape;5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4750" y="209642"/>
            <a:ext cx="2942873" cy="1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715100" y="3638700"/>
            <a:ext cx="7708800" cy="9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5"/>
          <p:cNvSpPr txBox="1"/>
          <p:nvPr>
            <p:ph hasCustomPrompt="1" idx="2" type="title"/>
          </p:nvPr>
        </p:nvSpPr>
        <p:spPr>
          <a:xfrm>
            <a:off x="715100" y="535000"/>
            <a:ext cx="77088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0"/>
              <a:buFont typeface="Source Sans 3 ExtraLight"/>
              <a:buNone/>
              <a:defRPr b="0" sz="17000">
                <a:solidFill>
                  <a:schemeClr val="lt2"/>
                </a:solidFill>
                <a:latin typeface="Source Sans 3 ExtraLight"/>
                <a:ea typeface="Source Sans 3 ExtraLight"/>
                <a:cs typeface="Source Sans 3 ExtraLight"/>
                <a:sym typeface="Source Sans 3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Font typeface="Source Sans 3 ExtraLight"/>
              <a:buNone/>
              <a:defRPr b="0" sz="15000">
                <a:solidFill>
                  <a:schemeClr val="lt2"/>
                </a:solidFill>
                <a:latin typeface="Source Sans 3 ExtraLight"/>
                <a:ea typeface="Source Sans 3 ExtraLight"/>
                <a:cs typeface="Source Sans 3 ExtraLight"/>
                <a:sym typeface="Source Sans 3 Extra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Font typeface="Source Sans 3 ExtraLight"/>
              <a:buNone/>
              <a:defRPr b="0" sz="15000">
                <a:solidFill>
                  <a:schemeClr val="lt2"/>
                </a:solidFill>
                <a:latin typeface="Source Sans 3 ExtraLight"/>
                <a:ea typeface="Source Sans 3 ExtraLight"/>
                <a:cs typeface="Source Sans 3 ExtraLight"/>
                <a:sym typeface="Source Sans 3 Extra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Font typeface="Source Sans 3 ExtraLight"/>
              <a:buNone/>
              <a:defRPr b="0" sz="15000">
                <a:solidFill>
                  <a:schemeClr val="lt2"/>
                </a:solidFill>
                <a:latin typeface="Source Sans 3 ExtraLight"/>
                <a:ea typeface="Source Sans 3 ExtraLight"/>
                <a:cs typeface="Source Sans 3 ExtraLight"/>
                <a:sym typeface="Source Sans 3 Extra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Font typeface="Source Sans 3 ExtraLight"/>
              <a:buNone/>
              <a:defRPr b="0" sz="15000">
                <a:solidFill>
                  <a:schemeClr val="lt2"/>
                </a:solidFill>
                <a:latin typeface="Source Sans 3 ExtraLight"/>
                <a:ea typeface="Source Sans 3 ExtraLight"/>
                <a:cs typeface="Source Sans 3 ExtraLight"/>
                <a:sym typeface="Source Sans 3 Extra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Font typeface="Source Sans 3 ExtraLight"/>
              <a:buNone/>
              <a:defRPr b="0" sz="15000">
                <a:solidFill>
                  <a:schemeClr val="lt2"/>
                </a:solidFill>
                <a:latin typeface="Source Sans 3 ExtraLight"/>
                <a:ea typeface="Source Sans 3 ExtraLight"/>
                <a:cs typeface="Source Sans 3 ExtraLight"/>
                <a:sym typeface="Source Sans 3 Extra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Font typeface="Source Sans 3 ExtraLight"/>
              <a:buNone/>
              <a:defRPr b="0" sz="15000">
                <a:solidFill>
                  <a:schemeClr val="lt2"/>
                </a:solidFill>
                <a:latin typeface="Source Sans 3 ExtraLight"/>
                <a:ea typeface="Source Sans 3 ExtraLight"/>
                <a:cs typeface="Source Sans 3 ExtraLight"/>
                <a:sym typeface="Source Sans 3 Extra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Font typeface="Source Sans 3 ExtraLight"/>
              <a:buNone/>
              <a:defRPr b="0" sz="15000">
                <a:solidFill>
                  <a:schemeClr val="lt2"/>
                </a:solidFill>
                <a:latin typeface="Source Sans 3 ExtraLight"/>
                <a:ea typeface="Source Sans 3 ExtraLight"/>
                <a:cs typeface="Source Sans 3 ExtraLight"/>
                <a:sym typeface="Source Sans 3 Extra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Font typeface="Source Sans 3 ExtraLight"/>
              <a:buNone/>
              <a:defRPr b="0" sz="15000">
                <a:solidFill>
                  <a:schemeClr val="lt2"/>
                </a:solidFill>
                <a:latin typeface="Source Sans 3 ExtraLight"/>
                <a:ea typeface="Source Sans 3 ExtraLight"/>
                <a:cs typeface="Source Sans 3 ExtraLight"/>
                <a:sym typeface="Source Sans 3 ExtraLight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715100" y="4581600"/>
            <a:ext cx="38568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61" name="Google Shape;6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4750" y="209642"/>
            <a:ext cx="2942873" cy="1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29009" y="4608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715100" y="535000"/>
            <a:ext cx="3856800" cy="94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715100" y="1636300"/>
            <a:ext cx="3856800" cy="18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6"/>
          <p:cNvSpPr/>
          <p:nvPr>
            <p:ph idx="2" type="pic"/>
          </p:nvPr>
        </p:nvSpPr>
        <p:spPr>
          <a:xfrm>
            <a:off x="5715175" y="75"/>
            <a:ext cx="34290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67" name="Google Shape;6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4750" y="209642"/>
            <a:ext cx="2942873" cy="1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29009" y="4608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2" type="subTitle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73" name="Google Shape;7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4750" y="209642"/>
            <a:ext cx="2942873" cy="1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29009" y="4608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77" name="Google Shape;7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4750" y="209642"/>
            <a:ext cx="2942873" cy="1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29009" y="4608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Source Sans 3 Medium"/>
                <a:ea typeface="Source Sans 3 Medium"/>
                <a:cs typeface="Source Sans 3 Medium"/>
                <a:sym typeface="Source Sans 3 Medium"/>
              </a:defRPr>
            </a:lvl1pPr>
            <a:lvl2pPr lvl="1" rtl="0">
              <a:buNone/>
              <a:defRPr>
                <a:latin typeface="Source Sans 3 Medium"/>
                <a:ea typeface="Source Sans 3 Medium"/>
                <a:cs typeface="Source Sans 3 Medium"/>
                <a:sym typeface="Source Sans 3 Medium"/>
              </a:defRPr>
            </a:lvl2pPr>
            <a:lvl3pPr lvl="2" rtl="0">
              <a:buNone/>
              <a:defRPr>
                <a:latin typeface="Source Sans 3 Medium"/>
                <a:ea typeface="Source Sans 3 Medium"/>
                <a:cs typeface="Source Sans 3 Medium"/>
                <a:sym typeface="Source Sans 3 Medium"/>
              </a:defRPr>
            </a:lvl3pPr>
            <a:lvl4pPr lvl="3" rtl="0">
              <a:buNone/>
              <a:defRPr>
                <a:latin typeface="Source Sans 3 Medium"/>
                <a:ea typeface="Source Sans 3 Medium"/>
                <a:cs typeface="Source Sans 3 Medium"/>
                <a:sym typeface="Source Sans 3 Medium"/>
              </a:defRPr>
            </a:lvl4pPr>
            <a:lvl5pPr lvl="4" rtl="0">
              <a:buNone/>
              <a:defRPr>
                <a:latin typeface="Source Sans 3 Medium"/>
                <a:ea typeface="Source Sans 3 Medium"/>
                <a:cs typeface="Source Sans 3 Medium"/>
                <a:sym typeface="Source Sans 3 Medium"/>
              </a:defRPr>
            </a:lvl5pPr>
            <a:lvl6pPr lvl="5" rtl="0">
              <a:buNone/>
              <a:defRPr>
                <a:latin typeface="Source Sans 3 Medium"/>
                <a:ea typeface="Source Sans 3 Medium"/>
                <a:cs typeface="Source Sans 3 Medium"/>
                <a:sym typeface="Source Sans 3 Medium"/>
              </a:defRPr>
            </a:lvl6pPr>
            <a:lvl7pPr lvl="6" rtl="0">
              <a:buNone/>
              <a:defRPr>
                <a:latin typeface="Source Sans 3 Medium"/>
                <a:ea typeface="Source Sans 3 Medium"/>
                <a:cs typeface="Source Sans 3 Medium"/>
                <a:sym typeface="Source Sans 3 Medium"/>
              </a:defRPr>
            </a:lvl7pPr>
            <a:lvl8pPr lvl="7" rtl="0">
              <a:buNone/>
              <a:defRPr>
                <a:latin typeface="Source Sans 3 Medium"/>
                <a:ea typeface="Source Sans 3 Medium"/>
                <a:cs typeface="Source Sans 3 Medium"/>
                <a:sym typeface="Source Sans 3 Medium"/>
              </a:defRPr>
            </a:lvl8pPr>
            <a:lvl9pPr lvl="8" rtl="0">
              <a:buNone/>
              <a:defRPr>
                <a:latin typeface="Source Sans 3 Medium"/>
                <a:ea typeface="Source Sans 3 Medium"/>
                <a:cs typeface="Source Sans 3 Medium"/>
                <a:sym typeface="Source Sans 3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8"/>
          <p:cNvSpPr txBox="1"/>
          <p:nvPr>
            <p:ph idx="2" type="title"/>
          </p:nvPr>
        </p:nvSpPr>
        <p:spPr>
          <a:xfrm>
            <a:off x="715100" y="1359675"/>
            <a:ext cx="7713900" cy="3112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715100" y="535000"/>
            <a:ext cx="3856800" cy="95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715100" y="1641400"/>
            <a:ext cx="3856800" cy="72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9"/>
          <p:cNvSpPr/>
          <p:nvPr>
            <p:ph idx="2" type="pic"/>
          </p:nvPr>
        </p:nvSpPr>
        <p:spPr>
          <a:xfrm>
            <a:off x="5714900" y="-75"/>
            <a:ext cx="34290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84" name="Google Shape;8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4750" y="209642"/>
            <a:ext cx="2942873" cy="1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29009" y="4608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715100" y="535000"/>
            <a:ext cx="77139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pic>
        <p:nvPicPr>
          <p:cNvPr id="88" name="Google Shape;8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4750" y="209642"/>
            <a:ext cx="2942873" cy="1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29009" y="4608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4572000" y="3358100"/>
            <a:ext cx="38568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93" name="Google Shape;9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4750" y="209642"/>
            <a:ext cx="2942873" cy="1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29009" y="4608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22"/>
          <p:cNvSpPr txBox="1"/>
          <p:nvPr>
            <p:ph type="title"/>
          </p:nvPr>
        </p:nvSpPr>
        <p:spPr>
          <a:xfrm>
            <a:off x="715100" y="4059800"/>
            <a:ext cx="7713600" cy="548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pic>
        <p:nvPicPr>
          <p:cNvPr id="98" name="Google Shape;9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4750" y="209642"/>
            <a:ext cx="2942873" cy="1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29009" y="4608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hasCustomPrompt="1" type="title"/>
          </p:nvPr>
        </p:nvSpPr>
        <p:spPr>
          <a:xfrm>
            <a:off x="715100" y="3068600"/>
            <a:ext cx="77139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2" name="Google Shape;102;p23"/>
          <p:cNvSpPr txBox="1"/>
          <p:nvPr>
            <p:ph idx="1" type="subTitle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4750" y="209642"/>
            <a:ext cx="2942873" cy="1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29009" y="4608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4750" y="209642"/>
            <a:ext cx="2942873" cy="1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429009" y="4608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5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5"/>
          <p:cNvSpPr txBox="1"/>
          <p:nvPr>
            <p:ph hasCustomPrompt="1" type="title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25"/>
          <p:cNvSpPr txBox="1"/>
          <p:nvPr>
            <p:ph idx="1" type="subTitle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12" name="Google Shape;112;p25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hasCustomPrompt="1" idx="3" type="title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25"/>
          <p:cNvSpPr txBox="1"/>
          <p:nvPr>
            <p:ph idx="4" type="subTitle"/>
          </p:nvPr>
        </p:nvSpPr>
        <p:spPr>
          <a:xfrm>
            <a:off x="1609075" y="2103524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hasCustomPrompt="1" idx="5" type="title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25"/>
          <p:cNvSpPr txBox="1"/>
          <p:nvPr>
            <p:ph idx="6" type="subTitle"/>
          </p:nvPr>
        </p:nvSpPr>
        <p:spPr>
          <a:xfrm>
            <a:off x="1609075" y="2839748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hasCustomPrompt="1" idx="7" type="title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25"/>
          <p:cNvSpPr txBox="1"/>
          <p:nvPr>
            <p:ph idx="8" type="subTitle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19" name="Google Shape;119;p25"/>
          <p:cNvSpPr txBox="1"/>
          <p:nvPr>
            <p:ph hasCustomPrompt="1" idx="9" type="title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25"/>
          <p:cNvSpPr txBox="1"/>
          <p:nvPr>
            <p:ph idx="13" type="subTitle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21" name="Google Shape;121;p25"/>
          <p:cNvSpPr txBox="1"/>
          <p:nvPr>
            <p:ph hasCustomPrompt="1" idx="14" type="title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25"/>
          <p:cNvSpPr txBox="1"/>
          <p:nvPr>
            <p:ph idx="15" type="subTitle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23" name="Google Shape;123;p25"/>
          <p:cNvSpPr txBox="1"/>
          <p:nvPr>
            <p:ph hasCustomPrompt="1" idx="16" type="title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25"/>
          <p:cNvSpPr txBox="1"/>
          <p:nvPr>
            <p:ph idx="17" type="subTitle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25" name="Google Shape;125;p25"/>
          <p:cNvSpPr txBox="1"/>
          <p:nvPr>
            <p:ph hasCustomPrompt="1" idx="18" type="title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25"/>
          <p:cNvSpPr txBox="1"/>
          <p:nvPr>
            <p:ph idx="19" type="subTitle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750" y="209642"/>
            <a:ext cx="2942873" cy="1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29009" y="4608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" type="subTitle"/>
          </p:nvPr>
        </p:nvSpPr>
        <p:spPr>
          <a:xfrm>
            <a:off x="715100" y="1503175"/>
            <a:ext cx="5930100" cy="20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1" name="Google Shape;131;p26"/>
          <p:cNvSpPr txBox="1"/>
          <p:nvPr>
            <p:ph idx="2" type="subTitle"/>
          </p:nvPr>
        </p:nvSpPr>
        <p:spPr>
          <a:xfrm>
            <a:off x="715100" y="3965300"/>
            <a:ext cx="5930100" cy="45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pic>
        <p:nvPicPr>
          <p:cNvPr id="132" name="Google Shape;13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4750" y="209642"/>
            <a:ext cx="2942873" cy="1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6"/>
          <p:cNvSpPr txBox="1"/>
          <p:nvPr>
            <p:ph idx="12" type="sldNum"/>
          </p:nvPr>
        </p:nvSpPr>
        <p:spPr>
          <a:xfrm>
            <a:off x="8429009" y="4608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715100" y="2259575"/>
            <a:ext cx="4276800" cy="231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4572000" y="535000"/>
            <a:ext cx="3856500" cy="80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37" name="Google Shape;13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4750" y="209642"/>
            <a:ext cx="2942873" cy="1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8429009" y="4608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715100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715100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42" name="Google Shape;14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4750" y="209642"/>
            <a:ext cx="2942873" cy="1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8"/>
          <p:cNvSpPr txBox="1"/>
          <p:nvPr>
            <p:ph idx="12" type="sldNum"/>
          </p:nvPr>
        </p:nvSpPr>
        <p:spPr>
          <a:xfrm>
            <a:off x="8429009" y="4608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4302272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29"/>
          <p:cNvSpPr txBox="1"/>
          <p:nvPr>
            <p:ph idx="1" type="body"/>
          </p:nvPr>
        </p:nvSpPr>
        <p:spPr>
          <a:xfrm>
            <a:off x="4302272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47" name="Google Shape;147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4750" y="209642"/>
            <a:ext cx="2942873" cy="1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9"/>
          <p:cNvSpPr txBox="1"/>
          <p:nvPr>
            <p:ph idx="12" type="sldNum"/>
          </p:nvPr>
        </p:nvSpPr>
        <p:spPr>
          <a:xfrm>
            <a:off x="8429009" y="4608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301422" y="1688575"/>
            <a:ext cx="37044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01422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 sz="1900">
                <a:solidFill>
                  <a:schemeClr val="lt1"/>
                </a:solidFill>
              </a:defRPr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 sz="1900">
                <a:solidFill>
                  <a:schemeClr val="lt1"/>
                </a:solidFill>
              </a:defRPr>
            </a:lvl2pPr>
            <a:lvl3pPr indent="-3492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 sz="1900">
                <a:solidFill>
                  <a:schemeClr val="lt1"/>
                </a:solidFill>
              </a:defRPr>
            </a:lvl3pPr>
            <a:lvl4pPr indent="-3492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 sz="1900">
                <a:solidFill>
                  <a:schemeClr val="lt1"/>
                </a:solidFill>
              </a:defRPr>
            </a:lvl4pPr>
            <a:lvl5pPr indent="-3492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 sz="1900">
                <a:solidFill>
                  <a:schemeClr val="lt1"/>
                </a:solidFill>
              </a:defRPr>
            </a:lvl5pPr>
            <a:lvl6pPr indent="-3492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 sz="1900">
                <a:solidFill>
                  <a:schemeClr val="lt1"/>
                </a:solidFill>
              </a:defRPr>
            </a:lvl6pPr>
            <a:lvl7pPr indent="-3492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 sz="1900">
                <a:solidFill>
                  <a:schemeClr val="lt1"/>
                </a:solidFill>
              </a:defRPr>
            </a:lvl7pPr>
            <a:lvl8pPr indent="-3492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 sz="1900">
                <a:solidFill>
                  <a:schemeClr val="lt1"/>
                </a:solidFill>
              </a:defRPr>
            </a:lvl8pPr>
            <a:lvl9pPr indent="-3492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29009" y="4608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idx="1" type="subTitle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31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31"/>
          <p:cNvSpPr txBox="1"/>
          <p:nvPr>
            <p:ph idx="2" type="subTitle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p31"/>
          <p:cNvSpPr txBox="1"/>
          <p:nvPr>
            <p:ph idx="3" type="subTitle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58" name="Google Shape;158;p31"/>
          <p:cNvSpPr txBox="1"/>
          <p:nvPr>
            <p:ph idx="4" type="subTitle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pic>
        <p:nvPicPr>
          <p:cNvPr id="159" name="Google Shape;159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4750" y="209642"/>
            <a:ext cx="2942873" cy="1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>
            <p:ph idx="12" type="sldNum"/>
          </p:nvPr>
        </p:nvSpPr>
        <p:spPr>
          <a:xfrm>
            <a:off x="8429009" y="4608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idx="1" type="subTitle"/>
          </p:nvPr>
        </p:nvSpPr>
        <p:spPr>
          <a:xfrm>
            <a:off x="715100" y="2328775"/>
            <a:ext cx="21318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32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32"/>
          <p:cNvSpPr txBox="1"/>
          <p:nvPr>
            <p:ph idx="2" type="subTitle"/>
          </p:nvPr>
        </p:nvSpPr>
        <p:spPr>
          <a:xfrm>
            <a:off x="7151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65" name="Google Shape;165;p32"/>
          <p:cNvSpPr txBox="1"/>
          <p:nvPr>
            <p:ph idx="3" type="subTitle"/>
          </p:nvPr>
        </p:nvSpPr>
        <p:spPr>
          <a:xfrm>
            <a:off x="3506100" y="2328775"/>
            <a:ext cx="21318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32"/>
          <p:cNvSpPr txBox="1"/>
          <p:nvPr>
            <p:ph idx="4" type="subTitle"/>
          </p:nvPr>
        </p:nvSpPr>
        <p:spPr>
          <a:xfrm>
            <a:off x="3506099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67" name="Google Shape;167;p32"/>
          <p:cNvSpPr txBox="1"/>
          <p:nvPr>
            <p:ph idx="5" type="subTitle"/>
          </p:nvPr>
        </p:nvSpPr>
        <p:spPr>
          <a:xfrm>
            <a:off x="6297202" y="2328775"/>
            <a:ext cx="21318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32"/>
          <p:cNvSpPr txBox="1"/>
          <p:nvPr>
            <p:ph idx="6" type="subTitle"/>
          </p:nvPr>
        </p:nvSpPr>
        <p:spPr>
          <a:xfrm>
            <a:off x="62972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pic>
        <p:nvPicPr>
          <p:cNvPr id="169" name="Google Shape;16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4750" y="209642"/>
            <a:ext cx="2942873" cy="1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>
            <p:ph idx="12" type="sldNum"/>
          </p:nvPr>
        </p:nvSpPr>
        <p:spPr>
          <a:xfrm>
            <a:off x="8429009" y="4608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idx="1" type="subTitle"/>
          </p:nvPr>
        </p:nvSpPr>
        <p:spPr>
          <a:xfrm>
            <a:off x="715100" y="3758613"/>
            <a:ext cx="2131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3" name="Google Shape;173;p33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" name="Google Shape;174;p33"/>
          <p:cNvSpPr txBox="1"/>
          <p:nvPr>
            <p:ph idx="2" type="subTitle"/>
          </p:nvPr>
        </p:nvSpPr>
        <p:spPr>
          <a:xfrm>
            <a:off x="715100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75" name="Google Shape;175;p33"/>
          <p:cNvSpPr txBox="1"/>
          <p:nvPr>
            <p:ph idx="3" type="subTitle"/>
          </p:nvPr>
        </p:nvSpPr>
        <p:spPr>
          <a:xfrm>
            <a:off x="3506099" y="3758613"/>
            <a:ext cx="2131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4" type="subTitle"/>
          </p:nvPr>
        </p:nvSpPr>
        <p:spPr>
          <a:xfrm>
            <a:off x="3506099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77" name="Google Shape;177;p33"/>
          <p:cNvSpPr txBox="1"/>
          <p:nvPr>
            <p:ph idx="5" type="subTitle"/>
          </p:nvPr>
        </p:nvSpPr>
        <p:spPr>
          <a:xfrm>
            <a:off x="6297200" y="3758613"/>
            <a:ext cx="2131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33"/>
          <p:cNvSpPr txBox="1"/>
          <p:nvPr>
            <p:ph idx="6" type="subTitle"/>
          </p:nvPr>
        </p:nvSpPr>
        <p:spPr>
          <a:xfrm>
            <a:off x="6297200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pic>
        <p:nvPicPr>
          <p:cNvPr id="179" name="Google Shape;179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4750" y="209642"/>
            <a:ext cx="2942873" cy="1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3"/>
          <p:cNvSpPr txBox="1"/>
          <p:nvPr>
            <p:ph idx="12" type="sldNum"/>
          </p:nvPr>
        </p:nvSpPr>
        <p:spPr>
          <a:xfrm>
            <a:off x="8429009" y="4608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idx="1" type="subTitle"/>
          </p:nvPr>
        </p:nvSpPr>
        <p:spPr>
          <a:xfrm>
            <a:off x="715100" y="20465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3" name="Google Shape;183;p34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" name="Google Shape;184;p34"/>
          <p:cNvSpPr txBox="1"/>
          <p:nvPr>
            <p:ph idx="2" type="subTitle"/>
          </p:nvPr>
        </p:nvSpPr>
        <p:spPr>
          <a:xfrm>
            <a:off x="715100" y="32990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5" name="Google Shape;185;p34"/>
          <p:cNvSpPr txBox="1"/>
          <p:nvPr>
            <p:ph idx="3" type="subTitle"/>
          </p:nvPr>
        </p:nvSpPr>
        <p:spPr>
          <a:xfrm>
            <a:off x="7151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86" name="Google Shape;186;p34"/>
          <p:cNvSpPr txBox="1"/>
          <p:nvPr>
            <p:ph idx="4" type="subTitle"/>
          </p:nvPr>
        </p:nvSpPr>
        <p:spPr>
          <a:xfrm>
            <a:off x="7151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87" name="Google Shape;187;p34"/>
          <p:cNvSpPr txBox="1"/>
          <p:nvPr>
            <p:ph idx="5" type="subTitle"/>
          </p:nvPr>
        </p:nvSpPr>
        <p:spPr>
          <a:xfrm>
            <a:off x="4648300" y="20465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8" name="Google Shape;188;p34"/>
          <p:cNvSpPr txBox="1"/>
          <p:nvPr>
            <p:ph idx="6" type="subTitle"/>
          </p:nvPr>
        </p:nvSpPr>
        <p:spPr>
          <a:xfrm>
            <a:off x="4648300" y="32990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9" name="Google Shape;189;p34"/>
          <p:cNvSpPr txBox="1"/>
          <p:nvPr>
            <p:ph idx="7" type="subTitle"/>
          </p:nvPr>
        </p:nvSpPr>
        <p:spPr>
          <a:xfrm>
            <a:off x="46483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90" name="Google Shape;190;p34"/>
          <p:cNvSpPr txBox="1"/>
          <p:nvPr>
            <p:ph idx="8" type="subTitle"/>
          </p:nvPr>
        </p:nvSpPr>
        <p:spPr>
          <a:xfrm>
            <a:off x="46483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pic>
        <p:nvPicPr>
          <p:cNvPr id="191" name="Google Shape;191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4750" y="209642"/>
            <a:ext cx="2942873" cy="1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4"/>
          <p:cNvSpPr txBox="1"/>
          <p:nvPr>
            <p:ph idx="12" type="sldNum"/>
          </p:nvPr>
        </p:nvSpPr>
        <p:spPr>
          <a:xfrm>
            <a:off x="8429009" y="4608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idx="1" type="subTitle"/>
          </p:nvPr>
        </p:nvSpPr>
        <p:spPr>
          <a:xfrm>
            <a:off x="715100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35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35"/>
          <p:cNvSpPr txBox="1"/>
          <p:nvPr>
            <p:ph idx="2" type="subTitle"/>
          </p:nvPr>
        </p:nvSpPr>
        <p:spPr>
          <a:xfrm>
            <a:off x="715100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" name="Google Shape;197;p35"/>
          <p:cNvSpPr txBox="1"/>
          <p:nvPr>
            <p:ph idx="3" type="subTitle"/>
          </p:nvPr>
        </p:nvSpPr>
        <p:spPr>
          <a:xfrm>
            <a:off x="715100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98" name="Google Shape;198;p35"/>
          <p:cNvSpPr txBox="1"/>
          <p:nvPr>
            <p:ph idx="4" type="subTitle"/>
          </p:nvPr>
        </p:nvSpPr>
        <p:spPr>
          <a:xfrm>
            <a:off x="715100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99" name="Google Shape;199;p35"/>
          <p:cNvSpPr txBox="1"/>
          <p:nvPr>
            <p:ph idx="5" type="subTitle"/>
          </p:nvPr>
        </p:nvSpPr>
        <p:spPr>
          <a:xfrm>
            <a:off x="3355799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35"/>
          <p:cNvSpPr txBox="1"/>
          <p:nvPr>
            <p:ph idx="6" type="subTitle"/>
          </p:nvPr>
        </p:nvSpPr>
        <p:spPr>
          <a:xfrm>
            <a:off x="3355799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1" name="Google Shape;201;p35"/>
          <p:cNvSpPr txBox="1"/>
          <p:nvPr>
            <p:ph idx="7" type="subTitle"/>
          </p:nvPr>
        </p:nvSpPr>
        <p:spPr>
          <a:xfrm>
            <a:off x="3355800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02" name="Google Shape;202;p35"/>
          <p:cNvSpPr txBox="1"/>
          <p:nvPr>
            <p:ph idx="8" type="subTitle"/>
          </p:nvPr>
        </p:nvSpPr>
        <p:spPr>
          <a:xfrm>
            <a:off x="3355800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03" name="Google Shape;203;p35"/>
          <p:cNvSpPr txBox="1"/>
          <p:nvPr>
            <p:ph idx="9" type="subTitle"/>
          </p:nvPr>
        </p:nvSpPr>
        <p:spPr>
          <a:xfrm>
            <a:off x="5996501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4" name="Google Shape;204;p35"/>
          <p:cNvSpPr txBox="1"/>
          <p:nvPr>
            <p:ph idx="13" type="subTitle"/>
          </p:nvPr>
        </p:nvSpPr>
        <p:spPr>
          <a:xfrm>
            <a:off x="5996501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5" name="Google Shape;205;p35"/>
          <p:cNvSpPr txBox="1"/>
          <p:nvPr>
            <p:ph idx="14" type="subTitle"/>
          </p:nvPr>
        </p:nvSpPr>
        <p:spPr>
          <a:xfrm>
            <a:off x="5996503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06" name="Google Shape;206;p35"/>
          <p:cNvSpPr txBox="1"/>
          <p:nvPr>
            <p:ph idx="15" type="subTitle"/>
          </p:nvPr>
        </p:nvSpPr>
        <p:spPr>
          <a:xfrm>
            <a:off x="5996503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pic>
        <p:nvPicPr>
          <p:cNvPr id="207" name="Google Shape;20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4750" y="209642"/>
            <a:ext cx="2942873" cy="1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5"/>
          <p:cNvSpPr txBox="1"/>
          <p:nvPr>
            <p:ph idx="12" type="sldNum"/>
          </p:nvPr>
        </p:nvSpPr>
        <p:spPr>
          <a:xfrm>
            <a:off x="8429009" y="4608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hasCustomPrompt="1" type="title"/>
          </p:nvPr>
        </p:nvSpPr>
        <p:spPr>
          <a:xfrm>
            <a:off x="715100" y="983000"/>
            <a:ext cx="7713900" cy="9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1" name="Google Shape;211;p36"/>
          <p:cNvSpPr txBox="1"/>
          <p:nvPr>
            <p:ph idx="1" type="subTitle"/>
          </p:nvPr>
        </p:nvSpPr>
        <p:spPr>
          <a:xfrm>
            <a:off x="715100" y="1858700"/>
            <a:ext cx="77139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2" name="Google Shape;212;p36"/>
          <p:cNvSpPr txBox="1"/>
          <p:nvPr>
            <p:ph hasCustomPrompt="1" idx="2" type="title"/>
          </p:nvPr>
        </p:nvSpPr>
        <p:spPr>
          <a:xfrm>
            <a:off x="715100" y="2921600"/>
            <a:ext cx="7713900" cy="9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3" name="Google Shape;213;p36"/>
          <p:cNvSpPr txBox="1"/>
          <p:nvPr>
            <p:ph idx="3" type="subTitle"/>
          </p:nvPr>
        </p:nvSpPr>
        <p:spPr>
          <a:xfrm>
            <a:off x="715100" y="3797300"/>
            <a:ext cx="77139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214" name="Google Shape;214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4750" y="209642"/>
            <a:ext cx="2942873" cy="1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6"/>
          <p:cNvSpPr txBox="1"/>
          <p:nvPr>
            <p:ph idx="12" type="sldNum"/>
          </p:nvPr>
        </p:nvSpPr>
        <p:spPr>
          <a:xfrm>
            <a:off x="8429009" y="4608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8" name="Google Shape;218;p37"/>
          <p:cNvSpPr txBox="1"/>
          <p:nvPr>
            <p:ph hasCustomPrompt="1" idx="2" type="title"/>
          </p:nvPr>
        </p:nvSpPr>
        <p:spPr>
          <a:xfrm>
            <a:off x="715100" y="25323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9" name="Google Shape;219;p37"/>
          <p:cNvSpPr txBox="1"/>
          <p:nvPr>
            <p:ph idx="1" type="subTitle"/>
          </p:nvPr>
        </p:nvSpPr>
        <p:spPr>
          <a:xfrm>
            <a:off x="715100" y="3291950"/>
            <a:ext cx="37806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0" name="Google Shape;220;p37"/>
          <p:cNvSpPr txBox="1"/>
          <p:nvPr>
            <p:ph idx="3" type="subTitle"/>
          </p:nvPr>
        </p:nvSpPr>
        <p:spPr>
          <a:xfrm>
            <a:off x="715100" y="29121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21" name="Google Shape;221;p37"/>
          <p:cNvSpPr txBox="1"/>
          <p:nvPr>
            <p:ph idx="4" type="subTitle"/>
          </p:nvPr>
        </p:nvSpPr>
        <p:spPr>
          <a:xfrm>
            <a:off x="4648300" y="3291950"/>
            <a:ext cx="37806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2" name="Google Shape;222;p37"/>
          <p:cNvSpPr txBox="1"/>
          <p:nvPr>
            <p:ph idx="5" type="subTitle"/>
          </p:nvPr>
        </p:nvSpPr>
        <p:spPr>
          <a:xfrm>
            <a:off x="4648300" y="29121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23" name="Google Shape;223;p37"/>
          <p:cNvSpPr txBox="1"/>
          <p:nvPr>
            <p:ph hasCustomPrompt="1" idx="6" type="title"/>
          </p:nvPr>
        </p:nvSpPr>
        <p:spPr>
          <a:xfrm>
            <a:off x="4648300" y="25323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4750" y="209642"/>
            <a:ext cx="2942873" cy="1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7"/>
          <p:cNvSpPr txBox="1"/>
          <p:nvPr>
            <p:ph idx="12" type="sldNum"/>
          </p:nvPr>
        </p:nvSpPr>
        <p:spPr>
          <a:xfrm>
            <a:off x="8429009" y="4608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228" name="Google Shape;228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4750" y="209642"/>
            <a:ext cx="2942873" cy="1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8"/>
          <p:cNvSpPr txBox="1"/>
          <p:nvPr>
            <p:ph idx="12" type="sldNum"/>
          </p:nvPr>
        </p:nvSpPr>
        <p:spPr>
          <a:xfrm>
            <a:off x="8429009" y="4608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232" name="Google Shape;232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4750" y="209642"/>
            <a:ext cx="2942873" cy="1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9"/>
          <p:cNvSpPr txBox="1"/>
          <p:nvPr>
            <p:ph idx="12" type="sldNum"/>
          </p:nvPr>
        </p:nvSpPr>
        <p:spPr>
          <a:xfrm>
            <a:off x="8429009" y="4608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"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236" name="Google Shape;23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4750" y="209642"/>
            <a:ext cx="2942873" cy="1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0"/>
          <p:cNvSpPr txBox="1"/>
          <p:nvPr>
            <p:ph idx="12" type="sldNum"/>
          </p:nvPr>
        </p:nvSpPr>
        <p:spPr>
          <a:xfrm>
            <a:off x="8429009" y="4608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>
            <p:ph type="ctrTitle"/>
          </p:nvPr>
        </p:nvSpPr>
        <p:spPr>
          <a:xfrm>
            <a:off x="715100" y="3330625"/>
            <a:ext cx="3856800" cy="12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0" name="Google Shape;240;p41"/>
          <p:cNvSpPr txBox="1"/>
          <p:nvPr>
            <p:ph idx="1" type="subTitle"/>
          </p:nvPr>
        </p:nvSpPr>
        <p:spPr>
          <a:xfrm>
            <a:off x="4571900" y="535000"/>
            <a:ext cx="26838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241" name="Google Shape;241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4750" y="209642"/>
            <a:ext cx="2942873" cy="1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1"/>
          <p:cNvSpPr txBox="1"/>
          <p:nvPr>
            <p:ph idx="12" type="sldNum"/>
          </p:nvPr>
        </p:nvSpPr>
        <p:spPr>
          <a:xfrm>
            <a:off x="8429009" y="4608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4750" y="209642"/>
            <a:ext cx="2942873" cy="1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2"/>
          <p:cNvSpPr txBox="1"/>
          <p:nvPr>
            <p:ph idx="12" type="sldNum"/>
          </p:nvPr>
        </p:nvSpPr>
        <p:spPr>
          <a:xfrm>
            <a:off x="8429009" y="4608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4750" y="209642"/>
            <a:ext cx="2942873" cy="1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3"/>
          <p:cNvSpPr txBox="1"/>
          <p:nvPr>
            <p:ph idx="12" type="sldNum"/>
          </p:nvPr>
        </p:nvSpPr>
        <p:spPr>
          <a:xfrm>
            <a:off x="8429009" y="4608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theme" Target="../theme/theme3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3"/>
              <a:buNone/>
              <a:defRPr b="1" sz="25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3"/>
              <a:buNone/>
              <a:defRPr b="1" sz="25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3"/>
              <a:buNone/>
              <a:defRPr b="1" sz="25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3"/>
              <a:buNone/>
              <a:defRPr b="1" sz="25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3"/>
              <a:buNone/>
              <a:defRPr b="1" sz="25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3"/>
              <a:buNone/>
              <a:defRPr b="1" sz="25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3"/>
              <a:buNone/>
              <a:defRPr b="1" sz="25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3"/>
              <a:buNone/>
              <a:defRPr b="1" sz="25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3"/>
              <a:buNone/>
              <a:defRPr b="1" sz="25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●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○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■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●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○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■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●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○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■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29009" y="46084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Source Sans 3 Medium"/>
                <a:ea typeface="Source Sans 3 Medium"/>
                <a:cs typeface="Source Sans 3 Medium"/>
                <a:sym typeface="Source Sans 3 Medium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Source Sans 3 Medium"/>
                <a:ea typeface="Source Sans 3 Medium"/>
                <a:cs typeface="Source Sans 3 Medium"/>
                <a:sym typeface="Source Sans 3 Medium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Source Sans 3 Medium"/>
                <a:ea typeface="Source Sans 3 Medium"/>
                <a:cs typeface="Source Sans 3 Medium"/>
                <a:sym typeface="Source Sans 3 Medium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Source Sans 3 Medium"/>
                <a:ea typeface="Source Sans 3 Medium"/>
                <a:cs typeface="Source Sans 3 Medium"/>
                <a:sym typeface="Source Sans 3 Medium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Source Sans 3 Medium"/>
                <a:ea typeface="Source Sans 3 Medium"/>
                <a:cs typeface="Source Sans 3 Medium"/>
                <a:sym typeface="Source Sans 3 Medium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Source Sans 3 Medium"/>
                <a:ea typeface="Source Sans 3 Medium"/>
                <a:cs typeface="Source Sans 3 Medium"/>
                <a:sym typeface="Source Sans 3 Medium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Source Sans 3 Medium"/>
                <a:ea typeface="Source Sans 3 Medium"/>
                <a:cs typeface="Source Sans 3 Medium"/>
                <a:sym typeface="Source Sans 3 Medium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Source Sans 3 Medium"/>
                <a:ea typeface="Source Sans 3 Medium"/>
                <a:cs typeface="Source Sans 3 Medium"/>
                <a:sym typeface="Source Sans 3 Medium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Source Sans 3 Medium"/>
                <a:ea typeface="Source Sans 3 Medium"/>
                <a:cs typeface="Source Sans 3 Medium"/>
                <a:sym typeface="Source Sans 3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mail@mail.com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301425" y="1688575"/>
            <a:ext cx="8842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Pageable, Sort</a:t>
            </a:r>
            <a:endParaRPr/>
          </a:p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301422" y="2480550"/>
            <a:ext cx="3704400" cy="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Nguyễn Anh Tuấn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</a:t>
            </a:r>
            <a:endParaRPr/>
          </a:p>
        </p:txBody>
      </p:sp>
      <p:sp>
        <p:nvSpPr>
          <p:cNvPr id="320" name="Google Shape;320;p53"/>
          <p:cNvSpPr txBox="1"/>
          <p:nvPr>
            <p:ph idx="2" type="title"/>
          </p:nvPr>
        </p:nvSpPr>
        <p:spPr>
          <a:xfrm>
            <a:off x="715100" y="1359675"/>
            <a:ext cx="77139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Trong điều kiện 1 phương thức truy vấn có cú pháp phức tạp:</a:t>
            </a:r>
            <a:endParaRPr sz="12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List&lt;Book&gt; findBooks(String title, String author, Integer publishYear) {</a:t>
            </a:r>
            <a:endParaRPr sz="1200"/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return bookRepository.</a:t>
            </a:r>
            <a:r>
              <a:rPr lang="en" sz="1200">
                <a:solidFill>
                  <a:srgbClr val="0000FF"/>
                </a:solidFill>
              </a:rPr>
              <a:t>findByTitleContainingAndAuthorContainingAndPublishYear</a:t>
            </a:r>
            <a:r>
              <a:rPr lang="en" sz="1200"/>
              <a:t>(title, author, publishYear);</a:t>
            </a:r>
            <a:endParaRPr sz="12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Ta có thể định nghĩa 1 </a:t>
            </a:r>
            <a:r>
              <a:rPr b="1" lang="en" sz="1200"/>
              <a:t>Specification </a:t>
            </a:r>
            <a:r>
              <a:rPr lang="en" sz="1200"/>
              <a:t>để thay thế như sau:</a:t>
            </a:r>
            <a:endParaRPr sz="12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class </a:t>
            </a:r>
            <a:r>
              <a:rPr lang="en" sz="1200">
                <a:solidFill>
                  <a:srgbClr val="0000FF"/>
                </a:solidFill>
              </a:rPr>
              <a:t>BookSpecifications </a:t>
            </a:r>
            <a:r>
              <a:rPr lang="en" sz="1200"/>
              <a:t>{</a:t>
            </a:r>
            <a:endParaRPr sz="1200"/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static Specification&lt;Book&gt; </a:t>
            </a:r>
            <a:r>
              <a:rPr lang="en" sz="1200">
                <a:solidFill>
                  <a:srgbClr val="0000FF"/>
                </a:solidFill>
              </a:rPr>
              <a:t>titleContains</a:t>
            </a:r>
            <a:r>
              <a:rPr lang="en" sz="1200"/>
              <a:t>(String title) {</a:t>
            </a:r>
            <a:endParaRPr sz="1200"/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return (root, query, cb) -&gt; cb.like(cb.lower(root.get("title")), "%" + title.toLowerCase() + "%");</a:t>
            </a:r>
            <a:endParaRPr sz="1200"/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static Specification&lt;Book&gt; </a:t>
            </a:r>
            <a:r>
              <a:rPr lang="en" sz="1200">
                <a:solidFill>
                  <a:srgbClr val="0000FF"/>
                </a:solidFill>
              </a:rPr>
              <a:t>hasAuthor</a:t>
            </a:r>
            <a:r>
              <a:rPr lang="en" sz="1200"/>
              <a:t>(String author) {</a:t>
            </a:r>
            <a:endParaRPr sz="1200"/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return (root, query, cb) -&gt; cb.equal(cb.lower(root.get("author")), author.toLowerCase());</a:t>
            </a:r>
            <a:endParaRPr sz="1200"/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static Specification&lt;Book&gt; </a:t>
            </a:r>
            <a:r>
              <a:rPr lang="en" sz="1200">
                <a:solidFill>
                  <a:srgbClr val="0000FF"/>
                </a:solidFill>
              </a:rPr>
              <a:t>isPublishedInYear</a:t>
            </a:r>
            <a:r>
              <a:rPr lang="en" sz="1200"/>
              <a:t>(Integer year) {</a:t>
            </a:r>
            <a:endParaRPr sz="1200"/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return (root, query, cb) -&gt; cb.equal(root.get("publishYear"), year);</a:t>
            </a:r>
            <a:endParaRPr sz="1200"/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</a:t>
            </a:r>
            <a:endParaRPr/>
          </a:p>
        </p:txBody>
      </p:sp>
      <p:sp>
        <p:nvSpPr>
          <p:cNvPr id="326" name="Google Shape;326;p54"/>
          <p:cNvSpPr txBox="1"/>
          <p:nvPr>
            <p:ph idx="2" type="title"/>
          </p:nvPr>
        </p:nvSpPr>
        <p:spPr>
          <a:xfrm>
            <a:off x="715100" y="1359675"/>
            <a:ext cx="77139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Sử dụng </a:t>
            </a:r>
            <a:r>
              <a:rPr b="1" lang="en" sz="1200"/>
              <a:t>Specification </a:t>
            </a:r>
            <a:r>
              <a:rPr lang="en" sz="1200"/>
              <a:t>thay thế query method: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List&lt;Book&gt; findBooks(String author, String title, Integer publishYear) {</a:t>
            </a:r>
            <a:endParaRPr sz="1200"/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Specification&lt;Book&gt; spec = Specification.where(null);</a:t>
            </a:r>
            <a:endParaRPr sz="1200">
              <a:solidFill>
                <a:srgbClr val="0000FF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(author != null) {</a:t>
            </a:r>
            <a:endParaRPr sz="1200"/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spec</a:t>
            </a:r>
            <a:r>
              <a:rPr lang="en" sz="1200"/>
              <a:t> = </a:t>
            </a:r>
            <a:r>
              <a:rPr lang="en" sz="1200">
                <a:solidFill>
                  <a:srgbClr val="0000FF"/>
                </a:solidFill>
              </a:rPr>
              <a:t>spec</a:t>
            </a:r>
            <a:r>
              <a:rPr lang="en" sz="1200"/>
              <a:t>.and(</a:t>
            </a:r>
            <a:r>
              <a:rPr lang="en" sz="1200">
                <a:solidFill>
                  <a:srgbClr val="980000"/>
                </a:solidFill>
              </a:rPr>
              <a:t>BookSpecifications.hasAuthor(author)</a:t>
            </a:r>
            <a:r>
              <a:rPr lang="en" sz="1200"/>
              <a:t>);</a:t>
            </a:r>
            <a:endParaRPr sz="1200"/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(title != null) {</a:t>
            </a:r>
            <a:endParaRPr sz="1200"/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spec</a:t>
            </a:r>
            <a:r>
              <a:rPr lang="en" sz="1200"/>
              <a:t> = </a:t>
            </a:r>
            <a:r>
              <a:rPr lang="en" sz="1200">
                <a:solidFill>
                  <a:srgbClr val="0000FF"/>
                </a:solidFill>
              </a:rPr>
              <a:t>spec</a:t>
            </a:r>
            <a:r>
              <a:rPr lang="en" sz="1200"/>
              <a:t>.and(</a:t>
            </a:r>
            <a:r>
              <a:rPr lang="en" sz="1200">
                <a:solidFill>
                  <a:srgbClr val="980000"/>
                </a:solidFill>
              </a:rPr>
              <a:t>BookSpecifications.titleContains(title)</a:t>
            </a:r>
            <a:r>
              <a:rPr lang="en" sz="1200"/>
              <a:t>);</a:t>
            </a:r>
            <a:endParaRPr sz="1200"/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(publishYear != null) {</a:t>
            </a:r>
            <a:endParaRPr sz="1200"/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spec</a:t>
            </a:r>
            <a:r>
              <a:rPr lang="en" sz="1200"/>
              <a:t> = </a:t>
            </a:r>
            <a:r>
              <a:rPr lang="en" sz="1200">
                <a:solidFill>
                  <a:srgbClr val="0000FF"/>
                </a:solidFill>
              </a:rPr>
              <a:t>spec</a:t>
            </a:r>
            <a:r>
              <a:rPr lang="en" sz="1200"/>
              <a:t>.and(</a:t>
            </a:r>
            <a:r>
              <a:rPr lang="en" sz="1200">
                <a:solidFill>
                  <a:srgbClr val="980000"/>
                </a:solidFill>
              </a:rPr>
              <a:t>BookSpecifications.isPublishedInYear(publishYear)</a:t>
            </a:r>
            <a:r>
              <a:rPr lang="en" sz="1200"/>
              <a:t>);</a:t>
            </a:r>
            <a:endParaRPr sz="1200"/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return bookRepository.findAll(</a:t>
            </a:r>
            <a:r>
              <a:rPr lang="en" sz="1200">
                <a:solidFill>
                  <a:srgbClr val="0000FF"/>
                </a:solidFill>
              </a:rPr>
              <a:t>spec</a:t>
            </a:r>
            <a:r>
              <a:rPr lang="en" sz="1200"/>
              <a:t>);</a:t>
            </a:r>
            <a:endParaRPr sz="12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/>
          <p:nvPr>
            <p:ph type="ctrTitle"/>
          </p:nvPr>
        </p:nvSpPr>
        <p:spPr>
          <a:xfrm>
            <a:off x="711750" y="1958600"/>
            <a:ext cx="7890000" cy="26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Native query</a:t>
            </a:r>
            <a:endParaRPr sz="8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Native Query</a:t>
            </a:r>
            <a:endParaRPr/>
          </a:p>
        </p:txBody>
      </p:sp>
      <p:sp>
        <p:nvSpPr>
          <p:cNvPr id="337" name="Google Shape;337;p56"/>
          <p:cNvSpPr txBox="1"/>
          <p:nvPr>
            <p:ph idx="2" type="title"/>
          </p:nvPr>
        </p:nvSpPr>
        <p:spPr>
          <a:xfrm>
            <a:off x="715100" y="1359675"/>
            <a:ext cx="77139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Native Query</a:t>
            </a:r>
            <a:r>
              <a:rPr lang="en" sz="1200"/>
              <a:t> cho phép viết và thực thi các truy vấn SQL gốc (raw SQL queries) trực tiếp trong Spring Data JPA.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Khi cần tối ưu hóa truy vấn hoặc thực hiện các truy vấn phức tạp mà JPQL không hỗ trợ tốt.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Ví dụ 1: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74E13"/>
                </a:solidFill>
              </a:rPr>
              <a:t>@Query(value = "SELECT * FROM product WHERE name = :name", nativeQuery = true)</a:t>
            </a:r>
            <a:endParaRPr b="1" sz="1200">
              <a:solidFill>
                <a:srgbClr val="274E1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List&lt;Product&gt; findByNameNative(@Param("name") String name);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Ví dụ 2: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74E13"/>
                </a:solidFill>
              </a:rPr>
              <a:t>@Query(value = "SELECT * FROM product WHERE price &gt; ?1", nativeQuery = true)</a:t>
            </a:r>
            <a:endParaRPr b="1" sz="1200">
              <a:solidFill>
                <a:srgbClr val="274E1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List&lt;Product&gt; findByPriceGreaterThanNative(Double price);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Ưu điểm: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Linh hoạt: </a:t>
            </a:r>
            <a:r>
              <a:rPr lang="en" sz="1200"/>
              <a:t>Có thể tận dụng toàn bộ cú pháp của SQL.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Hiệu suất: </a:t>
            </a:r>
            <a:r>
              <a:rPr lang="en" sz="1200"/>
              <a:t>Tối ưu hóa truy vấn cho các trường hợp cụ thể.</a:t>
            </a:r>
            <a:endParaRPr sz="12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Nhược điểm: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Ít khả năng tương thích với các nền tảng khác.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Mất đi một số lợi thế của ORM như kiểm tra kiểu và dễ dàng bảo trì.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"/>
          <p:cNvSpPr txBox="1"/>
          <p:nvPr>
            <p:ph idx="1" type="subTitle"/>
          </p:nvPr>
        </p:nvSpPr>
        <p:spPr>
          <a:xfrm>
            <a:off x="633450" y="3025075"/>
            <a:ext cx="83442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/>
              <a:t>Nếu có bất kỳ thắc mắc nào, h</a:t>
            </a:r>
            <a:r>
              <a:rPr lang="en" sz="1200"/>
              <a:t>ãy đặt câu hỏi qua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hlink"/>
                </a:solidFill>
                <a:hlinkClick r:id="rId3"/>
              </a:rPr>
              <a:t>mail@mail.com</a:t>
            </a:r>
            <a:r>
              <a:rPr b="1" lang="en" sz="1800"/>
              <a:t> hoặc Zalo 0xxx xxx xxx</a:t>
            </a:r>
            <a:endParaRPr b="1" sz="1800"/>
          </a:p>
        </p:txBody>
      </p:sp>
      <p:pic>
        <p:nvPicPr>
          <p:cNvPr id="343" name="Google Shape;343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098" y="1446635"/>
            <a:ext cx="4190848" cy="125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7"/>
          <p:cNvSpPr txBox="1"/>
          <p:nvPr>
            <p:ph idx="12" type="sldNum"/>
          </p:nvPr>
        </p:nvSpPr>
        <p:spPr>
          <a:xfrm>
            <a:off x="8429009" y="4608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0" name="Google Shape;260;p45"/>
          <p:cNvSpPr txBox="1"/>
          <p:nvPr>
            <p:ph idx="1" type="subTitle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Pageable</a:t>
            </a:r>
            <a:endParaRPr/>
          </a:p>
        </p:txBody>
      </p:sp>
      <p:sp>
        <p:nvSpPr>
          <p:cNvPr id="261" name="Google Shape;261;p45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 bài giảng</a:t>
            </a:r>
            <a:endParaRPr/>
          </a:p>
        </p:txBody>
      </p:sp>
      <p:sp>
        <p:nvSpPr>
          <p:cNvPr id="262" name="Google Shape;262;p45"/>
          <p:cNvSpPr txBox="1"/>
          <p:nvPr>
            <p:ph idx="3" type="title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63" name="Google Shape;263;p45"/>
          <p:cNvSpPr txBox="1"/>
          <p:nvPr>
            <p:ph idx="4" type="subTitle"/>
          </p:nvPr>
        </p:nvSpPr>
        <p:spPr>
          <a:xfrm>
            <a:off x="1609075" y="2103524"/>
            <a:ext cx="26073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ort</a:t>
            </a:r>
            <a:endParaRPr/>
          </a:p>
        </p:txBody>
      </p:sp>
      <p:sp>
        <p:nvSpPr>
          <p:cNvPr id="264" name="Google Shape;264;p45"/>
          <p:cNvSpPr txBox="1"/>
          <p:nvPr>
            <p:ph idx="5" type="title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65" name="Google Shape;265;p45"/>
          <p:cNvSpPr txBox="1"/>
          <p:nvPr>
            <p:ph idx="6" type="subTitle"/>
          </p:nvPr>
        </p:nvSpPr>
        <p:spPr>
          <a:xfrm>
            <a:off x="1609075" y="2839748"/>
            <a:ext cx="26073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</a:t>
            </a:r>
            <a:endParaRPr/>
          </a:p>
        </p:txBody>
      </p:sp>
      <p:sp>
        <p:nvSpPr>
          <p:cNvPr id="266" name="Google Shape;266;p45"/>
          <p:cNvSpPr txBox="1"/>
          <p:nvPr>
            <p:ph idx="7" type="title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67" name="Google Shape;267;p45"/>
          <p:cNvSpPr txBox="1"/>
          <p:nvPr>
            <p:ph idx="8" type="subTitle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Native query</a:t>
            </a:r>
            <a:endParaRPr/>
          </a:p>
        </p:txBody>
      </p:sp>
      <p:sp>
        <p:nvSpPr>
          <p:cNvPr id="268" name="Google Shape;268;p45"/>
          <p:cNvSpPr txBox="1"/>
          <p:nvPr>
            <p:ph idx="9" type="title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5"/>
          <p:cNvSpPr txBox="1"/>
          <p:nvPr>
            <p:ph idx="13" type="subTitle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5"/>
          <p:cNvSpPr txBox="1"/>
          <p:nvPr>
            <p:ph idx="14" type="title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5"/>
          <p:cNvSpPr txBox="1"/>
          <p:nvPr>
            <p:ph idx="15" type="subTitle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5"/>
          <p:cNvSpPr txBox="1"/>
          <p:nvPr>
            <p:ph idx="16" type="title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5"/>
          <p:cNvSpPr txBox="1"/>
          <p:nvPr>
            <p:ph idx="17" type="subTitle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5"/>
          <p:cNvSpPr txBox="1"/>
          <p:nvPr>
            <p:ph idx="18" type="title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5"/>
          <p:cNvSpPr txBox="1"/>
          <p:nvPr>
            <p:ph idx="19" type="subTitle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/>
          <p:nvPr>
            <p:ph type="ctrTitle"/>
          </p:nvPr>
        </p:nvSpPr>
        <p:spPr>
          <a:xfrm>
            <a:off x="711750" y="1958600"/>
            <a:ext cx="7890000" cy="26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Pageable</a:t>
            </a:r>
            <a:endParaRPr sz="8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Pageable</a:t>
            </a:r>
            <a:endParaRPr/>
          </a:p>
        </p:txBody>
      </p:sp>
      <p:sp>
        <p:nvSpPr>
          <p:cNvPr id="286" name="Google Shape;286;p47"/>
          <p:cNvSpPr txBox="1"/>
          <p:nvPr>
            <p:ph idx="2" type="title"/>
          </p:nvPr>
        </p:nvSpPr>
        <p:spPr>
          <a:xfrm>
            <a:off x="715100" y="1359675"/>
            <a:ext cx="77139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Pageable</a:t>
            </a:r>
            <a:r>
              <a:rPr lang="en"/>
              <a:t> là một interface trong Spring Data JPA dùng để xác định thông tin phân trang như số trang, kích thước trang, và sắp xếp.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Pageable</a:t>
            </a:r>
            <a:r>
              <a:rPr lang="en"/>
              <a:t> r</a:t>
            </a:r>
            <a:r>
              <a:rPr lang="en"/>
              <a:t>ất hữu ích khi làm việc với tập dữ liệu lớn, giúp tăng hiệu suất và trải nghiệm người dùng.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Thư viện của </a:t>
            </a:r>
            <a:r>
              <a:rPr b="1" lang="en"/>
              <a:t>Pageable:</a:t>
            </a:r>
            <a:r>
              <a:rPr b="1" lang="en">
                <a:solidFill>
                  <a:srgbClr val="0000FF"/>
                </a:solidFill>
              </a:rPr>
              <a:t> org.springframework.data.domain.Pageable;</a:t>
            </a:r>
            <a:endParaRPr b="1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Pageable</a:t>
            </a:r>
            <a:endParaRPr/>
          </a:p>
        </p:txBody>
      </p:sp>
      <p:sp>
        <p:nvSpPr>
          <p:cNvPr id="292" name="Google Shape;292;p48"/>
          <p:cNvSpPr txBox="1"/>
          <p:nvPr>
            <p:ph idx="2" type="title"/>
          </p:nvPr>
        </p:nvSpPr>
        <p:spPr>
          <a:xfrm>
            <a:off x="715100" y="1359675"/>
            <a:ext cx="77139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2 cách để sử dụng Pageable:</a:t>
            </a:r>
            <a:endParaRPr b="1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Kế thừa từ </a:t>
            </a:r>
            <a:r>
              <a:rPr b="1" lang="en"/>
              <a:t>JpaRepository</a:t>
            </a:r>
            <a:r>
              <a:rPr lang="en"/>
              <a:t>, trong đó đã bao gồm sẵn phương thức:</a:t>
            </a:r>
            <a:endParaRPr/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980000"/>
                </a:solidFill>
              </a:rPr>
              <a:t>// Mặc định trả về một đối tượng dạng Page</a:t>
            </a:r>
            <a:endParaRPr i="1">
              <a:solidFill>
                <a:srgbClr val="980000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Page&lt;T&gt; findAll(Pageable pageable);</a:t>
            </a:r>
            <a:endParaRPr>
              <a:solidFill>
                <a:srgbClr val="0000FF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Khởi tạo 1 </a:t>
            </a:r>
            <a:r>
              <a:rPr b="1" lang="en"/>
              <a:t>Pageable</a:t>
            </a:r>
            <a:r>
              <a:rPr lang="en"/>
              <a:t>:</a:t>
            </a:r>
            <a:endParaRPr/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980000"/>
                </a:solidFill>
              </a:rPr>
              <a:t>// 0 là số trang, ở đây là trang số 0</a:t>
            </a:r>
            <a:endParaRPr i="1">
              <a:solidFill>
                <a:srgbClr val="980000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980000"/>
                </a:solidFill>
              </a:rPr>
              <a:t>// 10 là số phần tử, ở đây là 10 phần tử cho trang số 0</a:t>
            </a:r>
            <a:endParaRPr i="1">
              <a:solidFill>
                <a:srgbClr val="980000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Pageable pageable = PageRequest.of(0, 10);</a:t>
            </a:r>
            <a:endParaRPr>
              <a:solidFill>
                <a:srgbClr val="0000FF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Page&lt;Product&gt; products = productRepository.findAll(pageable);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ctrTitle"/>
          </p:nvPr>
        </p:nvSpPr>
        <p:spPr>
          <a:xfrm>
            <a:off x="711750" y="1958600"/>
            <a:ext cx="7890000" cy="26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Sort</a:t>
            </a:r>
            <a:endParaRPr sz="8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</a:t>
            </a:r>
            <a:endParaRPr/>
          </a:p>
        </p:txBody>
      </p:sp>
      <p:sp>
        <p:nvSpPr>
          <p:cNvPr id="303" name="Google Shape;303;p50"/>
          <p:cNvSpPr txBox="1"/>
          <p:nvPr>
            <p:ph idx="2" type="title"/>
          </p:nvPr>
        </p:nvSpPr>
        <p:spPr>
          <a:xfrm>
            <a:off x="715100" y="1359675"/>
            <a:ext cx="77139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Sort</a:t>
            </a:r>
            <a:r>
              <a:rPr lang="en"/>
              <a:t> là 1 đối tượng trong Spring Data JPA cho phép sắp xếp dữ liệu theo một hoặc nhiều thuộc tính cụ thể.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Sort</a:t>
            </a:r>
            <a:r>
              <a:rPr lang="en"/>
              <a:t> giúp dễ dàng lấy dữ liệu theo thứ tự mong muốn mà không cần phải viết truy vấn thủ công.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Để sắp xếp các kết quả, ta chỉ cần truyền một instance </a:t>
            </a:r>
            <a:r>
              <a:rPr b="1" lang="en"/>
              <a:t>Sort</a:t>
            </a:r>
            <a:r>
              <a:rPr lang="en"/>
              <a:t> vào trong phương thức: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Page&lt;Product&gt; allProductsSortedByName = productRepository.findAll(Sort.by("name"));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Để vừa sắp xếp, vừa phân trang dữ liệu cùng lúc, ta có thể truyền cả truyền thêm tham số sắp xếp vào đối tượng </a:t>
            </a:r>
            <a:r>
              <a:rPr b="1" lang="en"/>
              <a:t>PageRequest</a:t>
            </a:r>
            <a:r>
              <a:rPr lang="en"/>
              <a:t>: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Pageable sortedByName = </a:t>
            </a:r>
            <a:endParaRPr>
              <a:solidFill>
                <a:srgbClr val="0000FF"/>
              </a:solidFill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PageRequest.of(0, 3, Sort.by("name"));</a:t>
            </a:r>
            <a:endParaRPr>
              <a:solidFill>
                <a:srgbClr val="0000FF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Pageable sortedByPriceDesc = </a:t>
            </a:r>
            <a:endParaRPr>
              <a:solidFill>
                <a:srgbClr val="0000FF"/>
              </a:solidFill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PageRequest.of(0, 3, Sort.by("price").descending());</a:t>
            </a:r>
            <a:endParaRPr>
              <a:solidFill>
                <a:srgbClr val="0000FF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Pageable sortedByPriceDescNameAsc = </a:t>
            </a:r>
            <a:endParaRPr>
              <a:solidFill>
                <a:srgbClr val="0000FF"/>
              </a:solidFill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PageRequest.of(0, 5, Sort.by("price").descending().and(Sort.by("name")));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/>
          <p:nvPr>
            <p:ph type="ctrTitle"/>
          </p:nvPr>
        </p:nvSpPr>
        <p:spPr>
          <a:xfrm>
            <a:off x="711750" y="1958600"/>
            <a:ext cx="7890000" cy="26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Specification</a:t>
            </a:r>
            <a:endParaRPr sz="8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</a:t>
            </a:r>
            <a:endParaRPr/>
          </a:p>
        </p:txBody>
      </p:sp>
      <p:sp>
        <p:nvSpPr>
          <p:cNvPr id="314" name="Google Shape;314;p52"/>
          <p:cNvSpPr txBox="1"/>
          <p:nvPr>
            <p:ph idx="2" type="title"/>
          </p:nvPr>
        </p:nvSpPr>
        <p:spPr>
          <a:xfrm>
            <a:off x="715100" y="1359675"/>
            <a:ext cx="77139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Specification</a:t>
            </a:r>
            <a:r>
              <a:rPr lang="en" sz="12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 là 1 interface trong Spring Data JPA, định nghĩa 1 tập hợp các tiêu chí truy vấn, có thể tái sử dụng và kết hợp với nhau.</a:t>
            </a:r>
            <a:endParaRPr sz="120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Specification</a:t>
            </a:r>
            <a:r>
              <a:rPr lang="en" sz="12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 được xây dựng dựa trên API Criteria của JPA, cho phép xác định các tiêu chí truy vấn cụ thể dưới dạng các đối tượng Java.</a:t>
            </a:r>
            <a:endParaRPr sz="120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Lợi ích của </a:t>
            </a:r>
            <a:r>
              <a:rPr b="1" lang="en" sz="12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Specification</a:t>
            </a:r>
            <a:r>
              <a:rPr lang="en" sz="12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Tái sử dụng:</a:t>
            </a:r>
            <a:r>
              <a:rPr lang="en" sz="12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 Các Specification có thể được tái sử dụng và kết hợp với nhau để tạo ra các truy vấn phức tạp.</a:t>
            </a:r>
            <a:endParaRPr sz="120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Linh hoạt:</a:t>
            </a:r>
            <a:r>
              <a:rPr lang="en" sz="12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 Cho phép xây dựng các truy vấn linh động mà không cần viết lại mã nguồn.</a:t>
            </a:r>
            <a:endParaRPr sz="120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Rõ ràng và dễ đọc:</a:t>
            </a:r>
            <a:r>
              <a:rPr lang="en" sz="12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 Các truy vấn được xây dựng dễ hiểu hơn, giúp cải thiện khả năng bảo trì và debug.</a:t>
            </a:r>
            <a:endParaRPr sz="120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ead Funnel by Slidesgo">
  <a:themeElements>
    <a:clrScheme name="Simple Light">
      <a:dk1>
        <a:srgbClr val="15110E"/>
      </a:dk1>
      <a:lt1>
        <a:srgbClr val="FFFAF7"/>
      </a:lt1>
      <a:dk2>
        <a:srgbClr val="FF9932"/>
      </a:dk2>
      <a:lt2>
        <a:srgbClr val="FF6100"/>
      </a:lt2>
      <a:accent1>
        <a:srgbClr val="45140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