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5"/>
    <p:sldMasterId id="214748369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Source Sans 3 ExtraLight"/>
      <p:regular r:id="rId25"/>
      <p:bold r:id="rId26"/>
      <p:italic r:id="rId27"/>
      <p:boldItalic r:id="rId28"/>
    </p:embeddedFont>
    <p:embeddedFont>
      <p:font typeface="Montserrat SemiBold"/>
      <p:regular r:id="rId29"/>
      <p:bold r:id="rId30"/>
      <p:italic r:id="rId31"/>
      <p:boldItalic r:id="rId32"/>
    </p:embeddedFont>
    <p:embeddedFont>
      <p:font typeface="Alexandria Medium"/>
      <p:regular r:id="rId33"/>
      <p:bold r:id="rId34"/>
    </p:embeddedFont>
    <p:embeddedFont>
      <p:font typeface="Source Sans 3 Medium"/>
      <p:regular r:id="rId35"/>
      <p:bold r:id="rId36"/>
      <p:italic r:id="rId37"/>
      <p:boldItalic r:id="rId38"/>
    </p:embeddedFont>
    <p:embeddedFont>
      <p:font typeface="Source Sans 3"/>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504FF1-182C-4602-9EC7-4F3940551EFD}">
  <a:tblStyle styleId="{38504FF1-182C-4602-9EC7-4F3940551E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3-bold.fntdata"/><Relationship Id="rId20" Type="http://schemas.openxmlformats.org/officeDocument/2006/relationships/slide" Target="slides/slide13.xml"/><Relationship Id="rId42" Type="http://schemas.openxmlformats.org/officeDocument/2006/relationships/font" Target="fonts/SourceSans3-boldItalic.fntdata"/><Relationship Id="rId41" Type="http://schemas.openxmlformats.org/officeDocument/2006/relationships/font" Target="fonts/SourceSans3-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SourceSans3ExtraLight-bold.fntdata"/><Relationship Id="rId25" Type="http://schemas.openxmlformats.org/officeDocument/2006/relationships/font" Target="fonts/SourceSans3ExtraLight-regular.fntdata"/><Relationship Id="rId28" Type="http://schemas.openxmlformats.org/officeDocument/2006/relationships/font" Target="fonts/SourceSans3ExtraLight-boldItalic.fntdata"/><Relationship Id="rId27" Type="http://schemas.openxmlformats.org/officeDocument/2006/relationships/font" Target="fonts/SourceSans3ExtraLigh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ontserratSemiBold-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SemiBold-italic.fntdata"/><Relationship Id="rId30" Type="http://schemas.openxmlformats.org/officeDocument/2006/relationships/font" Target="fonts/MontserratSemiBold-bold.fntdata"/><Relationship Id="rId11" Type="http://schemas.openxmlformats.org/officeDocument/2006/relationships/slide" Target="slides/slide4.xml"/><Relationship Id="rId33" Type="http://schemas.openxmlformats.org/officeDocument/2006/relationships/font" Target="fonts/AlexandriaMedium-regular.fntdata"/><Relationship Id="rId10" Type="http://schemas.openxmlformats.org/officeDocument/2006/relationships/slide" Target="slides/slide3.xml"/><Relationship Id="rId32" Type="http://schemas.openxmlformats.org/officeDocument/2006/relationships/font" Target="fonts/MontserratSemiBold-boldItalic.fntdata"/><Relationship Id="rId13" Type="http://schemas.openxmlformats.org/officeDocument/2006/relationships/slide" Target="slides/slide6.xml"/><Relationship Id="rId35" Type="http://schemas.openxmlformats.org/officeDocument/2006/relationships/font" Target="fonts/SourceSans3Medium-regular.fntdata"/><Relationship Id="rId12" Type="http://schemas.openxmlformats.org/officeDocument/2006/relationships/slide" Target="slides/slide5.xml"/><Relationship Id="rId34" Type="http://schemas.openxmlformats.org/officeDocument/2006/relationships/font" Target="fonts/AlexandriaMedium-bold.fntdata"/><Relationship Id="rId15" Type="http://schemas.openxmlformats.org/officeDocument/2006/relationships/slide" Target="slides/slide8.xml"/><Relationship Id="rId37" Type="http://schemas.openxmlformats.org/officeDocument/2006/relationships/font" Target="fonts/SourceSans3Medium-italic.fntdata"/><Relationship Id="rId14" Type="http://schemas.openxmlformats.org/officeDocument/2006/relationships/slide" Target="slides/slide7.xml"/><Relationship Id="rId36" Type="http://schemas.openxmlformats.org/officeDocument/2006/relationships/font" Target="fonts/SourceSans3Medium-bold.fntdata"/><Relationship Id="rId17" Type="http://schemas.openxmlformats.org/officeDocument/2006/relationships/slide" Target="slides/slide10.xml"/><Relationship Id="rId39" Type="http://schemas.openxmlformats.org/officeDocument/2006/relationships/font" Target="fonts/SourceSans3-regular.fntdata"/><Relationship Id="rId16" Type="http://schemas.openxmlformats.org/officeDocument/2006/relationships/slide" Target="slides/slide9.xml"/><Relationship Id="rId38" Type="http://schemas.openxmlformats.org/officeDocument/2006/relationships/font" Target="fonts/SourceSans3Medium-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170e7f2f2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170e7f2f2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f136385e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f136385e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ff74d967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ff74d96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0950f71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0950f71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f217e280d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f217e280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f217e280d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f217e280d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f217e280d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f217e280d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f217e280d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f217e280d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e170e7f2f2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e170e7f2f2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170e7f2f2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170e7f2f2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f6fa83b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f6fa83b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136385e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f136385e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217e280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f217e280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f136385e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f136385e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f1363858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1363858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217e280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f217e280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f1363858a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1363858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5200"/>
              <a:buNone/>
              <a:defRPr sz="9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56" name="Google Shape;56;p14"/>
          <p:cNvPicPr preferRelativeResize="0"/>
          <p:nvPr/>
        </p:nvPicPr>
        <p:blipFill>
          <a:blip r:embed="rId2">
            <a:alphaModFix/>
          </a:blip>
          <a:stretch>
            <a:fillRect/>
          </a:stretch>
        </p:blipFill>
        <p:spPr>
          <a:xfrm>
            <a:off x="6004750" y="209642"/>
            <a:ext cx="2942873" cy="156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715100" y="3638700"/>
            <a:ext cx="7708800" cy="942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 name="Google Shape;59;p15"/>
          <p:cNvSpPr txBox="1"/>
          <p:nvPr>
            <p:ph hasCustomPrompt="1" idx="2" type="title"/>
          </p:nvPr>
        </p:nvSpPr>
        <p:spPr>
          <a:xfrm>
            <a:off x="715100" y="535000"/>
            <a:ext cx="7708800" cy="125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7000"/>
              <a:buFont typeface="Source Sans 3 ExtraLight"/>
              <a:buNone/>
              <a:defRPr b="0" sz="17000">
                <a:solidFill>
                  <a:schemeClr val="lt2"/>
                </a:solidFill>
                <a:latin typeface="Source Sans 3 ExtraLight"/>
                <a:ea typeface="Source Sans 3 ExtraLight"/>
                <a:cs typeface="Source Sans 3 ExtraLight"/>
                <a:sym typeface="Source Sans 3 ExtraLight"/>
              </a:defRPr>
            </a:lvl1pPr>
            <a:lvl2pPr lvl="1"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2pPr>
            <a:lvl3pPr lvl="2"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3pPr>
            <a:lvl4pPr lvl="3"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4pPr>
            <a:lvl5pPr lvl="4"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5pPr>
            <a:lvl6pPr lvl="5"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6pPr>
            <a:lvl7pPr lvl="6"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7pPr>
            <a:lvl8pPr lvl="7"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8pPr>
            <a:lvl9pPr lvl="8" rtl="0" algn="ctr">
              <a:spcBef>
                <a:spcPts val="0"/>
              </a:spcBef>
              <a:spcAft>
                <a:spcPts val="0"/>
              </a:spcAft>
              <a:buClr>
                <a:schemeClr val="lt2"/>
              </a:buClr>
              <a:buSzPts val="15000"/>
              <a:buFont typeface="Source Sans 3 ExtraLight"/>
              <a:buNone/>
              <a:defRPr b="0" sz="15000">
                <a:solidFill>
                  <a:schemeClr val="lt2"/>
                </a:solidFill>
                <a:latin typeface="Source Sans 3 ExtraLight"/>
                <a:ea typeface="Source Sans 3 ExtraLight"/>
                <a:cs typeface="Source Sans 3 ExtraLight"/>
                <a:sym typeface="Source Sans 3 ExtraLight"/>
              </a:defRPr>
            </a:lvl9pPr>
          </a:lstStyle>
          <a:p>
            <a:r>
              <a:t>xx%</a:t>
            </a:r>
          </a:p>
        </p:txBody>
      </p:sp>
      <p:sp>
        <p:nvSpPr>
          <p:cNvPr id="60" name="Google Shape;60;p15"/>
          <p:cNvSpPr txBox="1"/>
          <p:nvPr>
            <p:ph idx="1" type="subTitle"/>
          </p:nvPr>
        </p:nvSpPr>
        <p:spPr>
          <a:xfrm>
            <a:off x="715100" y="45816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61" name="Google Shape;61;p15"/>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62" name="Google Shape;62;p1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65" name="Google Shape;65;p16"/>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66" name="Google Shape;66;p16"/>
          <p:cNvSpPr/>
          <p:nvPr>
            <p:ph idx="2" type="pic"/>
          </p:nvPr>
        </p:nvSpPr>
        <p:spPr>
          <a:xfrm>
            <a:off x="5715175" y="75"/>
            <a:ext cx="3429000" cy="5143500"/>
          </a:xfrm>
          <a:prstGeom prst="rect">
            <a:avLst/>
          </a:prstGeom>
          <a:noFill/>
          <a:ln>
            <a:noFill/>
          </a:ln>
        </p:spPr>
      </p:sp>
      <p:pic>
        <p:nvPicPr>
          <p:cNvPr id="67" name="Google Shape;67;p1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68" name="Google Shape;68;p1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69" name="Shape 69"/>
        <p:cNvGrpSpPr/>
        <p:nvPr/>
      </p:nvGrpSpPr>
      <p:grpSpPr>
        <a:xfrm>
          <a:off x="0" y="0"/>
          <a:ext cx="0" cy="0"/>
          <a:chOff x="0" y="0"/>
          <a:chExt cx="0" cy="0"/>
        </a:xfrm>
      </p:grpSpPr>
      <p:sp>
        <p:nvSpPr>
          <p:cNvPr id="70" name="Google Shape;70;p17"/>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1" name="Google Shape;71;p1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72" name="Google Shape;72;p17"/>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73" name="Google Shape;73;p1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74" name="Google Shape;74;p1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75" name="Shape 75"/>
        <p:cNvGrpSpPr/>
        <p:nvPr/>
      </p:nvGrpSpPr>
      <p:grpSpPr>
        <a:xfrm>
          <a:off x="0" y="0"/>
          <a:ext cx="0" cy="0"/>
          <a:chOff x="0" y="0"/>
          <a:chExt cx="0" cy="0"/>
        </a:xfrm>
      </p:grpSpPr>
      <p:sp>
        <p:nvSpPr>
          <p:cNvPr id="76" name="Google Shape;76;p1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77" name="Google Shape;77;p1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78" name="Google Shape;78;p1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atin typeface="Source Sans 3 Medium"/>
                <a:ea typeface="Source Sans 3 Medium"/>
                <a:cs typeface="Source Sans 3 Medium"/>
                <a:sym typeface="Source Sans 3 Medium"/>
              </a:defRPr>
            </a:lvl1pPr>
            <a:lvl2pPr lvl="1" rtl="0">
              <a:buNone/>
              <a:defRPr>
                <a:latin typeface="Source Sans 3 Medium"/>
                <a:ea typeface="Source Sans 3 Medium"/>
                <a:cs typeface="Source Sans 3 Medium"/>
                <a:sym typeface="Source Sans 3 Medium"/>
              </a:defRPr>
            </a:lvl2pPr>
            <a:lvl3pPr lvl="2" rtl="0">
              <a:buNone/>
              <a:defRPr>
                <a:latin typeface="Source Sans 3 Medium"/>
                <a:ea typeface="Source Sans 3 Medium"/>
                <a:cs typeface="Source Sans 3 Medium"/>
                <a:sym typeface="Source Sans 3 Medium"/>
              </a:defRPr>
            </a:lvl3pPr>
            <a:lvl4pPr lvl="3" rtl="0">
              <a:buNone/>
              <a:defRPr>
                <a:latin typeface="Source Sans 3 Medium"/>
                <a:ea typeface="Source Sans 3 Medium"/>
                <a:cs typeface="Source Sans 3 Medium"/>
                <a:sym typeface="Source Sans 3 Medium"/>
              </a:defRPr>
            </a:lvl4pPr>
            <a:lvl5pPr lvl="4" rtl="0">
              <a:buNone/>
              <a:defRPr>
                <a:latin typeface="Source Sans 3 Medium"/>
                <a:ea typeface="Source Sans 3 Medium"/>
                <a:cs typeface="Source Sans 3 Medium"/>
                <a:sym typeface="Source Sans 3 Medium"/>
              </a:defRPr>
            </a:lvl5pPr>
            <a:lvl6pPr lvl="5" rtl="0">
              <a:buNone/>
              <a:defRPr>
                <a:latin typeface="Source Sans 3 Medium"/>
                <a:ea typeface="Source Sans 3 Medium"/>
                <a:cs typeface="Source Sans 3 Medium"/>
                <a:sym typeface="Source Sans 3 Medium"/>
              </a:defRPr>
            </a:lvl6pPr>
            <a:lvl7pPr lvl="6" rtl="0">
              <a:buNone/>
              <a:defRPr>
                <a:latin typeface="Source Sans 3 Medium"/>
                <a:ea typeface="Source Sans 3 Medium"/>
                <a:cs typeface="Source Sans 3 Medium"/>
                <a:sym typeface="Source Sans 3 Medium"/>
              </a:defRPr>
            </a:lvl7pPr>
            <a:lvl8pPr lvl="7" rtl="0">
              <a:buNone/>
              <a:defRPr>
                <a:latin typeface="Source Sans 3 Medium"/>
                <a:ea typeface="Source Sans 3 Medium"/>
                <a:cs typeface="Source Sans 3 Medium"/>
                <a:sym typeface="Source Sans 3 Medium"/>
              </a:defRPr>
            </a:lvl8pPr>
            <a:lvl9pPr lvl="8" rtl="0">
              <a:buNone/>
              <a:defRPr>
                <a:latin typeface="Source Sans 3 Medium"/>
                <a:ea typeface="Source Sans 3 Medium"/>
                <a:cs typeface="Source Sans 3 Medium"/>
                <a:sym typeface="Source Sans 3 Medium"/>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8"/>
          <p:cNvSpPr txBox="1"/>
          <p:nvPr>
            <p:ph idx="2" type="title"/>
          </p:nvPr>
        </p:nvSpPr>
        <p:spPr>
          <a:xfrm>
            <a:off x="715100" y="1359675"/>
            <a:ext cx="7713900" cy="3112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None/>
              <a:defRPr b="0" sz="1400">
                <a:solidFill>
                  <a:schemeClr val="dk1"/>
                </a:solidFill>
              </a:defRPr>
            </a:lvl1pPr>
            <a:lvl2pPr lvl="1" rtl="0">
              <a:spcBef>
                <a:spcPts val="0"/>
              </a:spcBef>
              <a:spcAft>
                <a:spcPts val="0"/>
              </a:spcAft>
              <a:buClr>
                <a:schemeClr val="dk1"/>
              </a:buClr>
              <a:buSzPts val="1400"/>
              <a:buNone/>
              <a:defRPr b="0" sz="1400">
                <a:solidFill>
                  <a:schemeClr val="dk1"/>
                </a:solidFill>
              </a:defRPr>
            </a:lvl2pPr>
            <a:lvl3pPr lvl="2" rtl="0">
              <a:spcBef>
                <a:spcPts val="0"/>
              </a:spcBef>
              <a:spcAft>
                <a:spcPts val="0"/>
              </a:spcAft>
              <a:buClr>
                <a:schemeClr val="dk1"/>
              </a:buClr>
              <a:buSzPts val="1400"/>
              <a:buNone/>
              <a:defRPr b="0" sz="1400">
                <a:solidFill>
                  <a:schemeClr val="dk1"/>
                </a:solidFill>
              </a:defRPr>
            </a:lvl3pPr>
            <a:lvl4pPr lvl="3" rtl="0">
              <a:spcBef>
                <a:spcPts val="0"/>
              </a:spcBef>
              <a:spcAft>
                <a:spcPts val="0"/>
              </a:spcAft>
              <a:buClr>
                <a:schemeClr val="dk1"/>
              </a:buClr>
              <a:buSzPts val="1400"/>
              <a:buNone/>
              <a:defRPr b="0" sz="1400">
                <a:solidFill>
                  <a:schemeClr val="dk1"/>
                </a:solidFill>
              </a:defRPr>
            </a:lvl4pPr>
            <a:lvl5pPr lvl="4" rtl="0">
              <a:spcBef>
                <a:spcPts val="0"/>
              </a:spcBef>
              <a:spcAft>
                <a:spcPts val="0"/>
              </a:spcAft>
              <a:buClr>
                <a:schemeClr val="dk1"/>
              </a:buClr>
              <a:buSzPts val="1400"/>
              <a:buNone/>
              <a:defRPr b="0" sz="1400">
                <a:solidFill>
                  <a:schemeClr val="dk1"/>
                </a:solidFill>
              </a:defRPr>
            </a:lvl5pPr>
            <a:lvl6pPr lvl="5" rtl="0">
              <a:spcBef>
                <a:spcPts val="0"/>
              </a:spcBef>
              <a:spcAft>
                <a:spcPts val="0"/>
              </a:spcAft>
              <a:buClr>
                <a:schemeClr val="dk1"/>
              </a:buClr>
              <a:buSzPts val="1400"/>
              <a:buNone/>
              <a:defRPr b="0" sz="1400">
                <a:solidFill>
                  <a:schemeClr val="dk1"/>
                </a:solidFill>
              </a:defRPr>
            </a:lvl6pPr>
            <a:lvl7pPr lvl="6" rtl="0">
              <a:spcBef>
                <a:spcPts val="0"/>
              </a:spcBef>
              <a:spcAft>
                <a:spcPts val="0"/>
              </a:spcAft>
              <a:buClr>
                <a:schemeClr val="dk1"/>
              </a:buClr>
              <a:buSzPts val="1400"/>
              <a:buNone/>
              <a:defRPr b="0" sz="1400">
                <a:solidFill>
                  <a:schemeClr val="dk1"/>
                </a:solidFill>
              </a:defRPr>
            </a:lvl7pPr>
            <a:lvl8pPr lvl="7" rtl="0">
              <a:spcBef>
                <a:spcPts val="0"/>
              </a:spcBef>
              <a:spcAft>
                <a:spcPts val="0"/>
              </a:spcAft>
              <a:buClr>
                <a:schemeClr val="dk1"/>
              </a:buClr>
              <a:buSzPts val="1400"/>
              <a:buNone/>
              <a:defRPr b="0" sz="1400">
                <a:solidFill>
                  <a:schemeClr val="dk1"/>
                </a:solidFill>
              </a:defRPr>
            </a:lvl8pPr>
            <a:lvl9pPr lvl="8" rtl="0">
              <a:spcBef>
                <a:spcPts val="0"/>
              </a:spcBef>
              <a:spcAft>
                <a:spcPts val="0"/>
              </a:spcAft>
              <a:buClr>
                <a:schemeClr val="dk1"/>
              </a:buClr>
              <a:buSzPts val="1400"/>
              <a:buNone/>
              <a:defRPr b="0" sz="14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80" name="Shape 80"/>
        <p:cNvGrpSpPr/>
        <p:nvPr/>
      </p:nvGrpSpPr>
      <p:grpSpPr>
        <a:xfrm>
          <a:off x="0" y="0"/>
          <a:ext cx="0" cy="0"/>
          <a:chOff x="0" y="0"/>
          <a:chExt cx="0" cy="0"/>
        </a:xfrm>
      </p:grpSpPr>
      <p:sp>
        <p:nvSpPr>
          <p:cNvPr id="81" name="Google Shape;81;p19"/>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2" name="Google Shape;82;p19"/>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83" name="Google Shape;83;p19"/>
          <p:cNvSpPr/>
          <p:nvPr>
            <p:ph idx="2" type="pic"/>
          </p:nvPr>
        </p:nvSpPr>
        <p:spPr>
          <a:xfrm>
            <a:off x="5714900" y="-75"/>
            <a:ext cx="3429000" cy="5143500"/>
          </a:xfrm>
          <a:prstGeom prst="rect">
            <a:avLst/>
          </a:prstGeom>
          <a:noFill/>
          <a:ln>
            <a:noFill/>
          </a:ln>
        </p:spPr>
      </p:sp>
      <p:pic>
        <p:nvPicPr>
          <p:cNvPr id="84" name="Google Shape;84;p1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85" name="Google Shape;85;p1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pic>
        <p:nvPicPr>
          <p:cNvPr id="88" name="Google Shape;88;p20"/>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89" name="Google Shape;89;p2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90" name="Shape 90"/>
        <p:cNvGrpSpPr/>
        <p:nvPr/>
      </p:nvGrpSpPr>
      <p:grpSpPr>
        <a:xfrm>
          <a:off x="0" y="0"/>
          <a:ext cx="0" cy="0"/>
          <a:chOff x="0" y="0"/>
          <a:chExt cx="0" cy="0"/>
        </a:xfrm>
      </p:grpSpPr>
      <p:sp>
        <p:nvSpPr>
          <p:cNvPr id="91" name="Google Shape;91;p21"/>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21"/>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93" name="Google Shape;93;p2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94" name="Google Shape;94;p2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ph idx="2" type="pic"/>
          </p:nvPr>
        </p:nvSpPr>
        <p:spPr>
          <a:xfrm>
            <a:off x="0" y="0"/>
            <a:ext cx="9144000" cy="5143500"/>
          </a:xfrm>
          <a:prstGeom prst="rect">
            <a:avLst/>
          </a:prstGeom>
          <a:noFill/>
          <a:ln>
            <a:noFill/>
          </a:ln>
        </p:spPr>
      </p:sp>
      <p:sp>
        <p:nvSpPr>
          <p:cNvPr id="97" name="Google Shape;97;p22"/>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pic>
        <p:nvPicPr>
          <p:cNvPr id="98" name="Google Shape;98;p2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99" name="Google Shape;99;p2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100" name="Shape 100"/>
        <p:cNvGrpSpPr/>
        <p:nvPr/>
      </p:nvGrpSpPr>
      <p:grpSpPr>
        <a:xfrm>
          <a:off x="0" y="0"/>
          <a:ext cx="0" cy="0"/>
          <a:chOff x="0" y="0"/>
          <a:chExt cx="0" cy="0"/>
        </a:xfrm>
      </p:grpSpPr>
      <p:sp>
        <p:nvSpPr>
          <p:cNvPr id="101" name="Google Shape;101;p23"/>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rtl="0">
              <a:spcBef>
                <a:spcPts val="0"/>
              </a:spcBef>
              <a:spcAft>
                <a:spcPts val="0"/>
              </a:spcAft>
              <a:buSzPts val="9600"/>
              <a:buNone/>
              <a:defRPr sz="9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2" name="Google Shape;102;p2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103" name="Google Shape;103;p2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04" name="Google Shape;104;p2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pic>
        <p:nvPicPr>
          <p:cNvPr id="106" name="Google Shape;106;p24"/>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07" name="Google Shape;107;p24"/>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108" name="Shape 108"/>
        <p:cNvGrpSpPr/>
        <p:nvPr/>
      </p:nvGrpSpPr>
      <p:grpSpPr>
        <a:xfrm>
          <a:off x="0" y="0"/>
          <a:ext cx="0" cy="0"/>
          <a:chOff x="0" y="0"/>
          <a:chExt cx="0" cy="0"/>
        </a:xfrm>
      </p:grpSpPr>
      <p:pic>
        <p:nvPicPr>
          <p:cNvPr id="109" name="Google Shape;109;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10" name="Google Shape;110;p25"/>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25"/>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2" name="Google Shape;112;p25"/>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13" name="Google Shape;113;p25"/>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25"/>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5" name="Google Shape;115;p25"/>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25"/>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7" name="Google Shape;117;p25"/>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25"/>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19" name="Google Shape;119;p25"/>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25"/>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1" name="Google Shape;121;p25"/>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25"/>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3" name="Google Shape;123;p25"/>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25"/>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25" name="Google Shape;125;p25"/>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25"/>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27" name="Google Shape;127;p25"/>
          <p:cNvPicPr preferRelativeResize="0"/>
          <p:nvPr/>
        </p:nvPicPr>
        <p:blipFill>
          <a:blip r:embed="rId3">
            <a:alphaModFix/>
          </a:blip>
          <a:stretch>
            <a:fillRect/>
          </a:stretch>
        </p:blipFill>
        <p:spPr>
          <a:xfrm>
            <a:off x="6004750" y="209642"/>
            <a:ext cx="2942873" cy="156700"/>
          </a:xfrm>
          <a:prstGeom prst="rect">
            <a:avLst/>
          </a:prstGeom>
          <a:noFill/>
          <a:ln>
            <a:noFill/>
          </a:ln>
        </p:spPr>
      </p:pic>
      <p:sp>
        <p:nvSpPr>
          <p:cNvPr id="128" name="Google Shape;128;p2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129" name="Shape 129"/>
        <p:cNvGrpSpPr/>
        <p:nvPr/>
      </p:nvGrpSpPr>
      <p:grpSpPr>
        <a:xfrm>
          <a:off x="0" y="0"/>
          <a:ext cx="0" cy="0"/>
          <a:chOff x="0" y="0"/>
          <a:chExt cx="0" cy="0"/>
        </a:xfrm>
      </p:grpSpPr>
      <p:sp>
        <p:nvSpPr>
          <p:cNvPr id="130" name="Google Shape;130;p26"/>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1" name="Google Shape;131;p26"/>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pic>
        <p:nvPicPr>
          <p:cNvPr id="132" name="Google Shape;132;p2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33" name="Google Shape;133;p2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134" name="Shape 134"/>
        <p:cNvGrpSpPr/>
        <p:nvPr/>
      </p:nvGrpSpPr>
      <p:grpSpPr>
        <a:xfrm>
          <a:off x="0" y="0"/>
          <a:ext cx="0" cy="0"/>
          <a:chOff x="0" y="0"/>
          <a:chExt cx="0" cy="0"/>
        </a:xfrm>
      </p:grpSpPr>
      <p:sp>
        <p:nvSpPr>
          <p:cNvPr id="135" name="Google Shape;135;p27"/>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6" name="Google Shape;136;p27"/>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37" name="Google Shape;137;p2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38" name="Google Shape;138;p2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139" name="Shape 139"/>
        <p:cNvGrpSpPr/>
        <p:nvPr/>
      </p:nvGrpSpPr>
      <p:grpSpPr>
        <a:xfrm>
          <a:off x="0" y="0"/>
          <a:ext cx="0" cy="0"/>
          <a:chOff x="0" y="0"/>
          <a:chExt cx="0" cy="0"/>
        </a:xfrm>
      </p:grpSpPr>
      <p:sp>
        <p:nvSpPr>
          <p:cNvPr id="140" name="Google Shape;140;p28"/>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41" name="Google Shape;141;p28"/>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42" name="Google Shape;142;p2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43" name="Google Shape;143;p2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144" name="Shape 144"/>
        <p:cNvGrpSpPr/>
        <p:nvPr/>
      </p:nvGrpSpPr>
      <p:grpSpPr>
        <a:xfrm>
          <a:off x="0" y="0"/>
          <a:ext cx="0" cy="0"/>
          <a:chOff x="0" y="0"/>
          <a:chExt cx="0" cy="0"/>
        </a:xfrm>
      </p:grpSpPr>
      <p:sp>
        <p:nvSpPr>
          <p:cNvPr id="145" name="Google Shape;145;p29"/>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46" name="Google Shape;146;p29"/>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pic>
        <p:nvPicPr>
          <p:cNvPr id="147" name="Google Shape;147;p2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48" name="Google Shape;148;p2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30"/>
          <p:cNvSpPr txBox="1"/>
          <p:nvPr>
            <p:ph type="title"/>
          </p:nvPr>
        </p:nvSpPr>
        <p:spPr>
          <a:xfrm>
            <a:off x="301422" y="1688575"/>
            <a:ext cx="37044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51" name="Google Shape;151;p30"/>
          <p:cNvSpPr txBox="1"/>
          <p:nvPr>
            <p:ph idx="1" type="body"/>
          </p:nvPr>
        </p:nvSpPr>
        <p:spPr>
          <a:xfrm>
            <a:off x="301422" y="2480550"/>
            <a:ext cx="3704400" cy="731100"/>
          </a:xfrm>
          <a:prstGeom prst="rect">
            <a:avLst/>
          </a:prstGeom>
          <a:ln>
            <a:noFill/>
          </a:ln>
        </p:spPr>
        <p:txBody>
          <a:bodyPr anchorCtr="0" anchor="t" bIns="91425" lIns="91425" spcFirstLastPara="1" rIns="91425" wrap="square" tIns="91425">
            <a:noAutofit/>
          </a:bodyPr>
          <a:lstStyle>
            <a:lvl1pPr indent="-349250" lvl="0" marL="457200" rtl="0">
              <a:lnSpc>
                <a:spcPct val="100000"/>
              </a:lnSpc>
              <a:spcBef>
                <a:spcPts val="0"/>
              </a:spcBef>
              <a:spcAft>
                <a:spcPts val="0"/>
              </a:spcAft>
              <a:buClr>
                <a:schemeClr val="lt1"/>
              </a:buClr>
              <a:buSzPts val="1900"/>
              <a:buChar char="●"/>
              <a:defRPr sz="1900">
                <a:solidFill>
                  <a:schemeClr val="lt1"/>
                </a:solidFill>
              </a:defRPr>
            </a:lvl1pPr>
            <a:lvl2pPr indent="-349250" lvl="1" marL="914400" rtl="0">
              <a:lnSpc>
                <a:spcPct val="100000"/>
              </a:lnSpc>
              <a:spcBef>
                <a:spcPts val="0"/>
              </a:spcBef>
              <a:spcAft>
                <a:spcPts val="0"/>
              </a:spcAft>
              <a:buClr>
                <a:schemeClr val="lt1"/>
              </a:buClr>
              <a:buSzPts val="1900"/>
              <a:buChar char="○"/>
              <a:defRPr sz="1900">
                <a:solidFill>
                  <a:schemeClr val="lt1"/>
                </a:solidFill>
              </a:defRPr>
            </a:lvl2pPr>
            <a:lvl3pPr indent="-349250" lvl="2" marL="1371600" rtl="0">
              <a:lnSpc>
                <a:spcPct val="100000"/>
              </a:lnSpc>
              <a:spcBef>
                <a:spcPts val="0"/>
              </a:spcBef>
              <a:spcAft>
                <a:spcPts val="0"/>
              </a:spcAft>
              <a:buClr>
                <a:schemeClr val="lt1"/>
              </a:buClr>
              <a:buSzPts val="1900"/>
              <a:buChar char="■"/>
              <a:defRPr sz="1900">
                <a:solidFill>
                  <a:schemeClr val="lt1"/>
                </a:solidFill>
              </a:defRPr>
            </a:lvl3pPr>
            <a:lvl4pPr indent="-349250" lvl="3" marL="1828800" rtl="0">
              <a:lnSpc>
                <a:spcPct val="100000"/>
              </a:lnSpc>
              <a:spcBef>
                <a:spcPts val="0"/>
              </a:spcBef>
              <a:spcAft>
                <a:spcPts val="0"/>
              </a:spcAft>
              <a:buClr>
                <a:schemeClr val="lt1"/>
              </a:buClr>
              <a:buSzPts val="1900"/>
              <a:buChar char="●"/>
              <a:defRPr sz="1900">
                <a:solidFill>
                  <a:schemeClr val="lt1"/>
                </a:solidFill>
              </a:defRPr>
            </a:lvl4pPr>
            <a:lvl5pPr indent="-349250" lvl="4" marL="2286000" rtl="0">
              <a:lnSpc>
                <a:spcPct val="100000"/>
              </a:lnSpc>
              <a:spcBef>
                <a:spcPts val="0"/>
              </a:spcBef>
              <a:spcAft>
                <a:spcPts val="0"/>
              </a:spcAft>
              <a:buClr>
                <a:schemeClr val="lt1"/>
              </a:buClr>
              <a:buSzPts val="1900"/>
              <a:buChar char="○"/>
              <a:defRPr sz="1900">
                <a:solidFill>
                  <a:schemeClr val="lt1"/>
                </a:solidFill>
              </a:defRPr>
            </a:lvl5pPr>
            <a:lvl6pPr indent="-349250" lvl="5" marL="2743200" rtl="0">
              <a:lnSpc>
                <a:spcPct val="100000"/>
              </a:lnSpc>
              <a:spcBef>
                <a:spcPts val="0"/>
              </a:spcBef>
              <a:spcAft>
                <a:spcPts val="0"/>
              </a:spcAft>
              <a:buClr>
                <a:schemeClr val="lt1"/>
              </a:buClr>
              <a:buSzPts val="1900"/>
              <a:buChar char="■"/>
              <a:defRPr sz="1900">
                <a:solidFill>
                  <a:schemeClr val="lt1"/>
                </a:solidFill>
              </a:defRPr>
            </a:lvl6pPr>
            <a:lvl7pPr indent="-349250" lvl="6" marL="3200400" rtl="0">
              <a:lnSpc>
                <a:spcPct val="100000"/>
              </a:lnSpc>
              <a:spcBef>
                <a:spcPts val="0"/>
              </a:spcBef>
              <a:spcAft>
                <a:spcPts val="0"/>
              </a:spcAft>
              <a:buClr>
                <a:schemeClr val="lt1"/>
              </a:buClr>
              <a:buSzPts val="1900"/>
              <a:buChar char="●"/>
              <a:defRPr sz="1900">
                <a:solidFill>
                  <a:schemeClr val="lt1"/>
                </a:solidFill>
              </a:defRPr>
            </a:lvl7pPr>
            <a:lvl8pPr indent="-349250" lvl="7" marL="3657600" rtl="0">
              <a:lnSpc>
                <a:spcPct val="100000"/>
              </a:lnSpc>
              <a:spcBef>
                <a:spcPts val="0"/>
              </a:spcBef>
              <a:spcAft>
                <a:spcPts val="0"/>
              </a:spcAft>
              <a:buClr>
                <a:schemeClr val="lt1"/>
              </a:buClr>
              <a:buSzPts val="1900"/>
              <a:buChar char="○"/>
              <a:defRPr sz="1900">
                <a:solidFill>
                  <a:schemeClr val="lt1"/>
                </a:solidFill>
              </a:defRPr>
            </a:lvl8pPr>
            <a:lvl9pPr indent="-349250" lvl="8" marL="4114800" rtl="0">
              <a:lnSpc>
                <a:spcPct val="100000"/>
              </a:lnSpc>
              <a:spcBef>
                <a:spcPts val="0"/>
              </a:spcBef>
              <a:spcAft>
                <a:spcPts val="0"/>
              </a:spcAft>
              <a:buClr>
                <a:schemeClr val="lt1"/>
              </a:buClr>
              <a:buSzPts val="1900"/>
              <a:buChar char="■"/>
              <a:defRPr sz="1900">
                <a:solidFill>
                  <a:schemeClr val="lt1"/>
                </a:solidFill>
              </a:defRPr>
            </a:lvl9pPr>
          </a:lstStyle>
          <a:p/>
        </p:txBody>
      </p:sp>
      <p:sp>
        <p:nvSpPr>
          <p:cNvPr id="152" name="Google Shape;152;p3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153" name="Shape 153"/>
        <p:cNvGrpSpPr/>
        <p:nvPr/>
      </p:nvGrpSpPr>
      <p:grpSpPr>
        <a:xfrm>
          <a:off x="0" y="0"/>
          <a:ext cx="0" cy="0"/>
          <a:chOff x="0" y="0"/>
          <a:chExt cx="0" cy="0"/>
        </a:xfrm>
      </p:grpSpPr>
      <p:sp>
        <p:nvSpPr>
          <p:cNvPr id="154" name="Google Shape;154;p31"/>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3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56" name="Google Shape;156;p31"/>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31"/>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58" name="Google Shape;158;p31"/>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59" name="Google Shape;159;p3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60" name="Google Shape;160;p3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61" name="Shape 161"/>
        <p:cNvGrpSpPr/>
        <p:nvPr/>
      </p:nvGrpSpPr>
      <p:grpSpPr>
        <a:xfrm>
          <a:off x="0" y="0"/>
          <a:ext cx="0" cy="0"/>
          <a:chOff x="0" y="0"/>
          <a:chExt cx="0" cy="0"/>
        </a:xfrm>
      </p:grpSpPr>
      <p:sp>
        <p:nvSpPr>
          <p:cNvPr id="162" name="Google Shape;162;p32"/>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3" name="Google Shape;163;p3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64" name="Google Shape;164;p32"/>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65" name="Google Shape;165;p32"/>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6" name="Google Shape;166;p32"/>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67" name="Google Shape;167;p32"/>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32"/>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69" name="Google Shape;169;p3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70" name="Google Shape;170;p3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71" name="Shape 171"/>
        <p:cNvGrpSpPr/>
        <p:nvPr/>
      </p:nvGrpSpPr>
      <p:grpSpPr>
        <a:xfrm>
          <a:off x="0" y="0"/>
          <a:ext cx="0" cy="0"/>
          <a:chOff x="0" y="0"/>
          <a:chExt cx="0" cy="0"/>
        </a:xfrm>
      </p:grpSpPr>
      <p:sp>
        <p:nvSpPr>
          <p:cNvPr id="172" name="Google Shape;172;p33"/>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3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74" name="Google Shape;174;p33"/>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75" name="Google Shape;175;p33"/>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33"/>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77" name="Google Shape;177;p33"/>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33"/>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79" name="Google Shape;179;p3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80" name="Google Shape;180;p3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81" name="Shape 181"/>
        <p:cNvGrpSpPr/>
        <p:nvPr/>
      </p:nvGrpSpPr>
      <p:grpSpPr>
        <a:xfrm>
          <a:off x="0" y="0"/>
          <a:ext cx="0" cy="0"/>
          <a:chOff x="0" y="0"/>
          <a:chExt cx="0" cy="0"/>
        </a:xfrm>
      </p:grpSpPr>
      <p:sp>
        <p:nvSpPr>
          <p:cNvPr id="182" name="Google Shape;182;p34"/>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p34"/>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84" name="Google Shape;184;p34"/>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5" name="Google Shape;185;p34"/>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86" name="Google Shape;186;p34"/>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87" name="Google Shape;187;p34"/>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34"/>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9" name="Google Shape;189;p34"/>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0" name="Google Shape;190;p34"/>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191" name="Google Shape;191;p34"/>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192" name="Google Shape;192;p34"/>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93" name="Shape 193"/>
        <p:cNvGrpSpPr/>
        <p:nvPr/>
      </p:nvGrpSpPr>
      <p:grpSpPr>
        <a:xfrm>
          <a:off x="0" y="0"/>
          <a:ext cx="0" cy="0"/>
          <a:chOff x="0" y="0"/>
          <a:chExt cx="0" cy="0"/>
        </a:xfrm>
      </p:grpSpPr>
      <p:sp>
        <p:nvSpPr>
          <p:cNvPr id="194" name="Google Shape;194;p35"/>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3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96" name="Google Shape;196;p35"/>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35"/>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8" name="Google Shape;198;p35"/>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199" name="Google Shape;199;p35"/>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35"/>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35"/>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2" name="Google Shape;202;p35"/>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3" name="Google Shape;203;p35"/>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4" name="Google Shape;204;p35"/>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5" name="Google Shape;205;p35"/>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06" name="Google Shape;206;p35"/>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pic>
        <p:nvPicPr>
          <p:cNvPr id="207" name="Google Shape;207;p35"/>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08" name="Google Shape;208;p35"/>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209" name="Shape 209"/>
        <p:cNvGrpSpPr/>
        <p:nvPr/>
      </p:nvGrpSpPr>
      <p:grpSpPr>
        <a:xfrm>
          <a:off x="0" y="0"/>
          <a:ext cx="0" cy="0"/>
          <a:chOff x="0" y="0"/>
          <a:chExt cx="0" cy="0"/>
        </a:xfrm>
      </p:grpSpPr>
      <p:sp>
        <p:nvSpPr>
          <p:cNvPr id="210" name="Google Shape;210;p36"/>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1" name="Google Shape;211;p36"/>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2" name="Google Shape;212;p36"/>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3" name="Google Shape;213;p36"/>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214" name="Google Shape;214;p36"/>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15" name="Google Shape;215;p36"/>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216" name="Shape 216"/>
        <p:cNvGrpSpPr/>
        <p:nvPr/>
      </p:nvGrpSpPr>
      <p:grpSpPr>
        <a:xfrm>
          <a:off x="0" y="0"/>
          <a:ext cx="0" cy="0"/>
          <a:chOff x="0" y="0"/>
          <a:chExt cx="0" cy="0"/>
        </a:xfrm>
      </p:grpSpPr>
      <p:sp>
        <p:nvSpPr>
          <p:cNvPr id="217" name="Google Shape;217;p3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218" name="Google Shape;218;p37"/>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 name="Google Shape;219;p37"/>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0" name="Google Shape;220;p37"/>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21" name="Google Shape;221;p37"/>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37"/>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Montserrat SemiBold"/>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dk1"/>
              </a:buClr>
              <a:buSzPts val="2400"/>
              <a:buFont typeface="Montserrat SemiBold"/>
              <a:buNone/>
              <a:defRPr sz="2400">
                <a:solidFill>
                  <a:schemeClr val="dk1"/>
                </a:solidFill>
                <a:latin typeface="Montserrat SemiBold"/>
                <a:ea typeface="Montserrat SemiBold"/>
                <a:cs typeface="Montserrat SemiBold"/>
                <a:sym typeface="Montserrat SemiBold"/>
              </a:defRPr>
            </a:lvl9pPr>
          </a:lstStyle>
          <a:p/>
        </p:txBody>
      </p:sp>
      <p:sp>
        <p:nvSpPr>
          <p:cNvPr id="223" name="Google Shape;223;p37"/>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224" name="Google Shape;224;p37"/>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25" name="Google Shape;225;p37"/>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226" name="Shape 226"/>
        <p:cNvGrpSpPr/>
        <p:nvPr/>
      </p:nvGrpSpPr>
      <p:grpSpPr>
        <a:xfrm>
          <a:off x="0" y="0"/>
          <a:ext cx="0" cy="0"/>
          <a:chOff x="0" y="0"/>
          <a:chExt cx="0" cy="0"/>
        </a:xfrm>
      </p:grpSpPr>
      <p:sp>
        <p:nvSpPr>
          <p:cNvPr id="227" name="Google Shape;227;p3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28" name="Google Shape;228;p38"/>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29" name="Google Shape;229;p38"/>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230" name="Shape 230"/>
        <p:cNvGrpSpPr/>
        <p:nvPr/>
      </p:nvGrpSpPr>
      <p:grpSpPr>
        <a:xfrm>
          <a:off x="0" y="0"/>
          <a:ext cx="0" cy="0"/>
          <a:chOff x="0" y="0"/>
          <a:chExt cx="0" cy="0"/>
        </a:xfrm>
      </p:grpSpPr>
      <p:sp>
        <p:nvSpPr>
          <p:cNvPr id="231" name="Google Shape;231;p3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32" name="Google Shape;232;p39"/>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33" name="Google Shape;233;p39"/>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234" name="Shape 234"/>
        <p:cNvGrpSpPr/>
        <p:nvPr/>
      </p:nvGrpSpPr>
      <p:grpSpPr>
        <a:xfrm>
          <a:off x="0" y="0"/>
          <a:ext cx="0" cy="0"/>
          <a:chOff x="0" y="0"/>
          <a:chExt cx="0" cy="0"/>
        </a:xfrm>
      </p:grpSpPr>
      <p:sp>
        <p:nvSpPr>
          <p:cNvPr id="235" name="Google Shape;235;p4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pic>
        <p:nvPicPr>
          <p:cNvPr id="236" name="Google Shape;236;p40"/>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37" name="Google Shape;237;p4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238" name="Shape 238"/>
        <p:cNvGrpSpPr/>
        <p:nvPr/>
      </p:nvGrpSpPr>
      <p:grpSpPr>
        <a:xfrm>
          <a:off x="0" y="0"/>
          <a:ext cx="0" cy="0"/>
          <a:chOff x="0" y="0"/>
          <a:chExt cx="0" cy="0"/>
        </a:xfrm>
      </p:grpSpPr>
      <p:sp>
        <p:nvSpPr>
          <p:cNvPr id="239" name="Google Shape;239;p41"/>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0" name="Google Shape;240;p41"/>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pic>
        <p:nvPicPr>
          <p:cNvPr id="241" name="Google Shape;241;p41"/>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2" name="Google Shape;242;p41"/>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5" name="Google Shape;245;p42"/>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246" name="Shape 246"/>
        <p:cNvGrpSpPr/>
        <p:nvPr/>
      </p:nvGrpSpPr>
      <p:grpSpPr>
        <a:xfrm>
          <a:off x="0" y="0"/>
          <a:ext cx="0" cy="0"/>
          <a:chOff x="0" y="0"/>
          <a:chExt cx="0" cy="0"/>
        </a:xfrm>
      </p:grpSpPr>
      <p:pic>
        <p:nvPicPr>
          <p:cNvPr id="247" name="Google Shape;247;p43"/>
          <p:cNvPicPr preferRelativeResize="0"/>
          <p:nvPr/>
        </p:nvPicPr>
        <p:blipFill>
          <a:blip r:embed="rId2">
            <a:alphaModFix/>
          </a:blip>
          <a:stretch>
            <a:fillRect/>
          </a:stretch>
        </p:blipFill>
        <p:spPr>
          <a:xfrm>
            <a:off x="6004750" y="209642"/>
            <a:ext cx="2942873" cy="156700"/>
          </a:xfrm>
          <a:prstGeom prst="rect">
            <a:avLst/>
          </a:prstGeom>
          <a:noFill/>
          <a:ln>
            <a:noFill/>
          </a:ln>
        </p:spPr>
      </p:pic>
      <p:sp>
        <p:nvSpPr>
          <p:cNvPr id="248" name="Google Shape;248;p43"/>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1pPr>
            <a:lvl2pPr lvl="1"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2pPr>
            <a:lvl3pPr lvl="2"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3pPr>
            <a:lvl4pPr lvl="3"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4pPr>
            <a:lvl5pPr lvl="4"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5pPr>
            <a:lvl6pPr lvl="5"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6pPr>
            <a:lvl7pPr lvl="6"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7pPr>
            <a:lvl8pPr lvl="7"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8pPr>
            <a:lvl9pPr lvl="8" rtl="0">
              <a:spcBef>
                <a:spcPts val="0"/>
              </a:spcBef>
              <a:spcAft>
                <a:spcPts val="0"/>
              </a:spcAft>
              <a:buClr>
                <a:schemeClr val="dk1"/>
              </a:buClr>
              <a:buSzPts val="2500"/>
              <a:buFont typeface="Source Sans 3"/>
              <a:buNone/>
              <a:defRPr b="1" sz="2500">
                <a:solidFill>
                  <a:schemeClr val="dk1"/>
                </a:solidFill>
                <a:latin typeface="Source Sans 3"/>
                <a:ea typeface="Source Sans 3"/>
                <a:cs typeface="Source Sans 3"/>
                <a:sym typeface="Source Sans 3"/>
              </a:defRPr>
            </a:lvl9pPr>
          </a:lstStyle>
          <a:p/>
        </p:txBody>
      </p:sp>
      <p:sp>
        <p:nvSpPr>
          <p:cNvPr id="52" name="Google Shape;52;p13"/>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1pPr>
            <a:lvl2pPr indent="-304800" lvl="1" marL="9144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2pPr>
            <a:lvl3pPr indent="-304800" lvl="2" marL="13716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3pPr>
            <a:lvl4pPr indent="-304800" lvl="3" marL="18288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4pPr>
            <a:lvl5pPr indent="-304800" lvl="4" marL="22860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5pPr>
            <a:lvl6pPr indent="-304800" lvl="5" marL="27432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6pPr>
            <a:lvl7pPr indent="-304800" lvl="6" marL="32004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7pPr>
            <a:lvl8pPr indent="-304800" lvl="7" marL="36576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8pPr>
            <a:lvl9pPr indent="-304800" lvl="8" marL="4114800" rtl="0">
              <a:lnSpc>
                <a:spcPct val="100000"/>
              </a:lnSpc>
              <a:spcBef>
                <a:spcPts val="0"/>
              </a:spcBef>
              <a:spcAft>
                <a:spcPts val="0"/>
              </a:spcAft>
              <a:buClr>
                <a:schemeClr val="dk1"/>
              </a:buClr>
              <a:buSzPts val="1200"/>
              <a:buFont typeface="Source Sans 3"/>
              <a:buChar char="■"/>
              <a:defRPr sz="1200">
                <a:solidFill>
                  <a:schemeClr val="dk1"/>
                </a:solidFill>
                <a:latin typeface="Source Sans 3"/>
                <a:ea typeface="Source Sans 3"/>
                <a:cs typeface="Source Sans 3"/>
                <a:sym typeface="Source Sans 3"/>
              </a:defRPr>
            </a:lvl9pPr>
          </a:lstStyle>
          <a:p/>
        </p:txBody>
      </p:sp>
      <p:sp>
        <p:nvSpPr>
          <p:cNvPr id="53" name="Google Shape;53;p13"/>
          <p:cNvSpPr txBox="1"/>
          <p:nvPr>
            <p:ph idx="12" type="sldNum"/>
          </p:nvPr>
        </p:nvSpPr>
        <p:spPr>
          <a:xfrm>
            <a:off x="8429009" y="460840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Source Sans 3 Medium"/>
                <a:ea typeface="Source Sans 3 Medium"/>
                <a:cs typeface="Source Sans 3 Medium"/>
                <a:sym typeface="Source Sans 3 Medium"/>
              </a:defRPr>
            </a:lvl1pPr>
            <a:lvl2pPr lvl="1" rtl="0" algn="r">
              <a:buNone/>
              <a:defRPr sz="1300">
                <a:solidFill>
                  <a:schemeClr val="dk1"/>
                </a:solidFill>
                <a:latin typeface="Source Sans 3 Medium"/>
                <a:ea typeface="Source Sans 3 Medium"/>
                <a:cs typeface="Source Sans 3 Medium"/>
                <a:sym typeface="Source Sans 3 Medium"/>
              </a:defRPr>
            </a:lvl2pPr>
            <a:lvl3pPr lvl="2" rtl="0" algn="r">
              <a:buNone/>
              <a:defRPr sz="1300">
                <a:solidFill>
                  <a:schemeClr val="dk1"/>
                </a:solidFill>
                <a:latin typeface="Source Sans 3 Medium"/>
                <a:ea typeface="Source Sans 3 Medium"/>
                <a:cs typeface="Source Sans 3 Medium"/>
                <a:sym typeface="Source Sans 3 Medium"/>
              </a:defRPr>
            </a:lvl3pPr>
            <a:lvl4pPr lvl="3" rtl="0" algn="r">
              <a:buNone/>
              <a:defRPr sz="1300">
                <a:solidFill>
                  <a:schemeClr val="dk1"/>
                </a:solidFill>
                <a:latin typeface="Source Sans 3 Medium"/>
                <a:ea typeface="Source Sans 3 Medium"/>
                <a:cs typeface="Source Sans 3 Medium"/>
                <a:sym typeface="Source Sans 3 Medium"/>
              </a:defRPr>
            </a:lvl4pPr>
            <a:lvl5pPr lvl="4" rtl="0" algn="r">
              <a:buNone/>
              <a:defRPr sz="1300">
                <a:solidFill>
                  <a:schemeClr val="dk1"/>
                </a:solidFill>
                <a:latin typeface="Source Sans 3 Medium"/>
                <a:ea typeface="Source Sans 3 Medium"/>
                <a:cs typeface="Source Sans 3 Medium"/>
                <a:sym typeface="Source Sans 3 Medium"/>
              </a:defRPr>
            </a:lvl5pPr>
            <a:lvl6pPr lvl="5" rtl="0" algn="r">
              <a:buNone/>
              <a:defRPr sz="1300">
                <a:solidFill>
                  <a:schemeClr val="dk1"/>
                </a:solidFill>
                <a:latin typeface="Source Sans 3 Medium"/>
                <a:ea typeface="Source Sans 3 Medium"/>
                <a:cs typeface="Source Sans 3 Medium"/>
                <a:sym typeface="Source Sans 3 Medium"/>
              </a:defRPr>
            </a:lvl6pPr>
            <a:lvl7pPr lvl="6" rtl="0" algn="r">
              <a:buNone/>
              <a:defRPr sz="1300">
                <a:solidFill>
                  <a:schemeClr val="dk1"/>
                </a:solidFill>
                <a:latin typeface="Source Sans 3 Medium"/>
                <a:ea typeface="Source Sans 3 Medium"/>
                <a:cs typeface="Source Sans 3 Medium"/>
                <a:sym typeface="Source Sans 3 Medium"/>
              </a:defRPr>
            </a:lvl7pPr>
            <a:lvl8pPr lvl="7" rtl="0" algn="r">
              <a:buNone/>
              <a:defRPr sz="1300">
                <a:solidFill>
                  <a:schemeClr val="dk1"/>
                </a:solidFill>
                <a:latin typeface="Source Sans 3 Medium"/>
                <a:ea typeface="Source Sans 3 Medium"/>
                <a:cs typeface="Source Sans 3 Medium"/>
                <a:sym typeface="Source Sans 3 Medium"/>
              </a:defRPr>
            </a:lvl8pPr>
            <a:lvl9pPr lvl="8" rtl="0" algn="r">
              <a:buNone/>
              <a:defRPr sz="1300">
                <a:solidFill>
                  <a:schemeClr val="dk1"/>
                </a:solidFill>
                <a:latin typeface="Source Sans 3 Medium"/>
                <a:ea typeface="Source Sans 3 Medium"/>
                <a:cs typeface="Source Sans 3 Medium"/>
                <a:sym typeface="Source Sans 3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 Id="rId3" Type="http://schemas.openxmlformats.org/officeDocument/2006/relationships/hyperlink" Target="mailto:mail@mail.com"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01425" y="1688575"/>
            <a:ext cx="8842500" cy="548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Website cơ bản - 01</a:t>
            </a:r>
            <a:endParaRPr/>
          </a:p>
        </p:txBody>
      </p:sp>
      <p:sp>
        <p:nvSpPr>
          <p:cNvPr id="254" name="Google Shape;254;p44"/>
          <p:cNvSpPr txBox="1"/>
          <p:nvPr>
            <p:ph idx="1" type="body"/>
          </p:nvPr>
        </p:nvSpPr>
        <p:spPr>
          <a:xfrm>
            <a:off x="301422" y="2480550"/>
            <a:ext cx="3704400" cy="7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Nguyễn Anh Tuấn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Back-end</a:t>
            </a:r>
            <a:endParaRPr/>
          </a:p>
        </p:txBody>
      </p:sp>
      <p:sp>
        <p:nvSpPr>
          <p:cNvPr id="321" name="Google Shape;321;p53"/>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Front-end</a:t>
            </a:r>
            <a:r>
              <a:rPr lang="en"/>
              <a:t> là phần giao diện người dùng của website, bao gồm mọi thứ mà người dùng có thể nhìn thấy và tương tác trực tiếp.</a:t>
            </a:r>
            <a:endParaRPr/>
          </a:p>
          <a:p>
            <a:pPr indent="-317500" lvl="1" marL="914400" marR="0" rtl="0" algn="l">
              <a:lnSpc>
                <a:spcPct val="100000"/>
              </a:lnSpc>
              <a:spcBef>
                <a:spcPts val="0"/>
              </a:spcBef>
              <a:spcAft>
                <a:spcPts val="0"/>
              </a:spcAft>
              <a:buSzPts val="1400"/>
              <a:buChar char="○"/>
            </a:pPr>
            <a:r>
              <a:rPr b="1" lang="en"/>
              <a:t>Các công nghệ Front-End phổ biến:</a:t>
            </a:r>
            <a:endParaRPr b="1"/>
          </a:p>
          <a:p>
            <a:pPr indent="-317500" lvl="2" marL="1371600" marR="0" rtl="0" algn="l">
              <a:lnSpc>
                <a:spcPct val="100000"/>
              </a:lnSpc>
              <a:spcBef>
                <a:spcPts val="0"/>
              </a:spcBef>
              <a:spcAft>
                <a:spcPts val="0"/>
              </a:spcAft>
              <a:buSzPts val="1400"/>
              <a:buChar char="■"/>
            </a:pPr>
            <a:r>
              <a:rPr b="1" lang="en"/>
              <a:t>HTML: </a:t>
            </a:r>
            <a:r>
              <a:rPr lang="en"/>
              <a:t>Ngôn ngữ đánh dấu để tạo cấu trúc trang web.</a:t>
            </a:r>
            <a:endParaRPr/>
          </a:p>
          <a:p>
            <a:pPr indent="-317500" lvl="2" marL="1371600" marR="0" rtl="0" algn="l">
              <a:lnSpc>
                <a:spcPct val="100000"/>
              </a:lnSpc>
              <a:spcBef>
                <a:spcPts val="0"/>
              </a:spcBef>
              <a:spcAft>
                <a:spcPts val="0"/>
              </a:spcAft>
              <a:buSzPts val="1400"/>
              <a:buChar char="■"/>
            </a:pPr>
            <a:r>
              <a:rPr b="1" lang="en"/>
              <a:t>CSS: </a:t>
            </a:r>
            <a:r>
              <a:rPr lang="en"/>
              <a:t>Định kiểu cho các thành phần HTML.</a:t>
            </a:r>
            <a:endParaRPr/>
          </a:p>
          <a:p>
            <a:pPr indent="-317500" lvl="2" marL="1371600" marR="0" rtl="0" algn="l">
              <a:lnSpc>
                <a:spcPct val="100000"/>
              </a:lnSpc>
              <a:spcBef>
                <a:spcPts val="0"/>
              </a:spcBef>
              <a:spcAft>
                <a:spcPts val="0"/>
              </a:spcAft>
              <a:buSzPts val="1400"/>
              <a:buChar char="■"/>
            </a:pPr>
            <a:r>
              <a:rPr b="1" lang="en"/>
              <a:t>JavaScript: </a:t>
            </a:r>
            <a:r>
              <a:rPr lang="en"/>
              <a:t>Tạo ra các tương tác động trên trang web.</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Back-end </a:t>
            </a:r>
            <a:r>
              <a:rPr lang="en"/>
              <a:t>là phần phía sau của website, xử lý logic, cơ sở dữ liệu, và các hoạt động phía máy chủ.</a:t>
            </a:r>
            <a:endParaRPr/>
          </a:p>
          <a:p>
            <a:pPr indent="-317500" lvl="1" marL="914400" marR="0" rtl="0" algn="l">
              <a:lnSpc>
                <a:spcPct val="100000"/>
              </a:lnSpc>
              <a:spcBef>
                <a:spcPts val="0"/>
              </a:spcBef>
              <a:spcAft>
                <a:spcPts val="0"/>
              </a:spcAft>
              <a:buSzPts val="1400"/>
              <a:buChar char="○"/>
            </a:pPr>
            <a:r>
              <a:rPr b="1" lang="en"/>
              <a:t>Các công nghệ Back-End phổ biến:</a:t>
            </a:r>
            <a:endParaRPr b="1"/>
          </a:p>
          <a:p>
            <a:pPr indent="-317500" lvl="2" marL="1371600" marR="0" rtl="0" algn="l">
              <a:lnSpc>
                <a:spcPct val="100000"/>
              </a:lnSpc>
              <a:spcBef>
                <a:spcPts val="0"/>
              </a:spcBef>
              <a:spcAft>
                <a:spcPts val="0"/>
              </a:spcAft>
              <a:buSzPts val="1400"/>
              <a:buChar char="■"/>
            </a:pPr>
            <a:r>
              <a:rPr b="1" lang="en"/>
              <a:t>Ngôn ngữ lập trình: </a:t>
            </a:r>
            <a:r>
              <a:rPr lang="en"/>
              <a:t>Java, Python, PHP, Node.js.</a:t>
            </a:r>
            <a:endParaRPr/>
          </a:p>
          <a:p>
            <a:pPr indent="-317500" lvl="2" marL="1371600" marR="0" rtl="0" algn="l">
              <a:lnSpc>
                <a:spcPct val="100000"/>
              </a:lnSpc>
              <a:spcBef>
                <a:spcPts val="0"/>
              </a:spcBef>
              <a:spcAft>
                <a:spcPts val="0"/>
              </a:spcAft>
              <a:buSzPts val="1400"/>
              <a:buChar char="■"/>
            </a:pPr>
            <a:r>
              <a:rPr b="1" lang="en"/>
              <a:t>Frameworks: </a:t>
            </a:r>
            <a:r>
              <a:rPr lang="en"/>
              <a:t>Spring Boot (Java), Django (Python), Laravel (PHP).</a:t>
            </a:r>
            <a:endParaRPr/>
          </a:p>
          <a:p>
            <a:pPr indent="-317500" lvl="1" marL="914400" marR="0" rtl="0" algn="l">
              <a:lnSpc>
                <a:spcPct val="100000"/>
              </a:lnSpc>
              <a:spcBef>
                <a:spcPts val="0"/>
              </a:spcBef>
              <a:spcAft>
                <a:spcPts val="0"/>
              </a:spcAft>
              <a:buSzPts val="1400"/>
              <a:buChar char="○"/>
            </a:pPr>
            <a:r>
              <a:rPr b="1" lang="en"/>
              <a:t>Chức năng của Back-End:</a:t>
            </a:r>
            <a:endParaRPr b="1"/>
          </a:p>
          <a:p>
            <a:pPr indent="-317500" lvl="2" marL="1371600" marR="0" rtl="0" algn="l">
              <a:lnSpc>
                <a:spcPct val="100000"/>
              </a:lnSpc>
              <a:spcBef>
                <a:spcPts val="0"/>
              </a:spcBef>
              <a:spcAft>
                <a:spcPts val="0"/>
              </a:spcAft>
              <a:buSzPts val="1400"/>
              <a:buChar char="■"/>
            </a:pPr>
            <a:r>
              <a:rPr lang="en"/>
              <a:t>Xử lý các yêu cầu từ người dùng.</a:t>
            </a:r>
            <a:endParaRPr/>
          </a:p>
          <a:p>
            <a:pPr indent="-317500" lvl="2" marL="1371600" marR="0" rtl="0" algn="l">
              <a:lnSpc>
                <a:spcPct val="100000"/>
              </a:lnSpc>
              <a:spcBef>
                <a:spcPts val="0"/>
              </a:spcBef>
              <a:spcAft>
                <a:spcPts val="0"/>
              </a:spcAft>
              <a:buSzPts val="1400"/>
              <a:buChar char="■"/>
            </a:pPr>
            <a:r>
              <a:rPr lang="en"/>
              <a:t>Kết nối với cơ sở dữ liệu và xử lý dữ liệu.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4"/>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Database</a:t>
            </a:r>
            <a:endParaRPr sz="8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332" name="Google Shape;332;p55"/>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Database</a:t>
            </a:r>
            <a:r>
              <a:rPr lang="en"/>
              <a:t> là hệ thống quản lý và lưu trữ dữ liệu của website hoặc ứng dụng.</a:t>
            </a:r>
            <a:endParaRPr/>
          </a:p>
          <a:p>
            <a:pPr indent="-317500" lvl="0" marL="457200" marR="0" rtl="0" algn="l">
              <a:lnSpc>
                <a:spcPct val="100000"/>
              </a:lnSpc>
              <a:spcBef>
                <a:spcPts val="0"/>
              </a:spcBef>
              <a:spcAft>
                <a:spcPts val="0"/>
              </a:spcAft>
              <a:buSzPts val="1400"/>
              <a:buChar char="●"/>
            </a:pPr>
            <a:r>
              <a:rPr b="1" lang="en"/>
              <a:t>Các loại Database phổ biến:</a:t>
            </a:r>
            <a:endParaRPr b="1"/>
          </a:p>
          <a:p>
            <a:pPr indent="-317500" lvl="1" marL="914400" marR="0" rtl="0" algn="l">
              <a:lnSpc>
                <a:spcPct val="100000"/>
              </a:lnSpc>
              <a:spcBef>
                <a:spcPts val="0"/>
              </a:spcBef>
              <a:spcAft>
                <a:spcPts val="0"/>
              </a:spcAft>
              <a:buSzPts val="1400"/>
              <a:buChar char="○"/>
            </a:pPr>
            <a:r>
              <a:rPr b="1" lang="en"/>
              <a:t>SQL Database: </a:t>
            </a:r>
            <a:r>
              <a:rPr lang="en"/>
              <a:t>Dữ liệu được lưu trữ theo mô hình bảng (VD: MySQL, PostgreSQL, Oracle).</a:t>
            </a:r>
            <a:endParaRPr/>
          </a:p>
          <a:p>
            <a:pPr indent="-317500" lvl="1" marL="914400" marR="0" rtl="0" algn="l">
              <a:lnSpc>
                <a:spcPct val="100000"/>
              </a:lnSpc>
              <a:spcBef>
                <a:spcPts val="0"/>
              </a:spcBef>
              <a:spcAft>
                <a:spcPts val="0"/>
              </a:spcAft>
              <a:buSzPts val="1400"/>
              <a:buChar char="○"/>
            </a:pPr>
            <a:r>
              <a:rPr b="1" lang="en"/>
              <a:t>NoSQL Database: </a:t>
            </a:r>
            <a:r>
              <a:rPr lang="en"/>
              <a:t>Dữ liệu không cấu trúc hoặc bán cấu trúc, phù hợp với các ứng dụng cần xử lý dữ liệu lớn (VD: MongoDB, Cassandra).</a:t>
            </a:r>
            <a:endParaRPr/>
          </a:p>
          <a:p>
            <a:pPr indent="-317500" lvl="0" marL="457200" marR="0" rtl="0" algn="l">
              <a:lnSpc>
                <a:spcPct val="100000"/>
              </a:lnSpc>
              <a:spcBef>
                <a:spcPts val="0"/>
              </a:spcBef>
              <a:spcAft>
                <a:spcPts val="0"/>
              </a:spcAft>
              <a:buSzPts val="1400"/>
              <a:buChar char="●"/>
            </a:pPr>
            <a:r>
              <a:rPr b="1" lang="en"/>
              <a:t>Vai trò của Database:</a:t>
            </a:r>
            <a:endParaRPr b="1"/>
          </a:p>
          <a:p>
            <a:pPr indent="-317500" lvl="1" marL="914400" marR="0" rtl="0" algn="l">
              <a:lnSpc>
                <a:spcPct val="100000"/>
              </a:lnSpc>
              <a:spcBef>
                <a:spcPts val="0"/>
              </a:spcBef>
              <a:spcAft>
                <a:spcPts val="0"/>
              </a:spcAft>
              <a:buSzPts val="1400"/>
              <a:buChar char="○"/>
            </a:pPr>
            <a:r>
              <a:rPr lang="en"/>
              <a:t>Quản lý dữ liệu người dùng, sản phẩm, giao dịch, v.v.</a:t>
            </a:r>
            <a:endParaRPr/>
          </a:p>
          <a:p>
            <a:pPr indent="-317500" lvl="1" marL="914400" marR="0" rtl="0" algn="l">
              <a:lnSpc>
                <a:spcPct val="100000"/>
              </a:lnSpc>
              <a:spcBef>
                <a:spcPts val="0"/>
              </a:spcBef>
              <a:spcAft>
                <a:spcPts val="0"/>
              </a:spcAft>
              <a:buSzPts val="1400"/>
              <a:buChar char="○"/>
            </a:pPr>
            <a:r>
              <a:rPr lang="en"/>
              <a:t>Tối ưu hóa truy vấn và thao tác dữ liệu nhanh chóng.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6"/>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Web server</a:t>
            </a:r>
            <a:endParaRPr sz="8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server</a:t>
            </a:r>
            <a:endParaRPr/>
          </a:p>
        </p:txBody>
      </p:sp>
      <p:sp>
        <p:nvSpPr>
          <p:cNvPr id="343" name="Google Shape;343;p57"/>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Web server</a:t>
            </a:r>
            <a:r>
              <a:rPr lang="en"/>
              <a:t> là một phần mềm hoặc phần cứng chịu trách nhiệm xử lý các yêu cầu HTTP từ trình duyệt, truy xuất nội dung từ cơ sở dữ liệu và gửi lại dữ liệu cho người dùng.</a:t>
            </a:r>
            <a:endParaRPr/>
          </a:p>
          <a:p>
            <a:pPr indent="-317500" lvl="0" marL="457200" marR="0" rtl="0" algn="l">
              <a:lnSpc>
                <a:spcPct val="100000"/>
              </a:lnSpc>
              <a:spcBef>
                <a:spcPts val="0"/>
              </a:spcBef>
              <a:spcAft>
                <a:spcPts val="0"/>
              </a:spcAft>
              <a:buSzPts val="1400"/>
              <a:buChar char="●"/>
            </a:pPr>
            <a:r>
              <a:rPr b="1" lang="en"/>
              <a:t>Các Web Server phổ biến:</a:t>
            </a:r>
            <a:endParaRPr b="1"/>
          </a:p>
          <a:p>
            <a:pPr indent="-317500" lvl="1" marL="914400" marR="0" rtl="0" algn="l">
              <a:lnSpc>
                <a:spcPct val="100000"/>
              </a:lnSpc>
              <a:spcBef>
                <a:spcPts val="0"/>
              </a:spcBef>
              <a:spcAft>
                <a:spcPts val="0"/>
              </a:spcAft>
              <a:buSzPts val="1400"/>
              <a:buChar char="○"/>
            </a:pPr>
            <a:r>
              <a:rPr b="1" lang="en"/>
              <a:t>Apache:</a:t>
            </a:r>
            <a:r>
              <a:rPr lang="en"/>
              <a:t> Web server mã nguồn mở phổ biến nhất.</a:t>
            </a:r>
            <a:endParaRPr/>
          </a:p>
          <a:p>
            <a:pPr indent="-317500" lvl="1" marL="914400" marR="0" rtl="0" algn="l">
              <a:lnSpc>
                <a:spcPct val="100000"/>
              </a:lnSpc>
              <a:spcBef>
                <a:spcPts val="0"/>
              </a:spcBef>
              <a:spcAft>
                <a:spcPts val="0"/>
              </a:spcAft>
              <a:buSzPts val="1400"/>
              <a:buChar char="○"/>
            </a:pPr>
            <a:r>
              <a:rPr b="1" lang="en"/>
              <a:t>Nginx: </a:t>
            </a:r>
            <a:r>
              <a:rPr lang="en"/>
              <a:t>Hiệu suất cao, phù hợp cho các website có lưu lượng truy cập lớn.</a:t>
            </a:r>
            <a:endParaRPr/>
          </a:p>
        </p:txBody>
      </p:sp>
      <p:pic>
        <p:nvPicPr>
          <p:cNvPr id="344" name="Google Shape;344;p57"/>
          <p:cNvPicPr preferRelativeResize="0"/>
          <p:nvPr/>
        </p:nvPicPr>
        <p:blipFill>
          <a:blip r:embed="rId3">
            <a:alphaModFix/>
          </a:blip>
          <a:stretch>
            <a:fillRect/>
          </a:stretch>
        </p:blipFill>
        <p:spPr>
          <a:xfrm>
            <a:off x="2706625" y="2616425"/>
            <a:ext cx="3730751" cy="2527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HTTP/HTTPS</a:t>
            </a:r>
            <a:endParaRPr sz="8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9"/>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HTTP/HTTPS</a:t>
            </a:r>
            <a:endParaRPr/>
          </a:p>
        </p:txBody>
      </p:sp>
      <p:sp>
        <p:nvSpPr>
          <p:cNvPr id="355" name="Google Shape;355;p59"/>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HTTP (Hypertext Transfer Protocol)</a:t>
            </a:r>
            <a:r>
              <a:rPr lang="en"/>
              <a:t> là giao thức truyền tải siêu văn bản, cho phép trình duyệt web giao tiếp với server để truy xuất nội dung web.</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HTTPS (HTTP Secure) </a:t>
            </a:r>
            <a:r>
              <a:rPr lang="en"/>
              <a:t>là phiên bản bảo mật của HTTP, sử dụng SSL/TLS để mã hóa dữ liệu truyền tải giữa trình duyệt và server.</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So sánh HTTP và HTTPS:</a:t>
            </a:r>
            <a:endParaRPr b="1"/>
          </a:p>
          <a:p>
            <a:pPr indent="-317500" lvl="1" marL="914400" marR="0" rtl="0" algn="l">
              <a:lnSpc>
                <a:spcPct val="100000"/>
              </a:lnSpc>
              <a:spcBef>
                <a:spcPts val="0"/>
              </a:spcBef>
              <a:spcAft>
                <a:spcPts val="0"/>
              </a:spcAft>
              <a:buSzPts val="1400"/>
              <a:buChar char="○"/>
            </a:pPr>
            <a:r>
              <a:rPr b="1" lang="en"/>
              <a:t>Bảo mật: </a:t>
            </a:r>
            <a:r>
              <a:rPr lang="en"/>
              <a:t>HTTPS mã hóa dữ liệu, bảo vệ thông tin người dùng, trong khi HTTP không có bảo mật.</a:t>
            </a:r>
            <a:endParaRPr/>
          </a:p>
          <a:p>
            <a:pPr indent="-317500" lvl="1" marL="914400" marR="0" rtl="0" algn="l">
              <a:lnSpc>
                <a:spcPct val="100000"/>
              </a:lnSpc>
              <a:spcBef>
                <a:spcPts val="0"/>
              </a:spcBef>
              <a:spcAft>
                <a:spcPts val="0"/>
              </a:spcAft>
              <a:buSzPts val="1400"/>
              <a:buChar char="○"/>
            </a:pPr>
            <a:r>
              <a:rPr b="1" lang="en"/>
              <a:t>SEO: </a:t>
            </a:r>
            <a:r>
              <a:rPr lang="en"/>
              <a:t>Các công cụ tìm kiếm ưu tiên xếp hạng các website sử dụng HTTPS.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0"/>
          <p:cNvSpPr txBox="1"/>
          <p:nvPr>
            <p:ph idx="1" type="subTitle"/>
          </p:nvPr>
        </p:nvSpPr>
        <p:spPr>
          <a:xfrm>
            <a:off x="633450" y="3025075"/>
            <a:ext cx="8344200" cy="9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200"/>
              <a:t>Nếu có bất kỳ thắc mắc nào, h</a:t>
            </a:r>
            <a:r>
              <a:rPr lang="en" sz="1200"/>
              <a:t>ãy đặt câu hỏi qua</a:t>
            </a:r>
            <a:endParaRPr sz="1200"/>
          </a:p>
          <a:p>
            <a:pPr indent="0" lvl="0" marL="0" rtl="0" algn="l">
              <a:spcBef>
                <a:spcPts val="1000"/>
              </a:spcBef>
              <a:spcAft>
                <a:spcPts val="0"/>
              </a:spcAft>
              <a:buClr>
                <a:schemeClr val="lt1"/>
              </a:buClr>
              <a:buSzPts val="1100"/>
              <a:buFont typeface="Arial"/>
              <a:buNone/>
            </a:pPr>
            <a:r>
              <a:rPr b="1" lang="en" sz="1800" u="sng">
                <a:solidFill>
                  <a:schemeClr val="hlink"/>
                </a:solidFill>
                <a:hlinkClick r:id="rId3"/>
              </a:rPr>
              <a:t>mail@mail.com</a:t>
            </a:r>
            <a:r>
              <a:rPr b="1" lang="en" sz="1800"/>
              <a:t> hoặc Zalo 0xxx xxx xxx</a:t>
            </a:r>
            <a:endParaRPr b="1" sz="1800"/>
          </a:p>
        </p:txBody>
      </p:sp>
      <p:pic>
        <p:nvPicPr>
          <p:cNvPr id="361" name="Google Shape;361;p60"/>
          <p:cNvPicPr preferRelativeResize="0"/>
          <p:nvPr/>
        </p:nvPicPr>
        <p:blipFill>
          <a:blip r:embed="rId4">
            <a:alphaModFix/>
          </a:blip>
          <a:stretch>
            <a:fillRect/>
          </a:stretch>
        </p:blipFill>
        <p:spPr>
          <a:xfrm>
            <a:off x="715098" y="1446635"/>
            <a:ext cx="4190848" cy="1252325"/>
          </a:xfrm>
          <a:prstGeom prst="rect">
            <a:avLst/>
          </a:prstGeom>
          <a:noFill/>
          <a:ln>
            <a:noFill/>
          </a:ln>
        </p:spPr>
      </p:pic>
      <p:sp>
        <p:nvSpPr>
          <p:cNvPr id="362" name="Google Shape;362;p60"/>
          <p:cNvSpPr txBox="1"/>
          <p:nvPr>
            <p:ph idx="12" type="sldNum"/>
          </p:nvPr>
        </p:nvSpPr>
        <p:spPr>
          <a:xfrm>
            <a:off x="8429009" y="46084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1070650" y="13673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60" name="Google Shape;260;p45"/>
          <p:cNvSpPr txBox="1"/>
          <p:nvPr>
            <p:ph idx="1" type="subTitle"/>
          </p:nvPr>
        </p:nvSpPr>
        <p:spPr>
          <a:xfrm>
            <a:off x="1609075" y="1367325"/>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SSL</a:t>
            </a:r>
            <a:endParaRPr/>
          </a:p>
        </p:txBody>
      </p:sp>
      <p:sp>
        <p:nvSpPr>
          <p:cNvPr id="261" name="Google Shape;261;p45"/>
          <p:cNvSpPr txBox="1"/>
          <p:nvPr>
            <p:ph idx="2"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bài giảng</a:t>
            </a:r>
            <a:endParaRPr/>
          </a:p>
        </p:txBody>
      </p:sp>
      <p:sp>
        <p:nvSpPr>
          <p:cNvPr id="262" name="Google Shape;262;p45"/>
          <p:cNvSpPr txBox="1"/>
          <p:nvPr>
            <p:ph idx="3" type="title"/>
          </p:nvPr>
        </p:nvSpPr>
        <p:spPr>
          <a:xfrm>
            <a:off x="1070650" y="21035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63" name="Google Shape;263;p45"/>
          <p:cNvSpPr txBox="1"/>
          <p:nvPr>
            <p:ph idx="4" type="subTitle"/>
          </p:nvPr>
        </p:nvSpPr>
        <p:spPr>
          <a:xfrm>
            <a:off x="1609075" y="2103524"/>
            <a:ext cx="2607300" cy="736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Hosting, VPS</a:t>
            </a:r>
            <a:endParaRPr/>
          </a:p>
        </p:txBody>
      </p:sp>
      <p:sp>
        <p:nvSpPr>
          <p:cNvPr id="264" name="Google Shape;264;p45"/>
          <p:cNvSpPr txBox="1"/>
          <p:nvPr>
            <p:ph idx="5" type="title"/>
          </p:nvPr>
        </p:nvSpPr>
        <p:spPr>
          <a:xfrm>
            <a:off x="1070650" y="2839750"/>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65" name="Google Shape;265;p45"/>
          <p:cNvSpPr txBox="1"/>
          <p:nvPr>
            <p:ph idx="6" type="subTitle"/>
          </p:nvPr>
        </p:nvSpPr>
        <p:spPr>
          <a:xfrm>
            <a:off x="1609075" y="2839748"/>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Back-end</a:t>
            </a:r>
            <a:endParaRPr/>
          </a:p>
        </p:txBody>
      </p:sp>
      <p:sp>
        <p:nvSpPr>
          <p:cNvPr id="266" name="Google Shape;266;p45"/>
          <p:cNvSpPr txBox="1"/>
          <p:nvPr>
            <p:ph idx="7" type="title"/>
          </p:nvPr>
        </p:nvSpPr>
        <p:spPr>
          <a:xfrm>
            <a:off x="1070650" y="3575950"/>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67" name="Google Shape;267;p45"/>
          <p:cNvSpPr txBox="1"/>
          <p:nvPr>
            <p:ph idx="8" type="subTitle"/>
          </p:nvPr>
        </p:nvSpPr>
        <p:spPr>
          <a:xfrm>
            <a:off x="1609075" y="3575948"/>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268" name="Google Shape;268;p45"/>
          <p:cNvSpPr txBox="1"/>
          <p:nvPr>
            <p:ph idx="9" type="title"/>
          </p:nvPr>
        </p:nvSpPr>
        <p:spPr>
          <a:xfrm>
            <a:off x="4927449" y="13673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69" name="Google Shape;269;p45"/>
          <p:cNvSpPr txBox="1"/>
          <p:nvPr>
            <p:ph idx="13" type="subTitle"/>
          </p:nvPr>
        </p:nvSpPr>
        <p:spPr>
          <a:xfrm>
            <a:off x="5465950" y="1367325"/>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server</a:t>
            </a:r>
            <a:endParaRPr/>
          </a:p>
        </p:txBody>
      </p:sp>
      <p:sp>
        <p:nvSpPr>
          <p:cNvPr id="270" name="Google Shape;270;p45"/>
          <p:cNvSpPr txBox="1"/>
          <p:nvPr>
            <p:ph idx="14" type="title"/>
          </p:nvPr>
        </p:nvSpPr>
        <p:spPr>
          <a:xfrm>
            <a:off x="4927449" y="2103522"/>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71" name="Google Shape;271;p45"/>
          <p:cNvSpPr txBox="1"/>
          <p:nvPr>
            <p:ph idx="15" type="subTitle"/>
          </p:nvPr>
        </p:nvSpPr>
        <p:spPr>
          <a:xfrm>
            <a:off x="5465950" y="2103519"/>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HTTP/HTTPS</a:t>
            </a:r>
            <a:endParaRPr/>
          </a:p>
        </p:txBody>
      </p:sp>
      <p:sp>
        <p:nvSpPr>
          <p:cNvPr id="272" name="Google Shape;272;p45"/>
          <p:cNvSpPr txBox="1"/>
          <p:nvPr>
            <p:ph idx="16" type="title"/>
          </p:nvPr>
        </p:nvSpPr>
        <p:spPr>
          <a:xfrm>
            <a:off x="4927449" y="2839728"/>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45"/>
          <p:cNvSpPr txBox="1"/>
          <p:nvPr>
            <p:ph idx="17" type="subTitle"/>
          </p:nvPr>
        </p:nvSpPr>
        <p:spPr>
          <a:xfrm>
            <a:off x="5465950" y="2839721"/>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5"/>
          <p:cNvSpPr txBox="1"/>
          <p:nvPr>
            <p:ph idx="18" type="title"/>
          </p:nvPr>
        </p:nvSpPr>
        <p:spPr>
          <a:xfrm>
            <a:off x="4927449" y="35759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45"/>
          <p:cNvSpPr txBox="1"/>
          <p:nvPr>
            <p:ph idx="19" type="subTitle"/>
          </p:nvPr>
        </p:nvSpPr>
        <p:spPr>
          <a:xfrm>
            <a:off x="5465950" y="3575916"/>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Domain, SSL</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SSL</a:t>
            </a:r>
            <a:endParaRPr/>
          </a:p>
        </p:txBody>
      </p:sp>
      <p:sp>
        <p:nvSpPr>
          <p:cNvPr id="286" name="Google Shape;286;p47"/>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Domain</a:t>
            </a:r>
            <a:r>
              <a:rPr lang="en"/>
              <a:t> là tên miền, là địa chỉ duy nhất trên internet mà người dùng có thể sử dụng để truy cập vào website mà không cần phải nhớ IP và Port của website đó (VD: </a:t>
            </a:r>
            <a:r>
              <a:rPr b="1" lang="en">
                <a:solidFill>
                  <a:srgbClr val="0000FF"/>
                </a:solidFill>
              </a:rPr>
              <a:t>www.likelion.edu.vn</a:t>
            </a:r>
            <a:r>
              <a:rPr lang="en"/>
              <a:t>).</a:t>
            </a:r>
            <a:endParaRPr/>
          </a:p>
          <a:p>
            <a:pPr indent="-317500" lvl="0" marL="457200" marR="0" rtl="0" algn="l">
              <a:lnSpc>
                <a:spcPct val="100000"/>
              </a:lnSpc>
              <a:spcBef>
                <a:spcPts val="0"/>
              </a:spcBef>
              <a:spcAft>
                <a:spcPts val="0"/>
              </a:spcAft>
              <a:buSzPts val="1400"/>
              <a:buChar char="●"/>
            </a:pPr>
            <a:r>
              <a:rPr b="1" lang="en"/>
              <a:t>Cấu trúc của Domain:</a:t>
            </a:r>
            <a:endParaRPr b="1"/>
          </a:p>
          <a:p>
            <a:pPr indent="-317500" lvl="1" marL="914400" marR="0" rtl="0" algn="l">
              <a:lnSpc>
                <a:spcPct val="100000"/>
              </a:lnSpc>
              <a:spcBef>
                <a:spcPts val="0"/>
              </a:spcBef>
              <a:spcAft>
                <a:spcPts val="0"/>
              </a:spcAft>
              <a:buSzPts val="1400"/>
              <a:buChar char="○"/>
            </a:pPr>
            <a:r>
              <a:rPr b="1" lang="en"/>
              <a:t>Top-Level Domain (TLD): </a:t>
            </a:r>
            <a:r>
              <a:rPr lang="en"/>
              <a:t>Phần mở rộng của tên miền như </a:t>
            </a:r>
            <a:r>
              <a:rPr b="1" lang="en">
                <a:solidFill>
                  <a:srgbClr val="0000FF"/>
                </a:solidFill>
              </a:rPr>
              <a:t>.com, .org, .net, .edu.vn</a:t>
            </a:r>
            <a:r>
              <a:rPr lang="en"/>
              <a:t>…</a:t>
            </a:r>
            <a:endParaRPr/>
          </a:p>
          <a:p>
            <a:pPr indent="-317500" lvl="1" marL="914400" marR="0" rtl="0" algn="l">
              <a:lnSpc>
                <a:spcPct val="100000"/>
              </a:lnSpc>
              <a:spcBef>
                <a:spcPts val="0"/>
              </a:spcBef>
              <a:spcAft>
                <a:spcPts val="0"/>
              </a:spcAft>
              <a:buSzPts val="1400"/>
              <a:buChar char="○"/>
            </a:pPr>
            <a:r>
              <a:rPr b="1" lang="en"/>
              <a:t>Second-Level Domain (SLD): </a:t>
            </a:r>
            <a:r>
              <a:rPr lang="en"/>
              <a:t>Phần chính của tên miền, thường là tên thương hiệu hoặc tổ chức (VD: </a:t>
            </a:r>
            <a:r>
              <a:rPr b="1" lang="en">
                <a:solidFill>
                  <a:srgbClr val="0000FF"/>
                </a:solidFill>
              </a:rPr>
              <a:t>likelion</a:t>
            </a:r>
            <a:r>
              <a:rPr lang="en"/>
              <a:t> trong likelion.edu.vn).</a:t>
            </a:r>
            <a:endParaRPr/>
          </a:p>
          <a:p>
            <a:pPr indent="-317500" lvl="0" marL="457200" marR="0" rtl="0" algn="l">
              <a:lnSpc>
                <a:spcPct val="100000"/>
              </a:lnSpc>
              <a:spcBef>
                <a:spcPts val="0"/>
              </a:spcBef>
              <a:spcAft>
                <a:spcPts val="0"/>
              </a:spcAft>
              <a:buSzPts val="1400"/>
              <a:buChar char="●"/>
            </a:pPr>
            <a:r>
              <a:rPr b="1" lang="en"/>
              <a:t>Tầm quan trọng của Domain:</a:t>
            </a:r>
            <a:endParaRPr b="1"/>
          </a:p>
          <a:p>
            <a:pPr indent="-317500" lvl="1" marL="914400" marR="0" rtl="0" algn="l">
              <a:lnSpc>
                <a:spcPct val="100000"/>
              </a:lnSpc>
              <a:spcBef>
                <a:spcPts val="0"/>
              </a:spcBef>
              <a:spcAft>
                <a:spcPts val="0"/>
              </a:spcAft>
              <a:buSzPts val="1400"/>
              <a:buChar char="○"/>
            </a:pPr>
            <a:r>
              <a:rPr lang="en"/>
              <a:t>Giúp xây dựng thương hiệu trực tuyến.</a:t>
            </a:r>
            <a:endParaRPr/>
          </a:p>
          <a:p>
            <a:pPr indent="-317500" lvl="1" marL="914400" marR="0" rtl="0" algn="l">
              <a:lnSpc>
                <a:spcPct val="100000"/>
              </a:lnSpc>
              <a:spcBef>
                <a:spcPts val="0"/>
              </a:spcBef>
              <a:spcAft>
                <a:spcPts val="0"/>
              </a:spcAft>
              <a:buSzPts val="1400"/>
              <a:buChar char="○"/>
            </a:pPr>
            <a:r>
              <a:rPr lang="en"/>
              <a:t>Tăng tính chuyên nghiệp và độ tin cậy của website.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8"/>
          <p:cNvPicPr preferRelativeResize="0"/>
          <p:nvPr/>
        </p:nvPicPr>
        <p:blipFill>
          <a:blip r:embed="rId3">
            <a:alphaModFix/>
          </a:blip>
          <a:stretch>
            <a:fillRect/>
          </a:stretch>
        </p:blipFill>
        <p:spPr>
          <a:xfrm>
            <a:off x="2787900" y="2910900"/>
            <a:ext cx="3568200" cy="2232600"/>
          </a:xfrm>
          <a:prstGeom prst="rect">
            <a:avLst/>
          </a:prstGeom>
          <a:noFill/>
          <a:ln>
            <a:noFill/>
          </a:ln>
        </p:spPr>
      </p:pic>
      <p:sp>
        <p:nvSpPr>
          <p:cNvPr id="292" name="Google Shape;292;p48"/>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SSL</a:t>
            </a:r>
            <a:endParaRPr/>
          </a:p>
        </p:txBody>
      </p:sp>
      <p:sp>
        <p:nvSpPr>
          <p:cNvPr id="293" name="Google Shape;293;p48"/>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SSL</a:t>
            </a:r>
            <a:r>
              <a:rPr lang="en"/>
              <a:t> (Secure Sockets Layer) là một giao thức bảo mật tạo ra một kênh mã hóa giữa máy chủ web và trình duyệt, giúp bảo vệ dữ liệu truyền tải qua mạng internet.</a:t>
            </a:r>
            <a:endParaRPr/>
          </a:p>
          <a:p>
            <a:pPr indent="-317500" lvl="0" marL="457200" marR="0" rtl="0" algn="l">
              <a:lnSpc>
                <a:spcPct val="100000"/>
              </a:lnSpc>
              <a:spcBef>
                <a:spcPts val="0"/>
              </a:spcBef>
              <a:spcAft>
                <a:spcPts val="0"/>
              </a:spcAft>
              <a:buSzPts val="1400"/>
              <a:buChar char="●"/>
            </a:pPr>
            <a:r>
              <a:rPr b="1" lang="en"/>
              <a:t>Chứng chỉ SSL: </a:t>
            </a:r>
            <a:r>
              <a:rPr lang="en"/>
              <a:t>Được cấp bởi một tổ chức chứng thực (CA), xác thực danh tính của website và kích hoạt giao thức HTTPS.</a:t>
            </a:r>
            <a:endParaRPr/>
          </a:p>
          <a:p>
            <a:pPr indent="-317500" lvl="0" marL="457200" marR="0" rtl="0" algn="l">
              <a:lnSpc>
                <a:spcPct val="100000"/>
              </a:lnSpc>
              <a:spcBef>
                <a:spcPts val="0"/>
              </a:spcBef>
              <a:spcAft>
                <a:spcPts val="0"/>
              </a:spcAft>
              <a:buSzPts val="1400"/>
              <a:buChar char="●"/>
            </a:pPr>
            <a:r>
              <a:rPr b="1" lang="en"/>
              <a:t>Tầm quan trọng của SSL:</a:t>
            </a:r>
            <a:endParaRPr b="1"/>
          </a:p>
          <a:p>
            <a:pPr indent="-317500" lvl="1" marL="914400" marR="0" rtl="0" algn="l">
              <a:lnSpc>
                <a:spcPct val="100000"/>
              </a:lnSpc>
              <a:spcBef>
                <a:spcPts val="0"/>
              </a:spcBef>
              <a:spcAft>
                <a:spcPts val="0"/>
              </a:spcAft>
              <a:buSzPts val="1400"/>
              <a:buChar char="○"/>
            </a:pPr>
            <a:r>
              <a:rPr lang="en"/>
              <a:t>Bảo mật thông tin người dùng (như mật khẩu, thông tin thanh toán).</a:t>
            </a:r>
            <a:endParaRPr/>
          </a:p>
          <a:p>
            <a:pPr indent="-317500" lvl="1" marL="914400" marR="0" rtl="0" algn="l">
              <a:lnSpc>
                <a:spcPct val="100000"/>
              </a:lnSpc>
              <a:spcBef>
                <a:spcPts val="0"/>
              </a:spcBef>
              <a:spcAft>
                <a:spcPts val="0"/>
              </a:spcAft>
              <a:buSzPts val="1400"/>
              <a:buChar char="○"/>
            </a:pPr>
            <a:r>
              <a:rPr lang="en"/>
              <a:t>Tăng uy tín website, được các trình duyệt và công cụ tìm kiếm ưu tiên.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Hosting, VPS</a:t>
            </a:r>
            <a:endParaRPr sz="8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Hosting, VPS</a:t>
            </a:r>
            <a:endParaRPr/>
          </a:p>
        </p:txBody>
      </p:sp>
      <p:sp>
        <p:nvSpPr>
          <p:cNvPr id="304" name="Google Shape;304;p50"/>
          <p:cNvSpPr txBox="1"/>
          <p:nvPr>
            <p:ph idx="2" type="title"/>
          </p:nvPr>
        </p:nvSpPr>
        <p:spPr>
          <a:xfrm>
            <a:off x="715100" y="1359675"/>
            <a:ext cx="7713900" cy="37839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b="1" lang="en"/>
              <a:t>Hosting</a:t>
            </a:r>
            <a:r>
              <a:rPr lang="en"/>
              <a:t> là dịch vụ lưu trữ dữ liệu của website trên một máy chủ để nó có thể truy cập từ internet.</a:t>
            </a:r>
            <a:endParaRPr/>
          </a:p>
          <a:p>
            <a:pPr indent="-317500" lvl="1" marL="914400" marR="0" rtl="0" algn="l">
              <a:lnSpc>
                <a:spcPct val="100000"/>
              </a:lnSpc>
              <a:spcBef>
                <a:spcPts val="0"/>
              </a:spcBef>
              <a:spcAft>
                <a:spcPts val="0"/>
              </a:spcAft>
              <a:buSzPts val="1400"/>
              <a:buChar char="○"/>
            </a:pPr>
            <a:r>
              <a:rPr b="1" lang="en"/>
              <a:t>Các loại Hosting phổ biến:</a:t>
            </a:r>
            <a:endParaRPr b="1"/>
          </a:p>
          <a:p>
            <a:pPr indent="-317500" lvl="2" marL="1371600" marR="0" rtl="0" algn="l">
              <a:lnSpc>
                <a:spcPct val="100000"/>
              </a:lnSpc>
              <a:spcBef>
                <a:spcPts val="0"/>
              </a:spcBef>
              <a:spcAft>
                <a:spcPts val="0"/>
              </a:spcAft>
              <a:buSzPts val="1400"/>
              <a:buChar char="■"/>
            </a:pPr>
            <a:r>
              <a:rPr b="1" lang="en"/>
              <a:t>Shared Hosting: </a:t>
            </a:r>
            <a:r>
              <a:rPr lang="en"/>
              <a:t>Nhiều website dùng chung một máy chủ.</a:t>
            </a:r>
            <a:endParaRPr/>
          </a:p>
          <a:p>
            <a:pPr indent="-317500" lvl="2" marL="1371600" marR="0" rtl="0" algn="l">
              <a:lnSpc>
                <a:spcPct val="100000"/>
              </a:lnSpc>
              <a:spcBef>
                <a:spcPts val="0"/>
              </a:spcBef>
              <a:spcAft>
                <a:spcPts val="0"/>
              </a:spcAft>
              <a:buSzPts val="1400"/>
              <a:buChar char="■"/>
            </a:pPr>
            <a:r>
              <a:rPr b="1" lang="en"/>
              <a:t>Dedicated Hosting: </a:t>
            </a:r>
            <a:r>
              <a:rPr lang="en"/>
              <a:t>Máy chủ dành riêng cho một website.</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b="1" lang="en"/>
              <a:t>VPS </a:t>
            </a:r>
            <a:r>
              <a:rPr lang="en"/>
              <a:t>(Virtual Private Server) là một dạng máy chủ ảo riêng, là giải pháp trung gian giữa Shared Hosting và Dedicated Hosting, cung cấp tài nguyên máy chủ riêng biệt cho mỗi khách hàng.</a:t>
            </a:r>
            <a:endParaRPr/>
          </a:p>
          <a:p>
            <a:pPr indent="-317500" lvl="1" marL="914400" marR="0" rtl="0" algn="l">
              <a:lnSpc>
                <a:spcPct val="100000"/>
              </a:lnSpc>
              <a:spcBef>
                <a:spcPts val="0"/>
              </a:spcBef>
              <a:spcAft>
                <a:spcPts val="0"/>
              </a:spcAft>
              <a:buSzPts val="1400"/>
              <a:buChar char="○"/>
            </a:pPr>
            <a:r>
              <a:rPr b="1" lang="en"/>
              <a:t>Ưu điểm của VPS:</a:t>
            </a:r>
            <a:endParaRPr b="1"/>
          </a:p>
          <a:p>
            <a:pPr indent="-317500" lvl="2" marL="1371600" marR="0" rtl="0" algn="l">
              <a:lnSpc>
                <a:spcPct val="100000"/>
              </a:lnSpc>
              <a:spcBef>
                <a:spcPts val="0"/>
              </a:spcBef>
              <a:spcAft>
                <a:spcPts val="0"/>
              </a:spcAft>
              <a:buSzPts val="1400"/>
              <a:buChar char="■"/>
            </a:pPr>
            <a:r>
              <a:rPr lang="en"/>
              <a:t>Linh hoạt hơn Shared Hosting.</a:t>
            </a:r>
            <a:endParaRPr/>
          </a:p>
          <a:p>
            <a:pPr indent="-317500" lvl="2" marL="1371600" marR="0" rtl="0" algn="l">
              <a:lnSpc>
                <a:spcPct val="100000"/>
              </a:lnSpc>
              <a:spcBef>
                <a:spcPts val="0"/>
              </a:spcBef>
              <a:spcAft>
                <a:spcPts val="0"/>
              </a:spcAft>
              <a:buSzPts val="1400"/>
              <a:buChar char="■"/>
            </a:pPr>
            <a:r>
              <a:rPr lang="en"/>
              <a:t>Tài nguyên riêng biệt, phù hợp cho các website có lưu lượng truy cập lớn hoặc yêu cầu cấu hình đặc biệt.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Hosting, VPS</a:t>
            </a:r>
            <a:endParaRPr/>
          </a:p>
        </p:txBody>
      </p:sp>
      <p:graphicFrame>
        <p:nvGraphicFramePr>
          <p:cNvPr id="310" name="Google Shape;310;p51"/>
          <p:cNvGraphicFramePr/>
          <p:nvPr/>
        </p:nvGraphicFramePr>
        <p:xfrm>
          <a:off x="952500" y="1238250"/>
          <a:ext cx="3000000" cy="3000000"/>
        </p:xfrm>
        <a:graphic>
          <a:graphicData uri="http://schemas.openxmlformats.org/drawingml/2006/table">
            <a:tbl>
              <a:tblPr>
                <a:noFill/>
                <a:tableStyleId>{38504FF1-182C-4602-9EC7-4F3940551EFD}</a:tableStyleId>
              </a:tblPr>
              <a:tblGrid>
                <a:gridCol w="1211400"/>
                <a:gridCol w="2845275"/>
                <a:gridCol w="3182325"/>
              </a:tblGrid>
              <a:tr h="381000">
                <a:tc>
                  <a:txBody>
                    <a:bodyPr/>
                    <a:lstStyle/>
                    <a:p>
                      <a:pPr indent="0" lvl="0" marL="0" rtl="0" algn="ctr">
                        <a:spcBef>
                          <a:spcPts val="0"/>
                        </a:spcBef>
                        <a:spcAft>
                          <a:spcPts val="0"/>
                        </a:spcAft>
                        <a:buNone/>
                      </a:pPr>
                      <a:r>
                        <a:rPr b="1" lang="en"/>
                        <a:t>Khái niệm</a:t>
                      </a:r>
                      <a:endParaRPr b="1"/>
                    </a:p>
                  </a:txBody>
                  <a:tcPr marT="91425" marB="91425" marR="91425" marL="91425">
                    <a:solidFill>
                      <a:srgbClr val="CFE2F3"/>
                    </a:solidFill>
                  </a:tcPr>
                </a:tc>
                <a:tc>
                  <a:txBody>
                    <a:bodyPr/>
                    <a:lstStyle/>
                    <a:p>
                      <a:pPr indent="0" lvl="0" marL="0" rtl="0" algn="ctr">
                        <a:spcBef>
                          <a:spcPts val="0"/>
                        </a:spcBef>
                        <a:spcAft>
                          <a:spcPts val="0"/>
                        </a:spcAft>
                        <a:buNone/>
                      </a:pPr>
                      <a:r>
                        <a:rPr b="1" lang="en"/>
                        <a:t>Hosting</a:t>
                      </a:r>
                      <a:endParaRPr b="1"/>
                    </a:p>
                  </a:txBody>
                  <a:tcPr marT="91425" marB="91425" marR="91425" marL="91425">
                    <a:solidFill>
                      <a:srgbClr val="CFE2F3"/>
                    </a:solidFill>
                  </a:tcPr>
                </a:tc>
                <a:tc>
                  <a:txBody>
                    <a:bodyPr/>
                    <a:lstStyle/>
                    <a:p>
                      <a:pPr indent="0" lvl="0" marL="0" rtl="0" algn="ctr">
                        <a:spcBef>
                          <a:spcPts val="0"/>
                        </a:spcBef>
                        <a:spcAft>
                          <a:spcPts val="0"/>
                        </a:spcAft>
                        <a:buNone/>
                      </a:pPr>
                      <a:r>
                        <a:rPr b="1" lang="en"/>
                        <a:t>VPS</a:t>
                      </a:r>
                      <a:endParaRPr b="1"/>
                    </a:p>
                  </a:txBody>
                  <a:tcPr marT="91425" marB="91425" marR="91425" marL="91425">
                    <a:solidFill>
                      <a:srgbClr val="CFE2F3"/>
                    </a:solidFill>
                  </a:tcPr>
                </a:tc>
              </a:tr>
              <a:tr h="381000">
                <a:tc>
                  <a:txBody>
                    <a:bodyPr/>
                    <a:lstStyle/>
                    <a:p>
                      <a:pPr indent="0" lvl="0" marL="0" rtl="0" algn="l">
                        <a:spcBef>
                          <a:spcPts val="0"/>
                        </a:spcBef>
                        <a:spcAft>
                          <a:spcPts val="0"/>
                        </a:spcAft>
                        <a:buNone/>
                      </a:pPr>
                      <a:r>
                        <a:rPr b="1" lang="en">
                          <a:latin typeface="Source Sans 3"/>
                          <a:ea typeface="Source Sans 3"/>
                          <a:cs typeface="Source Sans 3"/>
                          <a:sym typeface="Source Sans 3"/>
                        </a:rPr>
                        <a:t>Tài nguyên</a:t>
                      </a:r>
                      <a:endParaRPr b="1">
                        <a:latin typeface="Source Sans 3"/>
                        <a:ea typeface="Source Sans 3"/>
                        <a:cs typeface="Source Sans 3"/>
                        <a:sym typeface="Source Sans 3"/>
                      </a:endParaRPr>
                    </a:p>
                  </a:txBody>
                  <a:tcPr marT="91425" marB="91425" marR="91425" marL="91425"/>
                </a:tc>
                <a:tc>
                  <a:txBody>
                    <a:bodyPr/>
                    <a:lstStyle/>
                    <a:p>
                      <a:pPr indent="0" lvl="0" marL="0" rtl="0" algn="l">
                        <a:spcBef>
                          <a:spcPts val="0"/>
                        </a:spcBef>
                        <a:spcAft>
                          <a:spcPts val="0"/>
                        </a:spcAft>
                        <a:buNone/>
                      </a:pPr>
                      <a:r>
                        <a:rPr b="1" lang="en" sz="1100">
                          <a:latin typeface="Source Sans 3"/>
                          <a:ea typeface="Source Sans 3"/>
                          <a:cs typeface="Source Sans 3"/>
                          <a:sym typeface="Source Sans 3"/>
                        </a:rPr>
                        <a:t>Chia sẻ tài nguyên</a:t>
                      </a:r>
                      <a:r>
                        <a:rPr lang="en" sz="1100">
                          <a:latin typeface="Source Sans 3"/>
                          <a:ea typeface="Source Sans 3"/>
                          <a:cs typeface="Source Sans 3"/>
                          <a:sym typeface="Source Sans 3"/>
                        </a:rPr>
                        <a:t>: Mọi website trên cùng một máy chủ phải chia sẻ tài nguyên với nhau.</a:t>
                      </a:r>
                      <a:endParaRPr>
                        <a:latin typeface="Source Sans 3"/>
                        <a:ea typeface="Source Sans 3"/>
                        <a:cs typeface="Source Sans 3"/>
                        <a:sym typeface="Source Sans 3"/>
                      </a:endParaRPr>
                    </a:p>
                  </a:txBody>
                  <a:tcPr marT="91425" marB="91425" marR="91425" marL="91425"/>
                </a:tc>
                <a:tc>
                  <a:txBody>
                    <a:bodyPr/>
                    <a:lstStyle/>
                    <a:p>
                      <a:pPr indent="0" lvl="0" marL="0" rtl="0" algn="l">
                        <a:spcBef>
                          <a:spcPts val="0"/>
                        </a:spcBef>
                        <a:spcAft>
                          <a:spcPts val="0"/>
                        </a:spcAft>
                        <a:buNone/>
                      </a:pPr>
                      <a:r>
                        <a:rPr b="1" lang="en" sz="1100">
                          <a:latin typeface="Source Sans 3"/>
                          <a:ea typeface="Source Sans 3"/>
                          <a:cs typeface="Source Sans 3"/>
                          <a:sym typeface="Source Sans 3"/>
                        </a:rPr>
                        <a:t>Tài nguyên riêng biệt</a:t>
                      </a:r>
                      <a:r>
                        <a:rPr lang="en" sz="1100">
                          <a:latin typeface="Source Sans 3"/>
                          <a:ea typeface="Source Sans 3"/>
                          <a:cs typeface="Source Sans 3"/>
                          <a:sym typeface="Source Sans 3"/>
                        </a:rPr>
                        <a:t>: Tài nguyên máy chủ là riêng biệt.</a:t>
                      </a:r>
                      <a:endParaRPr sz="1100">
                        <a:latin typeface="Source Sans 3"/>
                        <a:ea typeface="Source Sans 3"/>
                        <a:cs typeface="Source Sans 3"/>
                        <a:sym typeface="Source Sans 3"/>
                      </a:endParaRPr>
                    </a:p>
                    <a:p>
                      <a:pPr indent="0" lvl="0" marL="0" rtl="0" algn="l">
                        <a:spcBef>
                          <a:spcPts val="0"/>
                        </a:spcBef>
                        <a:spcAft>
                          <a:spcPts val="0"/>
                        </a:spcAft>
                        <a:buNone/>
                      </a:pPr>
                      <a:r>
                        <a:rPr lang="en" sz="1100">
                          <a:latin typeface="Source Sans 3"/>
                          <a:ea typeface="Source Sans 3"/>
                          <a:cs typeface="Source Sans 3"/>
                          <a:sym typeface="Source Sans 3"/>
                        </a:rPr>
                        <a:t>Có thể tùy chỉnh cấu hình máy chủ theo nhu cầu.</a:t>
                      </a:r>
                      <a:endParaRPr>
                        <a:latin typeface="Source Sans 3"/>
                        <a:ea typeface="Source Sans 3"/>
                        <a:cs typeface="Source Sans 3"/>
                        <a:sym typeface="Source Sans 3"/>
                      </a:endParaRPr>
                    </a:p>
                  </a:txBody>
                  <a:tcPr marT="91425" marB="91425" marR="91425" marL="91425"/>
                </a:tc>
              </a:tr>
              <a:tr h="381000">
                <a:tc>
                  <a:txBody>
                    <a:bodyPr/>
                    <a:lstStyle/>
                    <a:p>
                      <a:pPr indent="0" lvl="0" marL="0" rtl="0" algn="l">
                        <a:spcBef>
                          <a:spcPts val="0"/>
                        </a:spcBef>
                        <a:spcAft>
                          <a:spcPts val="0"/>
                        </a:spcAft>
                        <a:buNone/>
                      </a:pPr>
                      <a:r>
                        <a:rPr b="1" lang="en">
                          <a:latin typeface="Source Sans 3"/>
                          <a:ea typeface="Source Sans 3"/>
                          <a:cs typeface="Source Sans 3"/>
                          <a:sym typeface="Source Sans 3"/>
                        </a:rPr>
                        <a:t>Hiệu suất</a:t>
                      </a:r>
                      <a:endParaRPr b="1">
                        <a:latin typeface="Source Sans 3"/>
                        <a:ea typeface="Source Sans 3"/>
                        <a:cs typeface="Source Sans 3"/>
                        <a:sym typeface="Source Sans 3"/>
                      </a:endParaRPr>
                    </a:p>
                  </a:txBody>
                  <a:tcPr marT="91425" marB="91425" marR="91425" marL="91425"/>
                </a:tc>
                <a:tc>
                  <a:txBody>
                    <a:bodyPr/>
                    <a:lstStyle/>
                    <a:p>
                      <a:pPr indent="0" lvl="0" marL="0" rtl="0" algn="l">
                        <a:spcBef>
                          <a:spcPts val="0"/>
                        </a:spcBef>
                        <a:spcAft>
                          <a:spcPts val="0"/>
                        </a:spcAft>
                        <a:buNone/>
                      </a:pPr>
                      <a:r>
                        <a:rPr b="1" lang="en" sz="1100">
                          <a:latin typeface="Source Sans 3"/>
                          <a:ea typeface="Source Sans 3"/>
                          <a:cs typeface="Source Sans 3"/>
                          <a:sym typeface="Source Sans 3"/>
                        </a:rPr>
                        <a:t>Hiệu suất trung bình</a:t>
                      </a:r>
                      <a:r>
                        <a:rPr lang="en" sz="1100">
                          <a:latin typeface="Source Sans 3"/>
                          <a:ea typeface="Source Sans 3"/>
                          <a:cs typeface="Source Sans 3"/>
                          <a:sym typeface="Source Sans 3"/>
                        </a:rPr>
                        <a:t>: Tùy thuộc vào lưu lượng truy cập và cách sử dụng tài nguyên của các website khác trên cùng máy chủ.</a:t>
                      </a:r>
                      <a:endParaRPr sz="1100">
                        <a:latin typeface="Source Sans 3"/>
                        <a:ea typeface="Source Sans 3"/>
                        <a:cs typeface="Source Sans 3"/>
                        <a:sym typeface="Source Sans 3"/>
                      </a:endParaRPr>
                    </a:p>
                    <a:p>
                      <a:pPr indent="0" lvl="0" marL="0" rtl="0" algn="l">
                        <a:spcBef>
                          <a:spcPts val="0"/>
                        </a:spcBef>
                        <a:spcAft>
                          <a:spcPts val="0"/>
                        </a:spcAft>
                        <a:buNone/>
                      </a:pPr>
                      <a:r>
                        <a:rPr lang="en" sz="1100">
                          <a:latin typeface="Source Sans 3"/>
                          <a:ea typeface="Source Sans 3"/>
                          <a:cs typeface="Source Sans 3"/>
                          <a:sym typeface="Source Sans 3"/>
                        </a:rPr>
                        <a:t>Thích hợp cho website nhỏ.</a:t>
                      </a:r>
                      <a:endParaRPr>
                        <a:latin typeface="Source Sans 3"/>
                        <a:ea typeface="Source Sans 3"/>
                        <a:cs typeface="Source Sans 3"/>
                        <a:sym typeface="Source Sans 3"/>
                      </a:endParaRPr>
                    </a:p>
                  </a:txBody>
                  <a:tcPr marT="91425" marB="91425" marR="91425" marL="91425"/>
                </a:tc>
                <a:tc>
                  <a:txBody>
                    <a:bodyPr/>
                    <a:lstStyle/>
                    <a:p>
                      <a:pPr indent="0" lvl="0" marL="0" rtl="0" algn="l">
                        <a:spcBef>
                          <a:spcPts val="0"/>
                        </a:spcBef>
                        <a:spcAft>
                          <a:spcPts val="0"/>
                        </a:spcAft>
                        <a:buNone/>
                      </a:pPr>
                      <a:r>
                        <a:rPr b="1" lang="en" sz="1100">
                          <a:latin typeface="Source Sans 3"/>
                          <a:ea typeface="Source Sans 3"/>
                          <a:cs typeface="Source Sans 3"/>
                          <a:sym typeface="Source Sans 3"/>
                        </a:rPr>
                        <a:t>Hiệu suất ổn định</a:t>
                      </a:r>
                      <a:r>
                        <a:rPr lang="en" sz="1100">
                          <a:latin typeface="Source Sans 3"/>
                          <a:ea typeface="Source Sans 3"/>
                          <a:cs typeface="Source Sans 3"/>
                          <a:sym typeface="Source Sans 3"/>
                        </a:rPr>
                        <a:t>: Hiệu suất của VPS ổn định hơn và không bị ảnh hưởng bởi các tài khoản khác.</a:t>
                      </a:r>
                      <a:endParaRPr sz="1100">
                        <a:latin typeface="Source Sans 3"/>
                        <a:ea typeface="Source Sans 3"/>
                        <a:cs typeface="Source Sans 3"/>
                        <a:sym typeface="Source Sans 3"/>
                      </a:endParaRPr>
                    </a:p>
                    <a:p>
                      <a:pPr indent="0" lvl="0" marL="0" rtl="0" algn="l">
                        <a:spcBef>
                          <a:spcPts val="0"/>
                        </a:spcBef>
                        <a:spcAft>
                          <a:spcPts val="0"/>
                        </a:spcAft>
                        <a:buNone/>
                      </a:pPr>
                      <a:r>
                        <a:rPr lang="en" sz="1100">
                          <a:latin typeface="Source Sans 3"/>
                          <a:ea typeface="Source Sans 3"/>
                          <a:cs typeface="Source Sans 3"/>
                          <a:sym typeface="Source Sans 3"/>
                        </a:rPr>
                        <a:t>Thích hợp cho website lớn.</a:t>
                      </a:r>
                      <a:endParaRPr>
                        <a:latin typeface="Source Sans 3"/>
                        <a:ea typeface="Source Sans 3"/>
                        <a:cs typeface="Source Sans 3"/>
                        <a:sym typeface="Source Sans 3"/>
                      </a:endParaRPr>
                    </a:p>
                  </a:txBody>
                  <a:tcPr marT="91425" marB="91425" marR="91425" marL="91425"/>
                </a:tc>
              </a:tr>
              <a:tr h="381000">
                <a:tc>
                  <a:txBody>
                    <a:bodyPr/>
                    <a:lstStyle/>
                    <a:p>
                      <a:pPr indent="0" lvl="0" marL="0" rtl="0" algn="l">
                        <a:spcBef>
                          <a:spcPts val="0"/>
                        </a:spcBef>
                        <a:spcAft>
                          <a:spcPts val="0"/>
                        </a:spcAft>
                        <a:buNone/>
                      </a:pPr>
                      <a:r>
                        <a:rPr b="1" lang="en">
                          <a:latin typeface="Source Sans 3"/>
                          <a:ea typeface="Source Sans 3"/>
                          <a:cs typeface="Source Sans 3"/>
                          <a:sym typeface="Source Sans 3"/>
                        </a:rPr>
                        <a:t>Bảo mật</a:t>
                      </a:r>
                      <a:endParaRPr b="1">
                        <a:latin typeface="Source Sans 3"/>
                        <a:ea typeface="Source Sans 3"/>
                        <a:cs typeface="Source Sans 3"/>
                        <a:sym typeface="Source Sans 3"/>
                      </a:endParaRPr>
                    </a:p>
                  </a:txBody>
                  <a:tcPr marT="91425" marB="91425" marR="91425" marL="91425"/>
                </a:tc>
                <a:tc>
                  <a:txBody>
                    <a:bodyPr/>
                    <a:lstStyle/>
                    <a:p>
                      <a:pPr indent="0" lvl="0" marL="0" rtl="0" algn="l">
                        <a:spcBef>
                          <a:spcPts val="0"/>
                        </a:spcBef>
                        <a:spcAft>
                          <a:spcPts val="0"/>
                        </a:spcAft>
                        <a:buNone/>
                      </a:pPr>
                      <a:r>
                        <a:rPr b="1" lang="en" sz="1100">
                          <a:latin typeface="Source Sans 3"/>
                          <a:ea typeface="Source Sans 3"/>
                          <a:cs typeface="Source Sans 3"/>
                          <a:sym typeface="Source Sans 3"/>
                        </a:rPr>
                        <a:t>Bảo mật thấp</a:t>
                      </a:r>
                      <a:r>
                        <a:rPr lang="en" sz="1100">
                          <a:latin typeface="Source Sans 3"/>
                          <a:ea typeface="Source Sans 3"/>
                          <a:cs typeface="Source Sans 3"/>
                          <a:sym typeface="Source Sans 3"/>
                        </a:rPr>
                        <a:t>: Vì các website chia sẻ cùng một máy chủ, nguy cơ bảo mật cao hơn do lỗ hổng từ một website có thể ảnh hưởng đến toàn bộ máy chủ.</a:t>
                      </a:r>
                      <a:endParaRPr>
                        <a:latin typeface="Source Sans 3"/>
                        <a:ea typeface="Source Sans 3"/>
                        <a:cs typeface="Source Sans 3"/>
                        <a:sym typeface="Source Sans 3"/>
                      </a:endParaRPr>
                    </a:p>
                  </a:txBody>
                  <a:tcPr marT="91425" marB="91425" marR="91425" marL="91425"/>
                </a:tc>
                <a:tc>
                  <a:txBody>
                    <a:bodyPr/>
                    <a:lstStyle/>
                    <a:p>
                      <a:pPr indent="0" lvl="0" marL="0" rtl="0" algn="l">
                        <a:spcBef>
                          <a:spcPts val="0"/>
                        </a:spcBef>
                        <a:spcAft>
                          <a:spcPts val="0"/>
                        </a:spcAft>
                        <a:buNone/>
                      </a:pPr>
                      <a:r>
                        <a:rPr b="1" lang="en" sz="1100">
                          <a:latin typeface="Source Sans 3"/>
                          <a:ea typeface="Source Sans 3"/>
                          <a:cs typeface="Source Sans 3"/>
                          <a:sym typeface="Source Sans 3"/>
                        </a:rPr>
                        <a:t>Bảo mật tốt hơn</a:t>
                      </a:r>
                      <a:r>
                        <a:rPr lang="en" sz="1100">
                          <a:latin typeface="Source Sans 3"/>
                          <a:ea typeface="Source Sans 3"/>
                          <a:cs typeface="Source Sans 3"/>
                          <a:sym typeface="Source Sans 3"/>
                        </a:rPr>
                        <a:t>: VPS hoạt động độc lập nên sẽ giảm thiểu rủi ro bảo mật liên quan đến việc chia sẻ máy chủ.</a:t>
                      </a:r>
                      <a:endParaRPr sz="1100">
                        <a:latin typeface="Source Sans 3"/>
                        <a:ea typeface="Source Sans 3"/>
                        <a:cs typeface="Source Sans 3"/>
                        <a:sym typeface="Source Sans 3"/>
                      </a:endParaRPr>
                    </a:p>
                    <a:p>
                      <a:pPr indent="0" lvl="0" marL="0" rtl="0" algn="l">
                        <a:spcBef>
                          <a:spcPts val="0"/>
                        </a:spcBef>
                        <a:spcAft>
                          <a:spcPts val="0"/>
                        </a:spcAft>
                        <a:buNone/>
                      </a:pPr>
                      <a:r>
                        <a:rPr lang="en" sz="1100">
                          <a:latin typeface="Source Sans 3"/>
                          <a:ea typeface="Source Sans 3"/>
                          <a:cs typeface="Source Sans 3"/>
                          <a:sym typeface="Source Sans 3"/>
                        </a:rPr>
                        <a:t>Có thể tự cấu hình bảo mật và cài đặt các biện pháp bảo vệ theo ý muốn.</a:t>
                      </a:r>
                      <a:endParaRPr>
                        <a:latin typeface="Source Sans 3"/>
                        <a:ea typeface="Source Sans 3"/>
                        <a:cs typeface="Source Sans 3"/>
                        <a:sym typeface="Source Sans 3"/>
                      </a:endParaRPr>
                    </a:p>
                  </a:txBody>
                  <a:tcPr marT="91425" marB="91425" marR="91425" marL="91425"/>
                </a:tc>
              </a:tr>
              <a:tr h="381000">
                <a:tc>
                  <a:txBody>
                    <a:bodyPr/>
                    <a:lstStyle/>
                    <a:p>
                      <a:pPr indent="0" lvl="0" marL="0" rtl="0" algn="l">
                        <a:spcBef>
                          <a:spcPts val="0"/>
                        </a:spcBef>
                        <a:spcAft>
                          <a:spcPts val="0"/>
                        </a:spcAft>
                        <a:buNone/>
                      </a:pPr>
                      <a:r>
                        <a:rPr b="1" lang="en">
                          <a:latin typeface="Source Sans 3"/>
                          <a:ea typeface="Source Sans 3"/>
                          <a:cs typeface="Source Sans 3"/>
                          <a:sym typeface="Source Sans 3"/>
                        </a:rPr>
                        <a:t>Quản lý</a:t>
                      </a:r>
                      <a:endParaRPr b="1">
                        <a:latin typeface="Source Sans 3"/>
                        <a:ea typeface="Source Sans 3"/>
                        <a:cs typeface="Source Sans 3"/>
                        <a:sym typeface="Source Sans 3"/>
                      </a:endParaRPr>
                    </a:p>
                  </a:txBody>
                  <a:tcPr marT="91425" marB="91425" marR="91425" marL="91425"/>
                </a:tc>
                <a:tc>
                  <a:txBody>
                    <a:bodyPr/>
                    <a:lstStyle/>
                    <a:p>
                      <a:pPr indent="0" lvl="0" marL="0" rtl="0" algn="l">
                        <a:spcBef>
                          <a:spcPts val="0"/>
                        </a:spcBef>
                        <a:spcAft>
                          <a:spcPts val="0"/>
                        </a:spcAft>
                        <a:buNone/>
                      </a:pPr>
                      <a:r>
                        <a:rPr b="1" lang="en" sz="1100">
                          <a:latin typeface="Source Sans 3"/>
                          <a:ea typeface="Source Sans 3"/>
                          <a:cs typeface="Source Sans 3"/>
                          <a:sym typeface="Source Sans 3"/>
                        </a:rPr>
                        <a:t>Dễ quản lý</a:t>
                      </a:r>
                      <a:r>
                        <a:rPr lang="en" sz="1100">
                          <a:latin typeface="Source Sans 3"/>
                          <a:ea typeface="Source Sans 3"/>
                          <a:cs typeface="Source Sans 3"/>
                          <a:sym typeface="Source Sans 3"/>
                        </a:rPr>
                        <a:t>: Được quản lý bởi nhà cung cấp, với giao diện quản lý đơn giản, phù hợp cho người dùng không có nhiều kinh nghiệm về kỹ thuật.</a:t>
                      </a:r>
                      <a:endParaRPr>
                        <a:latin typeface="Source Sans 3"/>
                        <a:ea typeface="Source Sans 3"/>
                        <a:cs typeface="Source Sans 3"/>
                        <a:sym typeface="Source Sans 3"/>
                      </a:endParaRPr>
                    </a:p>
                  </a:txBody>
                  <a:tcPr marT="91425" marB="91425" marR="91425" marL="91425"/>
                </a:tc>
                <a:tc>
                  <a:txBody>
                    <a:bodyPr/>
                    <a:lstStyle/>
                    <a:p>
                      <a:pPr indent="0" lvl="0" marL="0" rtl="0" algn="l">
                        <a:spcBef>
                          <a:spcPts val="0"/>
                        </a:spcBef>
                        <a:spcAft>
                          <a:spcPts val="0"/>
                        </a:spcAft>
                        <a:buNone/>
                      </a:pPr>
                      <a:r>
                        <a:rPr b="1" lang="en" sz="1100">
                          <a:latin typeface="Source Sans 3"/>
                          <a:ea typeface="Source Sans 3"/>
                          <a:cs typeface="Source Sans 3"/>
                          <a:sym typeface="Source Sans 3"/>
                        </a:rPr>
                        <a:t>Yêu cầu kỹ thuật cao</a:t>
                      </a:r>
                      <a:r>
                        <a:rPr lang="en" sz="1100">
                          <a:latin typeface="Source Sans 3"/>
                          <a:ea typeface="Source Sans 3"/>
                          <a:cs typeface="Source Sans 3"/>
                          <a:sym typeface="Source Sans 3"/>
                        </a:rPr>
                        <a:t>: Quản lý VPS yêu cầu kiến thức kỹ thuật về quản lý máy chủ, bao gồm cài đặt, bảo trì và bảo mật.</a:t>
                      </a:r>
                      <a:endParaRPr>
                        <a:latin typeface="Source Sans 3"/>
                        <a:ea typeface="Source Sans 3"/>
                        <a:cs typeface="Source Sans 3"/>
                        <a:sym typeface="Source Sans 3"/>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ctrTitle"/>
          </p:nvPr>
        </p:nvSpPr>
        <p:spPr>
          <a:xfrm>
            <a:off x="711750" y="1958600"/>
            <a:ext cx="78900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Front-end, Back-end</a:t>
            </a:r>
            <a:endParaRPr sz="8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ad Funnel by Slidesgo">
  <a:themeElements>
    <a:clrScheme name="Simple Light">
      <a:dk1>
        <a:srgbClr val="15110E"/>
      </a:dk1>
      <a:lt1>
        <a:srgbClr val="FFFAF7"/>
      </a:lt1>
      <a:dk2>
        <a:srgbClr val="FF9932"/>
      </a:dk2>
      <a:lt2>
        <a:srgbClr val="FF6100"/>
      </a:lt2>
      <a:accent1>
        <a:srgbClr val="451405"/>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