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Source Sans 3 ExtraLight"/>
      <p:regular r:id="rId25"/>
      <p:bold r:id="rId26"/>
      <p:italic r:id="rId27"/>
      <p:boldItalic r:id="rId28"/>
    </p:embeddedFont>
    <p:embeddedFont>
      <p:font typeface="Montserrat SemiBold"/>
      <p:regular r:id="rId29"/>
      <p:bold r:id="rId30"/>
      <p:italic r:id="rId31"/>
      <p:boldItalic r:id="rId32"/>
    </p:embeddedFont>
    <p:embeddedFont>
      <p:font typeface="Alexandria Medium"/>
      <p:regular r:id="rId33"/>
      <p:bold r:id="rId34"/>
    </p:embeddedFont>
    <p:embeddedFont>
      <p:font typeface="Source Sans 3 Medium"/>
      <p:regular r:id="rId35"/>
      <p:bold r:id="rId36"/>
      <p:italic r:id="rId37"/>
      <p:boldItalic r:id="rId38"/>
    </p:embeddedFont>
    <p:embeddedFont>
      <p:font typeface="Source Sans 3"/>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3-bold.fntdata"/><Relationship Id="rId20" Type="http://schemas.openxmlformats.org/officeDocument/2006/relationships/slide" Target="slides/slide14.xml"/><Relationship Id="rId42" Type="http://schemas.openxmlformats.org/officeDocument/2006/relationships/font" Target="fonts/SourceSans3-boldItalic.fntdata"/><Relationship Id="rId41" Type="http://schemas.openxmlformats.org/officeDocument/2006/relationships/font" Target="fonts/SourceSans3-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urceSans3ExtraLight-bold.fntdata"/><Relationship Id="rId25" Type="http://schemas.openxmlformats.org/officeDocument/2006/relationships/font" Target="fonts/SourceSans3ExtraLight-regular.fntdata"/><Relationship Id="rId28" Type="http://schemas.openxmlformats.org/officeDocument/2006/relationships/font" Target="fonts/SourceSans3ExtraLight-boldItalic.fntdata"/><Relationship Id="rId27" Type="http://schemas.openxmlformats.org/officeDocument/2006/relationships/font" Target="fonts/SourceSans3Extra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11" Type="http://schemas.openxmlformats.org/officeDocument/2006/relationships/slide" Target="slides/slide5.xml"/><Relationship Id="rId33" Type="http://schemas.openxmlformats.org/officeDocument/2006/relationships/font" Target="fonts/AlexandriaMedium-regular.fntdata"/><Relationship Id="rId10" Type="http://schemas.openxmlformats.org/officeDocument/2006/relationships/slide" Target="slides/slide4.xml"/><Relationship Id="rId32" Type="http://schemas.openxmlformats.org/officeDocument/2006/relationships/font" Target="fonts/MontserratSemiBold-boldItalic.fntdata"/><Relationship Id="rId13" Type="http://schemas.openxmlformats.org/officeDocument/2006/relationships/slide" Target="slides/slide7.xml"/><Relationship Id="rId35" Type="http://schemas.openxmlformats.org/officeDocument/2006/relationships/font" Target="fonts/SourceSans3Medium-regular.fntdata"/><Relationship Id="rId12" Type="http://schemas.openxmlformats.org/officeDocument/2006/relationships/slide" Target="slides/slide6.xml"/><Relationship Id="rId34" Type="http://schemas.openxmlformats.org/officeDocument/2006/relationships/font" Target="fonts/AlexandriaMedium-bold.fntdata"/><Relationship Id="rId15" Type="http://schemas.openxmlformats.org/officeDocument/2006/relationships/slide" Target="slides/slide9.xml"/><Relationship Id="rId37" Type="http://schemas.openxmlformats.org/officeDocument/2006/relationships/font" Target="fonts/SourceSans3Medium-italic.fntdata"/><Relationship Id="rId14" Type="http://schemas.openxmlformats.org/officeDocument/2006/relationships/slide" Target="slides/slide8.xml"/><Relationship Id="rId36" Type="http://schemas.openxmlformats.org/officeDocument/2006/relationships/font" Target="fonts/SourceSans3Medium-bold.fntdata"/><Relationship Id="rId17" Type="http://schemas.openxmlformats.org/officeDocument/2006/relationships/slide" Target="slides/slide11.xml"/><Relationship Id="rId39" Type="http://schemas.openxmlformats.org/officeDocument/2006/relationships/font" Target="fonts/SourceSans3-regular.fntdata"/><Relationship Id="rId16" Type="http://schemas.openxmlformats.org/officeDocument/2006/relationships/slide" Target="slides/slide10.xml"/><Relationship Id="rId38" Type="http://schemas.openxmlformats.org/officeDocument/2006/relationships/font" Target="fonts/SourceSans3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170e7f2f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170e7f2f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2bc35c8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2bc35c8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2bc35c8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2bc35c8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2bc35c81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2bc35c81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2bc35c8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f2bc35c8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2bc35c8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2bc35c8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2bc35c8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f2bc35c8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2bc35c81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2bc35c81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2bc35c8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2bc35c8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170e7f2f2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170e7f2f2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170e7f2f2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170e7f2f2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f6fa83b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f6fa83b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136385e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136385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2bc35c8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2bc35c8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2bc35c8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2bc35c8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2bc35c8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2bc35c8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2bc35c8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2bc35c8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2bc35c8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2bc35c8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56" name="Google Shape;56;p14"/>
          <p:cNvPicPr preferRelativeResize="0"/>
          <p:nvPr/>
        </p:nvPicPr>
        <p:blipFill>
          <a:blip r:embed="rId2">
            <a:alphaModFix/>
          </a:blip>
          <a:stretch>
            <a:fillRect/>
          </a:stretch>
        </p:blipFill>
        <p:spPr>
          <a:xfrm>
            <a:off x="6004750" y="209642"/>
            <a:ext cx="2942873" cy="156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715100" y="3638700"/>
            <a:ext cx="7708800" cy="942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hasCustomPrompt="1" idx="2" type="title"/>
          </p:nvPr>
        </p:nvSpPr>
        <p:spPr>
          <a:xfrm>
            <a:off x="715100" y="535000"/>
            <a:ext cx="7708800" cy="125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7000"/>
              <a:buFont typeface="Source Sans 3 ExtraLight"/>
              <a:buNone/>
              <a:defRPr b="0" sz="17000">
                <a:solidFill>
                  <a:schemeClr val="lt2"/>
                </a:solidFill>
                <a:latin typeface="Source Sans 3 ExtraLight"/>
                <a:ea typeface="Source Sans 3 ExtraLight"/>
                <a:cs typeface="Source Sans 3 ExtraLight"/>
                <a:sym typeface="Source Sans 3 ExtraLight"/>
              </a:defRPr>
            </a:lvl1pPr>
            <a:lvl2pPr lvl="1"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2pPr>
            <a:lvl3pPr lvl="2"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3pPr>
            <a:lvl4pPr lvl="3"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4pPr>
            <a:lvl5pPr lvl="4"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5pPr>
            <a:lvl6pPr lvl="5"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6pPr>
            <a:lvl7pPr lvl="6"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7pPr>
            <a:lvl8pPr lvl="7"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8pPr>
            <a:lvl9pPr lvl="8"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9pPr>
          </a:lstStyle>
          <a:p>
            <a:r>
              <a:t>xx%</a:t>
            </a:r>
          </a:p>
        </p:txBody>
      </p:sp>
      <p:sp>
        <p:nvSpPr>
          <p:cNvPr id="60" name="Google Shape;60;p15"/>
          <p:cNvSpPr txBox="1"/>
          <p:nvPr>
            <p:ph idx="1" type="subTitle"/>
          </p:nvPr>
        </p:nvSpPr>
        <p:spPr>
          <a:xfrm>
            <a:off x="715100" y="45816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61" name="Google Shape;61;p1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2" name="Google Shape;62;p1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65" name="Google Shape;65;p16"/>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66" name="Google Shape;66;p16"/>
          <p:cNvSpPr/>
          <p:nvPr>
            <p:ph idx="2" type="pic"/>
          </p:nvPr>
        </p:nvSpPr>
        <p:spPr>
          <a:xfrm>
            <a:off x="5715175" y="75"/>
            <a:ext cx="3429000" cy="5143500"/>
          </a:xfrm>
          <a:prstGeom prst="rect">
            <a:avLst/>
          </a:prstGeom>
          <a:noFill/>
          <a:ln>
            <a:noFill/>
          </a:ln>
        </p:spPr>
      </p:sp>
      <p:pic>
        <p:nvPicPr>
          <p:cNvPr id="67" name="Google Shape;67;p1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8" name="Google Shape;68;p1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69" name="Shape 69"/>
        <p:cNvGrpSpPr/>
        <p:nvPr/>
      </p:nvGrpSpPr>
      <p:grpSpPr>
        <a:xfrm>
          <a:off x="0" y="0"/>
          <a:ext cx="0" cy="0"/>
          <a:chOff x="0" y="0"/>
          <a:chExt cx="0" cy="0"/>
        </a:xfrm>
      </p:grpSpPr>
      <p:sp>
        <p:nvSpPr>
          <p:cNvPr id="70" name="Google Shape;70;p17"/>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 name="Google Shape;71;p1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72" name="Google Shape;72;p17"/>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73" name="Google Shape;73;p1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4" name="Google Shape;74;p1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77" name="Google Shape;77;p1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8" name="Google Shape;78;p1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atin typeface="Source Sans 3 Medium"/>
                <a:ea typeface="Source Sans 3 Medium"/>
                <a:cs typeface="Source Sans 3 Medium"/>
                <a:sym typeface="Source Sans 3 Medium"/>
              </a:defRPr>
            </a:lvl1pPr>
            <a:lvl2pPr lvl="1" rtl="0">
              <a:buNone/>
              <a:defRPr>
                <a:latin typeface="Source Sans 3 Medium"/>
                <a:ea typeface="Source Sans 3 Medium"/>
                <a:cs typeface="Source Sans 3 Medium"/>
                <a:sym typeface="Source Sans 3 Medium"/>
              </a:defRPr>
            </a:lvl2pPr>
            <a:lvl3pPr lvl="2" rtl="0">
              <a:buNone/>
              <a:defRPr>
                <a:latin typeface="Source Sans 3 Medium"/>
                <a:ea typeface="Source Sans 3 Medium"/>
                <a:cs typeface="Source Sans 3 Medium"/>
                <a:sym typeface="Source Sans 3 Medium"/>
              </a:defRPr>
            </a:lvl3pPr>
            <a:lvl4pPr lvl="3" rtl="0">
              <a:buNone/>
              <a:defRPr>
                <a:latin typeface="Source Sans 3 Medium"/>
                <a:ea typeface="Source Sans 3 Medium"/>
                <a:cs typeface="Source Sans 3 Medium"/>
                <a:sym typeface="Source Sans 3 Medium"/>
              </a:defRPr>
            </a:lvl4pPr>
            <a:lvl5pPr lvl="4" rtl="0">
              <a:buNone/>
              <a:defRPr>
                <a:latin typeface="Source Sans 3 Medium"/>
                <a:ea typeface="Source Sans 3 Medium"/>
                <a:cs typeface="Source Sans 3 Medium"/>
                <a:sym typeface="Source Sans 3 Medium"/>
              </a:defRPr>
            </a:lvl5pPr>
            <a:lvl6pPr lvl="5" rtl="0">
              <a:buNone/>
              <a:defRPr>
                <a:latin typeface="Source Sans 3 Medium"/>
                <a:ea typeface="Source Sans 3 Medium"/>
                <a:cs typeface="Source Sans 3 Medium"/>
                <a:sym typeface="Source Sans 3 Medium"/>
              </a:defRPr>
            </a:lvl6pPr>
            <a:lvl7pPr lvl="6" rtl="0">
              <a:buNone/>
              <a:defRPr>
                <a:latin typeface="Source Sans 3 Medium"/>
                <a:ea typeface="Source Sans 3 Medium"/>
                <a:cs typeface="Source Sans 3 Medium"/>
                <a:sym typeface="Source Sans 3 Medium"/>
              </a:defRPr>
            </a:lvl7pPr>
            <a:lvl8pPr lvl="7" rtl="0">
              <a:buNone/>
              <a:defRPr>
                <a:latin typeface="Source Sans 3 Medium"/>
                <a:ea typeface="Source Sans 3 Medium"/>
                <a:cs typeface="Source Sans 3 Medium"/>
                <a:sym typeface="Source Sans 3 Medium"/>
              </a:defRPr>
            </a:lvl8pPr>
            <a:lvl9pPr lvl="8" rtl="0">
              <a:buNone/>
              <a:defRPr>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8"/>
          <p:cNvSpPr txBox="1"/>
          <p:nvPr>
            <p:ph idx="2" type="title"/>
          </p:nvPr>
        </p:nvSpPr>
        <p:spPr>
          <a:xfrm>
            <a:off x="715100" y="1359675"/>
            <a:ext cx="7713900" cy="3112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b="0" sz="1400">
                <a:solidFill>
                  <a:schemeClr val="dk1"/>
                </a:solidFill>
              </a:defRPr>
            </a:lvl1pPr>
            <a:lvl2pPr lvl="1" rtl="0">
              <a:spcBef>
                <a:spcPts val="0"/>
              </a:spcBef>
              <a:spcAft>
                <a:spcPts val="0"/>
              </a:spcAft>
              <a:buClr>
                <a:schemeClr val="dk1"/>
              </a:buClr>
              <a:buSzPts val="1400"/>
              <a:buNone/>
              <a:defRPr b="0" sz="1400">
                <a:solidFill>
                  <a:schemeClr val="dk1"/>
                </a:solidFill>
              </a:defRPr>
            </a:lvl2pPr>
            <a:lvl3pPr lvl="2" rtl="0">
              <a:spcBef>
                <a:spcPts val="0"/>
              </a:spcBef>
              <a:spcAft>
                <a:spcPts val="0"/>
              </a:spcAft>
              <a:buClr>
                <a:schemeClr val="dk1"/>
              </a:buClr>
              <a:buSzPts val="1400"/>
              <a:buNone/>
              <a:defRPr b="0" sz="1400">
                <a:solidFill>
                  <a:schemeClr val="dk1"/>
                </a:solidFill>
              </a:defRPr>
            </a:lvl3pPr>
            <a:lvl4pPr lvl="3" rtl="0">
              <a:spcBef>
                <a:spcPts val="0"/>
              </a:spcBef>
              <a:spcAft>
                <a:spcPts val="0"/>
              </a:spcAft>
              <a:buClr>
                <a:schemeClr val="dk1"/>
              </a:buClr>
              <a:buSzPts val="1400"/>
              <a:buNone/>
              <a:defRPr b="0" sz="1400">
                <a:solidFill>
                  <a:schemeClr val="dk1"/>
                </a:solidFill>
              </a:defRPr>
            </a:lvl4pPr>
            <a:lvl5pPr lvl="4" rtl="0">
              <a:spcBef>
                <a:spcPts val="0"/>
              </a:spcBef>
              <a:spcAft>
                <a:spcPts val="0"/>
              </a:spcAft>
              <a:buClr>
                <a:schemeClr val="dk1"/>
              </a:buClr>
              <a:buSzPts val="1400"/>
              <a:buNone/>
              <a:defRPr b="0" sz="1400">
                <a:solidFill>
                  <a:schemeClr val="dk1"/>
                </a:solidFill>
              </a:defRPr>
            </a:lvl5pPr>
            <a:lvl6pPr lvl="5" rtl="0">
              <a:spcBef>
                <a:spcPts val="0"/>
              </a:spcBef>
              <a:spcAft>
                <a:spcPts val="0"/>
              </a:spcAft>
              <a:buClr>
                <a:schemeClr val="dk1"/>
              </a:buClr>
              <a:buSzPts val="1400"/>
              <a:buNone/>
              <a:defRPr b="0" sz="1400">
                <a:solidFill>
                  <a:schemeClr val="dk1"/>
                </a:solidFill>
              </a:defRPr>
            </a:lvl6pPr>
            <a:lvl7pPr lvl="6" rtl="0">
              <a:spcBef>
                <a:spcPts val="0"/>
              </a:spcBef>
              <a:spcAft>
                <a:spcPts val="0"/>
              </a:spcAft>
              <a:buClr>
                <a:schemeClr val="dk1"/>
              </a:buClr>
              <a:buSzPts val="1400"/>
              <a:buNone/>
              <a:defRPr b="0" sz="1400">
                <a:solidFill>
                  <a:schemeClr val="dk1"/>
                </a:solidFill>
              </a:defRPr>
            </a:lvl7pPr>
            <a:lvl8pPr lvl="7" rtl="0">
              <a:spcBef>
                <a:spcPts val="0"/>
              </a:spcBef>
              <a:spcAft>
                <a:spcPts val="0"/>
              </a:spcAft>
              <a:buClr>
                <a:schemeClr val="dk1"/>
              </a:buClr>
              <a:buSzPts val="1400"/>
              <a:buNone/>
              <a:defRPr b="0" sz="1400">
                <a:solidFill>
                  <a:schemeClr val="dk1"/>
                </a:solidFill>
              </a:defRPr>
            </a:lvl8pPr>
            <a:lvl9pPr lvl="8" rtl="0">
              <a:spcBef>
                <a:spcPts val="0"/>
              </a:spcBef>
              <a:spcAft>
                <a:spcPts val="0"/>
              </a:spcAft>
              <a:buClr>
                <a:schemeClr val="dk1"/>
              </a:buClr>
              <a:buSzPts val="1400"/>
              <a:buNone/>
              <a:defRPr b="0" sz="14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80" name="Shape 80"/>
        <p:cNvGrpSpPr/>
        <p:nvPr/>
      </p:nvGrpSpPr>
      <p:grpSpPr>
        <a:xfrm>
          <a:off x="0" y="0"/>
          <a:ext cx="0" cy="0"/>
          <a:chOff x="0" y="0"/>
          <a:chExt cx="0" cy="0"/>
        </a:xfrm>
      </p:grpSpPr>
      <p:sp>
        <p:nvSpPr>
          <p:cNvPr id="81" name="Google Shape;81;p19"/>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2" name="Google Shape;82;p19"/>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83" name="Google Shape;83;p19"/>
          <p:cNvSpPr/>
          <p:nvPr>
            <p:ph idx="2" type="pic"/>
          </p:nvPr>
        </p:nvSpPr>
        <p:spPr>
          <a:xfrm>
            <a:off x="5714900" y="-75"/>
            <a:ext cx="3429000" cy="5143500"/>
          </a:xfrm>
          <a:prstGeom prst="rect">
            <a:avLst/>
          </a:prstGeom>
          <a:noFill/>
          <a:ln>
            <a:noFill/>
          </a:ln>
        </p:spPr>
      </p:sp>
      <p:pic>
        <p:nvPicPr>
          <p:cNvPr id="84" name="Google Shape;84;p1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5" name="Google Shape;85;p1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88" name="Google Shape;88;p2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9" name="Google Shape;89;p2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90" name="Shape 90"/>
        <p:cNvGrpSpPr/>
        <p:nvPr/>
      </p:nvGrpSpPr>
      <p:grpSpPr>
        <a:xfrm>
          <a:off x="0" y="0"/>
          <a:ext cx="0" cy="0"/>
          <a:chOff x="0" y="0"/>
          <a:chExt cx="0" cy="0"/>
        </a:xfrm>
      </p:grpSpPr>
      <p:sp>
        <p:nvSpPr>
          <p:cNvPr id="91" name="Google Shape;91;p21"/>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21"/>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93" name="Google Shape;93;p2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4" name="Google Shape;94;p2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ph idx="2" type="pic"/>
          </p:nvPr>
        </p:nvSpPr>
        <p:spPr>
          <a:xfrm>
            <a:off x="0" y="0"/>
            <a:ext cx="9144000" cy="5143500"/>
          </a:xfrm>
          <a:prstGeom prst="rect">
            <a:avLst/>
          </a:prstGeom>
          <a:noFill/>
          <a:ln>
            <a:noFill/>
          </a:ln>
        </p:spPr>
      </p:sp>
      <p:sp>
        <p:nvSpPr>
          <p:cNvPr id="97" name="Google Shape;97;p22"/>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pic>
        <p:nvPicPr>
          <p:cNvPr id="98" name="Google Shape;98;p2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9" name="Google Shape;99;p2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9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2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03" name="Google Shape;103;p2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4" name="Google Shape;104;p2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pic>
        <p:nvPicPr>
          <p:cNvPr id="106" name="Google Shape;106;p2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7" name="Google Shape;107;p2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108" name="Shape 108"/>
        <p:cNvGrpSpPr/>
        <p:nvPr/>
      </p:nvGrpSpPr>
      <p:grpSpPr>
        <a:xfrm>
          <a:off x="0" y="0"/>
          <a:ext cx="0" cy="0"/>
          <a:chOff x="0" y="0"/>
          <a:chExt cx="0" cy="0"/>
        </a:xfrm>
      </p:grpSpPr>
      <p:pic>
        <p:nvPicPr>
          <p:cNvPr id="109" name="Google Shape;109;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10" name="Google Shape;110;p25"/>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25"/>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2" name="Google Shape;112;p25"/>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13" name="Google Shape;113;p25"/>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25"/>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5" name="Google Shape;115;p25"/>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25"/>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7" name="Google Shape;117;p25"/>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25"/>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9" name="Google Shape;119;p25"/>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25"/>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1" name="Google Shape;121;p25"/>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25"/>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3" name="Google Shape;123;p25"/>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25"/>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5" name="Google Shape;125;p25"/>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25"/>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27" name="Google Shape;127;p25"/>
          <p:cNvPicPr preferRelativeResize="0"/>
          <p:nvPr/>
        </p:nvPicPr>
        <p:blipFill>
          <a:blip r:embed="rId3">
            <a:alphaModFix/>
          </a:blip>
          <a:stretch>
            <a:fillRect/>
          </a:stretch>
        </p:blipFill>
        <p:spPr>
          <a:xfrm>
            <a:off x="6004750" y="209642"/>
            <a:ext cx="2942873" cy="156700"/>
          </a:xfrm>
          <a:prstGeom prst="rect">
            <a:avLst/>
          </a:prstGeom>
          <a:noFill/>
          <a:ln>
            <a:noFill/>
          </a:ln>
        </p:spPr>
      </p:pic>
      <p:sp>
        <p:nvSpPr>
          <p:cNvPr id="128" name="Google Shape;128;p2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1" name="Google Shape;131;p26"/>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pic>
        <p:nvPicPr>
          <p:cNvPr id="132" name="Google Shape;132;p2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3" name="Google Shape;133;p2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6" name="Google Shape;136;p27"/>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37" name="Google Shape;137;p2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8" name="Google Shape;138;p2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139" name="Shape 139"/>
        <p:cNvGrpSpPr/>
        <p:nvPr/>
      </p:nvGrpSpPr>
      <p:grpSpPr>
        <a:xfrm>
          <a:off x="0" y="0"/>
          <a:ext cx="0" cy="0"/>
          <a:chOff x="0" y="0"/>
          <a:chExt cx="0" cy="0"/>
        </a:xfrm>
      </p:grpSpPr>
      <p:sp>
        <p:nvSpPr>
          <p:cNvPr id="140" name="Google Shape;140;p28"/>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1" name="Google Shape;141;p28"/>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2" name="Google Shape;142;p2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3" name="Google Shape;143;p2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6" name="Google Shape;146;p29"/>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7" name="Google Shape;147;p2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8" name="Google Shape;148;p2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30"/>
          <p:cNvSpPr txBox="1"/>
          <p:nvPr>
            <p:ph type="title"/>
          </p:nvPr>
        </p:nvSpPr>
        <p:spPr>
          <a:xfrm>
            <a:off x="301422" y="1688575"/>
            <a:ext cx="37044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1" name="Google Shape;151;p30"/>
          <p:cNvSpPr txBox="1"/>
          <p:nvPr>
            <p:ph idx="1" type="body"/>
          </p:nvPr>
        </p:nvSpPr>
        <p:spPr>
          <a:xfrm>
            <a:off x="301422" y="2480550"/>
            <a:ext cx="3704400" cy="731100"/>
          </a:xfrm>
          <a:prstGeom prst="rect">
            <a:avLst/>
          </a:prstGeom>
          <a:ln>
            <a:noFill/>
          </a:ln>
        </p:spPr>
        <p:txBody>
          <a:bodyPr anchorCtr="0" anchor="t" bIns="91425" lIns="91425" spcFirstLastPara="1" rIns="91425" wrap="square" tIns="91425">
            <a:noAutofit/>
          </a:bodyPr>
          <a:lstStyle>
            <a:lvl1pPr indent="-349250" lvl="0" marL="457200" rtl="0">
              <a:lnSpc>
                <a:spcPct val="100000"/>
              </a:lnSpc>
              <a:spcBef>
                <a:spcPts val="0"/>
              </a:spcBef>
              <a:spcAft>
                <a:spcPts val="0"/>
              </a:spcAft>
              <a:buClr>
                <a:schemeClr val="lt1"/>
              </a:buClr>
              <a:buSzPts val="1900"/>
              <a:buChar char="●"/>
              <a:defRPr sz="1900">
                <a:solidFill>
                  <a:schemeClr val="lt1"/>
                </a:solidFill>
              </a:defRPr>
            </a:lvl1pPr>
            <a:lvl2pPr indent="-349250" lvl="1" marL="914400" rtl="0">
              <a:lnSpc>
                <a:spcPct val="100000"/>
              </a:lnSpc>
              <a:spcBef>
                <a:spcPts val="0"/>
              </a:spcBef>
              <a:spcAft>
                <a:spcPts val="0"/>
              </a:spcAft>
              <a:buClr>
                <a:schemeClr val="lt1"/>
              </a:buClr>
              <a:buSzPts val="1900"/>
              <a:buChar char="○"/>
              <a:defRPr sz="1900">
                <a:solidFill>
                  <a:schemeClr val="lt1"/>
                </a:solidFill>
              </a:defRPr>
            </a:lvl2pPr>
            <a:lvl3pPr indent="-349250" lvl="2" marL="1371600" rtl="0">
              <a:lnSpc>
                <a:spcPct val="100000"/>
              </a:lnSpc>
              <a:spcBef>
                <a:spcPts val="0"/>
              </a:spcBef>
              <a:spcAft>
                <a:spcPts val="0"/>
              </a:spcAft>
              <a:buClr>
                <a:schemeClr val="lt1"/>
              </a:buClr>
              <a:buSzPts val="1900"/>
              <a:buChar char="■"/>
              <a:defRPr sz="1900">
                <a:solidFill>
                  <a:schemeClr val="lt1"/>
                </a:solidFill>
              </a:defRPr>
            </a:lvl3pPr>
            <a:lvl4pPr indent="-349250" lvl="3" marL="1828800" rtl="0">
              <a:lnSpc>
                <a:spcPct val="100000"/>
              </a:lnSpc>
              <a:spcBef>
                <a:spcPts val="0"/>
              </a:spcBef>
              <a:spcAft>
                <a:spcPts val="0"/>
              </a:spcAft>
              <a:buClr>
                <a:schemeClr val="lt1"/>
              </a:buClr>
              <a:buSzPts val="1900"/>
              <a:buChar char="●"/>
              <a:defRPr sz="1900">
                <a:solidFill>
                  <a:schemeClr val="lt1"/>
                </a:solidFill>
              </a:defRPr>
            </a:lvl4pPr>
            <a:lvl5pPr indent="-349250" lvl="4" marL="2286000" rtl="0">
              <a:lnSpc>
                <a:spcPct val="100000"/>
              </a:lnSpc>
              <a:spcBef>
                <a:spcPts val="0"/>
              </a:spcBef>
              <a:spcAft>
                <a:spcPts val="0"/>
              </a:spcAft>
              <a:buClr>
                <a:schemeClr val="lt1"/>
              </a:buClr>
              <a:buSzPts val="1900"/>
              <a:buChar char="○"/>
              <a:defRPr sz="1900">
                <a:solidFill>
                  <a:schemeClr val="lt1"/>
                </a:solidFill>
              </a:defRPr>
            </a:lvl5pPr>
            <a:lvl6pPr indent="-349250" lvl="5" marL="2743200" rtl="0">
              <a:lnSpc>
                <a:spcPct val="100000"/>
              </a:lnSpc>
              <a:spcBef>
                <a:spcPts val="0"/>
              </a:spcBef>
              <a:spcAft>
                <a:spcPts val="0"/>
              </a:spcAft>
              <a:buClr>
                <a:schemeClr val="lt1"/>
              </a:buClr>
              <a:buSzPts val="1900"/>
              <a:buChar char="■"/>
              <a:defRPr sz="1900">
                <a:solidFill>
                  <a:schemeClr val="lt1"/>
                </a:solidFill>
              </a:defRPr>
            </a:lvl6pPr>
            <a:lvl7pPr indent="-349250" lvl="6" marL="3200400" rtl="0">
              <a:lnSpc>
                <a:spcPct val="100000"/>
              </a:lnSpc>
              <a:spcBef>
                <a:spcPts val="0"/>
              </a:spcBef>
              <a:spcAft>
                <a:spcPts val="0"/>
              </a:spcAft>
              <a:buClr>
                <a:schemeClr val="lt1"/>
              </a:buClr>
              <a:buSzPts val="1900"/>
              <a:buChar char="●"/>
              <a:defRPr sz="1900">
                <a:solidFill>
                  <a:schemeClr val="lt1"/>
                </a:solidFill>
              </a:defRPr>
            </a:lvl7pPr>
            <a:lvl8pPr indent="-349250" lvl="7" marL="3657600" rtl="0">
              <a:lnSpc>
                <a:spcPct val="100000"/>
              </a:lnSpc>
              <a:spcBef>
                <a:spcPts val="0"/>
              </a:spcBef>
              <a:spcAft>
                <a:spcPts val="0"/>
              </a:spcAft>
              <a:buClr>
                <a:schemeClr val="lt1"/>
              </a:buClr>
              <a:buSzPts val="1900"/>
              <a:buChar char="○"/>
              <a:defRPr sz="1900">
                <a:solidFill>
                  <a:schemeClr val="lt1"/>
                </a:solidFill>
              </a:defRPr>
            </a:lvl8pPr>
            <a:lvl9pPr indent="-349250" lvl="8" marL="4114800" rtl="0">
              <a:lnSpc>
                <a:spcPct val="100000"/>
              </a:lnSpc>
              <a:spcBef>
                <a:spcPts val="0"/>
              </a:spcBef>
              <a:spcAft>
                <a:spcPts val="0"/>
              </a:spcAft>
              <a:buClr>
                <a:schemeClr val="lt1"/>
              </a:buClr>
              <a:buSzPts val="1900"/>
              <a:buChar char="■"/>
              <a:defRPr sz="1900">
                <a:solidFill>
                  <a:schemeClr val="lt1"/>
                </a:solidFill>
              </a:defRPr>
            </a:lvl9pPr>
          </a:lstStyle>
          <a:p/>
        </p:txBody>
      </p:sp>
      <p:sp>
        <p:nvSpPr>
          <p:cNvPr id="152" name="Google Shape;152;p3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153" name="Shape 153"/>
        <p:cNvGrpSpPr/>
        <p:nvPr/>
      </p:nvGrpSpPr>
      <p:grpSpPr>
        <a:xfrm>
          <a:off x="0" y="0"/>
          <a:ext cx="0" cy="0"/>
          <a:chOff x="0" y="0"/>
          <a:chExt cx="0" cy="0"/>
        </a:xfrm>
      </p:grpSpPr>
      <p:sp>
        <p:nvSpPr>
          <p:cNvPr id="154" name="Google Shape;154;p31"/>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3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56" name="Google Shape;156;p31"/>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31"/>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58" name="Google Shape;158;p31"/>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59" name="Google Shape;159;p3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60" name="Google Shape;160;p3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61" name="Shape 161"/>
        <p:cNvGrpSpPr/>
        <p:nvPr/>
      </p:nvGrpSpPr>
      <p:grpSpPr>
        <a:xfrm>
          <a:off x="0" y="0"/>
          <a:ext cx="0" cy="0"/>
          <a:chOff x="0" y="0"/>
          <a:chExt cx="0" cy="0"/>
        </a:xfrm>
      </p:grpSpPr>
      <p:sp>
        <p:nvSpPr>
          <p:cNvPr id="162" name="Google Shape;162;p32"/>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3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64" name="Google Shape;164;p32"/>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5" name="Google Shape;165;p32"/>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32"/>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7" name="Google Shape;167;p32"/>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32"/>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69" name="Google Shape;169;p3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70" name="Google Shape;170;p3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3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74" name="Google Shape;174;p33"/>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5" name="Google Shape;175;p33"/>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33"/>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7" name="Google Shape;177;p33"/>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33"/>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79" name="Google Shape;179;p3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80" name="Google Shape;180;p3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81" name="Shape 181"/>
        <p:cNvGrpSpPr/>
        <p:nvPr/>
      </p:nvGrpSpPr>
      <p:grpSpPr>
        <a:xfrm>
          <a:off x="0" y="0"/>
          <a:ext cx="0" cy="0"/>
          <a:chOff x="0" y="0"/>
          <a:chExt cx="0" cy="0"/>
        </a:xfrm>
      </p:grpSpPr>
      <p:sp>
        <p:nvSpPr>
          <p:cNvPr id="182" name="Google Shape;182;p34"/>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34"/>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84" name="Google Shape;184;p34"/>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34"/>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6" name="Google Shape;186;p34"/>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7" name="Google Shape;187;p34"/>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34"/>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34"/>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0" name="Google Shape;190;p34"/>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91" name="Google Shape;191;p3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92" name="Google Shape;192;p3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93" name="Shape 193"/>
        <p:cNvGrpSpPr/>
        <p:nvPr/>
      </p:nvGrpSpPr>
      <p:grpSpPr>
        <a:xfrm>
          <a:off x="0" y="0"/>
          <a:ext cx="0" cy="0"/>
          <a:chOff x="0" y="0"/>
          <a:chExt cx="0" cy="0"/>
        </a:xfrm>
      </p:grpSpPr>
      <p:sp>
        <p:nvSpPr>
          <p:cNvPr id="194" name="Google Shape;194;p35"/>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3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96" name="Google Shape;196;p35"/>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35"/>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8" name="Google Shape;198;p35"/>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9" name="Google Shape;199;p35"/>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35"/>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35"/>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2" name="Google Shape;202;p35"/>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3" name="Google Shape;203;p35"/>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35"/>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35"/>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6" name="Google Shape;206;p35"/>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207" name="Google Shape;207;p3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08" name="Google Shape;208;p3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209" name="Shape 209"/>
        <p:cNvGrpSpPr/>
        <p:nvPr/>
      </p:nvGrpSpPr>
      <p:grpSpPr>
        <a:xfrm>
          <a:off x="0" y="0"/>
          <a:ext cx="0" cy="0"/>
          <a:chOff x="0" y="0"/>
          <a:chExt cx="0" cy="0"/>
        </a:xfrm>
      </p:grpSpPr>
      <p:sp>
        <p:nvSpPr>
          <p:cNvPr id="210" name="Google Shape;210;p36"/>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36"/>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36"/>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 name="Google Shape;213;p36"/>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4" name="Google Shape;214;p3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15" name="Google Shape;215;p3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216" name="Shape 216"/>
        <p:cNvGrpSpPr/>
        <p:nvPr/>
      </p:nvGrpSpPr>
      <p:grpSpPr>
        <a:xfrm>
          <a:off x="0" y="0"/>
          <a:ext cx="0" cy="0"/>
          <a:chOff x="0" y="0"/>
          <a:chExt cx="0" cy="0"/>
        </a:xfrm>
      </p:grpSpPr>
      <p:sp>
        <p:nvSpPr>
          <p:cNvPr id="217" name="Google Shape;217;p3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218" name="Google Shape;218;p37"/>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37"/>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37"/>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1" name="Google Shape;221;p37"/>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37"/>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3" name="Google Shape;223;p37"/>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224" name="Google Shape;224;p3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5" name="Google Shape;225;p3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28" name="Google Shape;228;p3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9" name="Google Shape;229;p3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230" name="Shape 230"/>
        <p:cNvGrpSpPr/>
        <p:nvPr/>
      </p:nvGrpSpPr>
      <p:grpSpPr>
        <a:xfrm>
          <a:off x="0" y="0"/>
          <a:ext cx="0" cy="0"/>
          <a:chOff x="0" y="0"/>
          <a:chExt cx="0" cy="0"/>
        </a:xfrm>
      </p:grpSpPr>
      <p:sp>
        <p:nvSpPr>
          <p:cNvPr id="231" name="Google Shape;231;p3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2" name="Google Shape;232;p3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3" name="Google Shape;233;p3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234" name="Shape 234"/>
        <p:cNvGrpSpPr/>
        <p:nvPr/>
      </p:nvGrpSpPr>
      <p:grpSpPr>
        <a:xfrm>
          <a:off x="0" y="0"/>
          <a:ext cx="0" cy="0"/>
          <a:chOff x="0" y="0"/>
          <a:chExt cx="0" cy="0"/>
        </a:xfrm>
      </p:grpSpPr>
      <p:sp>
        <p:nvSpPr>
          <p:cNvPr id="235" name="Google Shape;235;p4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6" name="Google Shape;236;p4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7" name="Google Shape;237;p4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238" name="Shape 238"/>
        <p:cNvGrpSpPr/>
        <p:nvPr/>
      </p:nvGrpSpPr>
      <p:grpSpPr>
        <a:xfrm>
          <a:off x="0" y="0"/>
          <a:ext cx="0" cy="0"/>
          <a:chOff x="0" y="0"/>
          <a:chExt cx="0" cy="0"/>
        </a:xfrm>
      </p:grpSpPr>
      <p:sp>
        <p:nvSpPr>
          <p:cNvPr id="239" name="Google Shape;239;p41"/>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0" name="Google Shape;240;p41"/>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pic>
        <p:nvPicPr>
          <p:cNvPr id="241" name="Google Shape;241;p4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2" name="Google Shape;242;p4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5" name="Google Shape;245;p4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246" name="Shape 246"/>
        <p:cNvGrpSpPr/>
        <p:nvPr/>
      </p:nvGrpSpPr>
      <p:grpSpPr>
        <a:xfrm>
          <a:off x="0" y="0"/>
          <a:ext cx="0" cy="0"/>
          <a:chOff x="0" y="0"/>
          <a:chExt cx="0" cy="0"/>
        </a:xfrm>
      </p:grpSpPr>
      <p:pic>
        <p:nvPicPr>
          <p:cNvPr id="247" name="Google Shape;247;p4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8" name="Google Shape;248;p4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1.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1pPr>
            <a:lvl2pPr lvl="1"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2pPr>
            <a:lvl3pPr lvl="2"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3pPr>
            <a:lvl4pPr lvl="3"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4pPr>
            <a:lvl5pPr lvl="4"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5pPr>
            <a:lvl6pPr lvl="5"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6pPr>
            <a:lvl7pPr lvl="6"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7pPr>
            <a:lvl8pPr lvl="7"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8pPr>
            <a:lvl9pPr lvl="8"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9pPr>
          </a:lstStyle>
          <a:p/>
        </p:txBody>
      </p:sp>
      <p:sp>
        <p:nvSpPr>
          <p:cNvPr id="52" name="Google Shape;52;p13"/>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1pPr>
            <a:lvl2pPr indent="-304800" lvl="1" marL="914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2pPr>
            <a:lvl3pPr indent="-304800" lvl="2" marL="1371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3pPr>
            <a:lvl4pPr indent="-304800" lvl="3" marL="1828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4pPr>
            <a:lvl5pPr indent="-304800" lvl="4" marL="22860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5pPr>
            <a:lvl6pPr indent="-304800" lvl="5" marL="2743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6pPr>
            <a:lvl7pPr indent="-304800" lvl="6" marL="3200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7pPr>
            <a:lvl8pPr indent="-304800" lvl="7" marL="3657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8pPr>
            <a:lvl9pPr indent="-304800" lvl="8" marL="4114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9pPr>
          </a:lstStyle>
          <a:p/>
        </p:txBody>
      </p:sp>
      <p:sp>
        <p:nvSpPr>
          <p:cNvPr id="53" name="Google Shape;53;p13"/>
          <p:cNvSpPr txBox="1"/>
          <p:nvPr>
            <p:ph idx="12" type="sldNum"/>
          </p:nvPr>
        </p:nvSpPr>
        <p:spPr>
          <a:xfrm>
            <a:off x="8429009" y="460840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Source Sans 3 Medium"/>
                <a:ea typeface="Source Sans 3 Medium"/>
                <a:cs typeface="Source Sans 3 Medium"/>
                <a:sym typeface="Source Sans 3 Medium"/>
              </a:defRPr>
            </a:lvl1pPr>
            <a:lvl2pPr lvl="1" rtl="0" algn="r">
              <a:buNone/>
              <a:defRPr sz="1300">
                <a:solidFill>
                  <a:schemeClr val="dk1"/>
                </a:solidFill>
                <a:latin typeface="Source Sans 3 Medium"/>
                <a:ea typeface="Source Sans 3 Medium"/>
                <a:cs typeface="Source Sans 3 Medium"/>
                <a:sym typeface="Source Sans 3 Medium"/>
              </a:defRPr>
            </a:lvl2pPr>
            <a:lvl3pPr lvl="2" rtl="0" algn="r">
              <a:buNone/>
              <a:defRPr sz="1300">
                <a:solidFill>
                  <a:schemeClr val="dk1"/>
                </a:solidFill>
                <a:latin typeface="Source Sans 3 Medium"/>
                <a:ea typeface="Source Sans 3 Medium"/>
                <a:cs typeface="Source Sans 3 Medium"/>
                <a:sym typeface="Source Sans 3 Medium"/>
              </a:defRPr>
            </a:lvl3pPr>
            <a:lvl4pPr lvl="3" rtl="0" algn="r">
              <a:buNone/>
              <a:defRPr sz="1300">
                <a:solidFill>
                  <a:schemeClr val="dk1"/>
                </a:solidFill>
                <a:latin typeface="Source Sans 3 Medium"/>
                <a:ea typeface="Source Sans 3 Medium"/>
                <a:cs typeface="Source Sans 3 Medium"/>
                <a:sym typeface="Source Sans 3 Medium"/>
              </a:defRPr>
            </a:lvl4pPr>
            <a:lvl5pPr lvl="4" rtl="0" algn="r">
              <a:buNone/>
              <a:defRPr sz="1300">
                <a:solidFill>
                  <a:schemeClr val="dk1"/>
                </a:solidFill>
                <a:latin typeface="Source Sans 3 Medium"/>
                <a:ea typeface="Source Sans 3 Medium"/>
                <a:cs typeface="Source Sans 3 Medium"/>
                <a:sym typeface="Source Sans 3 Medium"/>
              </a:defRPr>
            </a:lvl5pPr>
            <a:lvl6pPr lvl="5" rtl="0" algn="r">
              <a:buNone/>
              <a:defRPr sz="1300">
                <a:solidFill>
                  <a:schemeClr val="dk1"/>
                </a:solidFill>
                <a:latin typeface="Source Sans 3 Medium"/>
                <a:ea typeface="Source Sans 3 Medium"/>
                <a:cs typeface="Source Sans 3 Medium"/>
                <a:sym typeface="Source Sans 3 Medium"/>
              </a:defRPr>
            </a:lvl6pPr>
            <a:lvl7pPr lvl="6" rtl="0" algn="r">
              <a:buNone/>
              <a:defRPr sz="1300">
                <a:solidFill>
                  <a:schemeClr val="dk1"/>
                </a:solidFill>
                <a:latin typeface="Source Sans 3 Medium"/>
                <a:ea typeface="Source Sans 3 Medium"/>
                <a:cs typeface="Source Sans 3 Medium"/>
                <a:sym typeface="Source Sans 3 Medium"/>
              </a:defRPr>
            </a:lvl7pPr>
            <a:lvl8pPr lvl="7" rtl="0" algn="r">
              <a:buNone/>
              <a:defRPr sz="1300">
                <a:solidFill>
                  <a:schemeClr val="dk1"/>
                </a:solidFill>
                <a:latin typeface="Source Sans 3 Medium"/>
                <a:ea typeface="Source Sans 3 Medium"/>
                <a:cs typeface="Source Sans 3 Medium"/>
                <a:sym typeface="Source Sans 3 Medium"/>
              </a:defRPr>
            </a:lvl8pPr>
            <a:lvl9pPr lvl="8" rtl="0" algn="r">
              <a:buNone/>
              <a:defRPr sz="1300">
                <a:solidFill>
                  <a:schemeClr val="dk1"/>
                </a:solidFill>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 Id="rId3" Type="http://schemas.openxmlformats.org/officeDocument/2006/relationships/hyperlink" Target="mailto:mail@mail.com"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01425" y="1688575"/>
            <a:ext cx="8842500" cy="54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Thymeleaf</a:t>
            </a:r>
            <a:endParaRPr/>
          </a:p>
        </p:txBody>
      </p:sp>
      <p:sp>
        <p:nvSpPr>
          <p:cNvPr id="254" name="Google Shape;254;p44"/>
          <p:cNvSpPr txBox="1"/>
          <p:nvPr>
            <p:ph idx="1" type="body"/>
          </p:nvPr>
        </p:nvSpPr>
        <p:spPr>
          <a:xfrm>
            <a:off x="301422" y="2480550"/>
            <a:ext cx="3704400" cy="7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Nguyễn Anh Tuấn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Cú pháp của Thymeleaf</a:t>
            </a:r>
            <a:endParaRPr sz="8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Cú pháp của Thymeleaf</a:t>
            </a:r>
            <a:endParaRPr/>
          </a:p>
        </p:txBody>
      </p:sp>
      <p:sp>
        <p:nvSpPr>
          <p:cNvPr id="326" name="Google Shape;326;p54"/>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Cú pháp của Thymeleaf sẽ là một attributes (Thuộc tính) của thẻ HTML và bắt đầu bằng chữ </a:t>
            </a:r>
            <a:r>
              <a:rPr b="1" lang="en">
                <a:solidFill>
                  <a:srgbClr val="0000FF"/>
                </a:solidFill>
              </a:rPr>
              <a:t>th:</a:t>
            </a:r>
            <a:endParaRPr b="1">
              <a:solidFill>
                <a:srgbClr val="0000FF"/>
              </a:solidFill>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Ví dụ: Để truyền dữ liệu từ biến name trong Java vào một thẻ H1 của HTML.</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i="1" lang="en">
                <a:solidFill>
                  <a:srgbClr val="980000"/>
                </a:solidFill>
              </a:rPr>
              <a:t>&lt;!-- Thẻ h1 viết như bình thường, không chứa bất cứ text nào trong thẻ --&gt;</a:t>
            </a:r>
            <a:endParaRPr i="1">
              <a:solidFill>
                <a:srgbClr val="980000"/>
              </a:solidFill>
            </a:endParaRPr>
          </a:p>
          <a:p>
            <a:pPr indent="0" lvl="0" marL="457200" marR="0" rtl="0" algn="l">
              <a:lnSpc>
                <a:spcPct val="100000"/>
              </a:lnSpc>
              <a:spcBef>
                <a:spcPts val="0"/>
              </a:spcBef>
              <a:spcAft>
                <a:spcPts val="0"/>
              </a:spcAft>
              <a:buNone/>
            </a:pPr>
            <a:r>
              <a:rPr i="1" lang="en">
                <a:solidFill>
                  <a:srgbClr val="980000"/>
                </a:solidFill>
              </a:rPr>
              <a:t>&lt;!-- Cú pháp th:text="${name}" để Thymeleaf lấy giá trị từ biến name và đưa vào thẻ h1 --&gt;</a:t>
            </a:r>
            <a:endParaRPr i="1">
              <a:solidFill>
                <a:srgbClr val="980000"/>
              </a:solidFill>
            </a:endParaRPr>
          </a:p>
          <a:p>
            <a:pPr indent="0" lvl="0" marL="457200" marR="0" rtl="0" algn="l">
              <a:lnSpc>
                <a:spcPct val="100000"/>
              </a:lnSpc>
              <a:spcBef>
                <a:spcPts val="0"/>
              </a:spcBef>
              <a:spcAft>
                <a:spcPts val="0"/>
              </a:spcAft>
              <a:buNone/>
            </a:pPr>
            <a:r>
              <a:rPr lang="en">
                <a:solidFill>
                  <a:srgbClr val="0000FF"/>
                </a:solidFill>
              </a:rPr>
              <a:t>&lt;h1 th:text="${name}"&gt;&lt;/h1&gt;</a:t>
            </a:r>
            <a:endParaRPr>
              <a:solidFill>
                <a:srgbClr val="0000FF"/>
              </a:solidFill>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i="1" lang="en">
                <a:solidFill>
                  <a:srgbClr val="980000"/>
                </a:solidFill>
              </a:rPr>
              <a:t>&lt;!-- Giả sử String name = "loda". Kết quả khi render ra: --&gt;</a:t>
            </a:r>
            <a:endParaRPr i="1">
              <a:solidFill>
                <a:srgbClr val="980000"/>
              </a:solidFill>
            </a:endParaRPr>
          </a:p>
          <a:p>
            <a:pPr indent="0" lvl="0" marL="457200" marR="0" rtl="0" algn="l">
              <a:lnSpc>
                <a:spcPct val="100000"/>
              </a:lnSpc>
              <a:spcBef>
                <a:spcPts val="0"/>
              </a:spcBef>
              <a:spcAft>
                <a:spcPts val="0"/>
              </a:spcAft>
              <a:buNone/>
            </a:pPr>
            <a:r>
              <a:rPr lang="en">
                <a:solidFill>
                  <a:srgbClr val="0000FF"/>
                </a:solidFill>
              </a:rPr>
              <a:t>&lt;h1&gt;Loda&lt;/h1&gt;</a:t>
            </a:r>
            <a:endParaRPr>
              <a:solidFill>
                <a:srgbClr val="0000FF"/>
              </a:solidFill>
            </a:endParaRPr>
          </a:p>
          <a:p>
            <a:pPr indent="0" lvl="0" marL="457200" rtl="0" algn="l">
              <a:spcBef>
                <a:spcPts val="0"/>
              </a:spcBef>
              <a:spcAft>
                <a:spcPts val="0"/>
              </a:spcAft>
              <a:buNone/>
            </a:pPr>
            <a:r>
              <a:rPr i="1" lang="en">
                <a:solidFill>
                  <a:srgbClr val="980000"/>
                </a:solidFill>
              </a:rPr>
              <a:t>&lt;!-- Thuộc tính th:text biến mất và giá trị biến name được đưa vào trong thẻ h1 --&gt;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Model &amp; View</a:t>
            </a:r>
            <a:endParaRPr sz="8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&amp; View</a:t>
            </a:r>
            <a:endParaRPr/>
          </a:p>
        </p:txBody>
      </p:sp>
      <p:sp>
        <p:nvSpPr>
          <p:cNvPr id="337" name="Google Shape;337;p56"/>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Model</a:t>
            </a:r>
            <a:r>
              <a:rPr lang="en"/>
              <a:t> là đối tượng lưu giữ thông tin và được sử dụng bởi Template Engine để generate ra webpage. Có thể hiểu nó là Context của Thymeleaf.</a:t>
            </a:r>
            <a:endParaRPr/>
          </a:p>
          <a:p>
            <a:pPr indent="-317500" lvl="0" marL="457200" marR="0" rtl="0" algn="l">
              <a:lnSpc>
                <a:spcPct val="100000"/>
              </a:lnSpc>
              <a:spcBef>
                <a:spcPts val="0"/>
              </a:spcBef>
              <a:spcAft>
                <a:spcPts val="0"/>
              </a:spcAft>
              <a:buSzPts val="1400"/>
              <a:buChar char="●"/>
            </a:pPr>
            <a:r>
              <a:rPr b="1" lang="en"/>
              <a:t>Model</a:t>
            </a:r>
            <a:r>
              <a:rPr lang="en"/>
              <a:t> lưu giữ thông tin dưới dạng key-value.</a:t>
            </a:r>
            <a:endParaRPr/>
          </a:p>
          <a:p>
            <a:pPr indent="-317500" lvl="0" marL="457200" marR="0" rtl="0" algn="l">
              <a:lnSpc>
                <a:spcPct val="100000"/>
              </a:lnSpc>
              <a:spcBef>
                <a:spcPts val="0"/>
              </a:spcBef>
              <a:spcAft>
                <a:spcPts val="0"/>
              </a:spcAft>
              <a:buSzPts val="1400"/>
              <a:buChar char="●"/>
            </a:pPr>
            <a:r>
              <a:rPr lang="en"/>
              <a:t>Trong template thymeleaf, sử dụng </a:t>
            </a:r>
            <a:r>
              <a:rPr b="1" lang="en"/>
              <a:t>Thymeleaf Standard Expression </a:t>
            </a:r>
            <a:r>
              <a:rPr lang="en"/>
              <a:t>để lấy các thông tin trong Model.</a:t>
            </a:r>
            <a:endParaRPr/>
          </a:p>
          <a:p>
            <a:pPr indent="0" lvl="0" marL="457200" marR="0" rtl="0" algn="l">
              <a:lnSpc>
                <a:spcPct val="100000"/>
              </a:lnSpc>
              <a:spcBef>
                <a:spcPts val="0"/>
              </a:spcBef>
              <a:spcAft>
                <a:spcPts val="0"/>
              </a:spcAft>
              <a:buNone/>
            </a:pPr>
            <a:r>
              <a:t/>
            </a:r>
            <a:endParaRPr/>
          </a:p>
          <a:p>
            <a:pPr indent="-317500" lvl="1" marL="914400" marR="0" rtl="0" algn="l">
              <a:lnSpc>
                <a:spcPct val="100000"/>
              </a:lnSpc>
              <a:spcBef>
                <a:spcPts val="0"/>
              </a:spcBef>
              <a:spcAft>
                <a:spcPts val="0"/>
              </a:spcAft>
              <a:buSzPts val="1400"/>
              <a:buChar char="○"/>
            </a:pPr>
            <a:r>
              <a:rPr lang="en">
                <a:solidFill>
                  <a:srgbClr val="0000FF"/>
                </a:solidFill>
              </a:rPr>
              <a:t>${...}</a:t>
            </a:r>
            <a:r>
              <a:rPr lang="en"/>
              <a:t>: Giá trị cục bộ của một biến.</a:t>
            </a:r>
            <a:endParaRPr/>
          </a:p>
          <a:p>
            <a:pPr indent="-317500" lvl="1" marL="914400" marR="0" rtl="0" algn="l">
              <a:lnSpc>
                <a:spcPct val="100000"/>
              </a:lnSpc>
              <a:spcBef>
                <a:spcPts val="0"/>
              </a:spcBef>
              <a:spcAft>
                <a:spcPts val="0"/>
              </a:spcAft>
              <a:buSzPts val="1400"/>
              <a:buChar char="○"/>
            </a:pPr>
            <a:r>
              <a:rPr lang="en">
                <a:solidFill>
                  <a:srgbClr val="0000FF"/>
                </a:solidFill>
              </a:rPr>
              <a:t>*{...}</a:t>
            </a:r>
            <a:r>
              <a:rPr lang="en"/>
              <a:t>: Giá trị của một biến được chỉ định</a:t>
            </a:r>
            <a:endParaRPr/>
          </a:p>
          <a:p>
            <a:pPr indent="-317500" lvl="1" marL="914400" marR="0" rtl="0" algn="l">
              <a:lnSpc>
                <a:spcPct val="100000"/>
              </a:lnSpc>
              <a:spcBef>
                <a:spcPts val="0"/>
              </a:spcBef>
              <a:spcAft>
                <a:spcPts val="0"/>
              </a:spcAft>
              <a:buSzPts val="1400"/>
              <a:buChar char="○"/>
            </a:pPr>
            <a:r>
              <a:rPr lang="en">
                <a:solidFill>
                  <a:srgbClr val="0000FF"/>
                </a:solidFill>
              </a:rPr>
              <a:t>#{...}</a:t>
            </a:r>
            <a:r>
              <a:rPr lang="en"/>
              <a:t>: Lấy message</a:t>
            </a:r>
            <a:endParaRPr/>
          </a:p>
          <a:p>
            <a:pPr indent="-317500" lvl="1" marL="914400" marR="0" rtl="0" algn="l">
              <a:lnSpc>
                <a:spcPct val="100000"/>
              </a:lnSpc>
              <a:spcBef>
                <a:spcPts val="0"/>
              </a:spcBef>
              <a:spcAft>
                <a:spcPts val="0"/>
              </a:spcAft>
              <a:buSzPts val="1400"/>
              <a:buChar char="○"/>
            </a:pPr>
            <a:r>
              <a:rPr lang="en">
                <a:solidFill>
                  <a:srgbClr val="0000FF"/>
                </a:solidFill>
              </a:rPr>
              <a:t>@{...}</a:t>
            </a:r>
            <a:r>
              <a:rPr lang="en"/>
              <a:t>: Lấy đường dẫn URL dựa theo context của server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&amp; View</a:t>
            </a:r>
            <a:endParaRPr/>
          </a:p>
        </p:txBody>
      </p:sp>
      <p:sp>
        <p:nvSpPr>
          <p:cNvPr id="343" name="Google Shape;343;p57"/>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solidFill>
                  <a:srgbClr val="0000FF"/>
                </a:solidFill>
              </a:rPr>
              <a:t>${...}</a:t>
            </a:r>
            <a:r>
              <a:rPr b="1" lang="en"/>
              <a:t> - Variables Expressions</a:t>
            </a:r>
            <a:endParaRPr b="1"/>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i="1" lang="en">
                <a:solidFill>
                  <a:srgbClr val="980000"/>
                </a:solidFill>
              </a:rPr>
              <a:t>// Trong Controller, thêm key "today" với giá trị "Monday" vào model:</a:t>
            </a:r>
            <a:endParaRPr i="1">
              <a:solidFill>
                <a:srgbClr val="980000"/>
              </a:solidFill>
            </a:endParaRPr>
          </a:p>
          <a:p>
            <a:pPr indent="0" lvl="0" marL="457200" marR="0" rtl="0" algn="l">
              <a:lnSpc>
                <a:spcPct val="100000"/>
              </a:lnSpc>
              <a:spcBef>
                <a:spcPts val="0"/>
              </a:spcBef>
              <a:spcAft>
                <a:spcPts val="0"/>
              </a:spcAft>
              <a:buNone/>
            </a:pPr>
            <a:r>
              <a:rPr lang="en"/>
              <a:t>model.addAttribute("</a:t>
            </a:r>
            <a:r>
              <a:rPr lang="en">
                <a:solidFill>
                  <a:srgbClr val="0000FF"/>
                </a:solidFill>
              </a:rPr>
              <a:t>today</a:t>
            </a:r>
            <a:r>
              <a:rPr lang="en"/>
              <a:t>", "Monday");</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i="1" lang="en">
                <a:solidFill>
                  <a:srgbClr val="980000"/>
                </a:solidFill>
              </a:rPr>
              <a:t>&lt;!-- Trong Thymeleaf, để lấy giá trị của biến today, sử dụng ${...} --&gt;</a:t>
            </a:r>
            <a:endParaRPr i="1">
              <a:solidFill>
                <a:srgbClr val="980000"/>
              </a:solidFill>
            </a:endParaRPr>
          </a:p>
          <a:p>
            <a:pPr indent="0" lvl="0" marL="457200" marR="0" rtl="0" algn="l">
              <a:lnSpc>
                <a:spcPct val="100000"/>
              </a:lnSpc>
              <a:spcBef>
                <a:spcPts val="0"/>
              </a:spcBef>
              <a:spcAft>
                <a:spcPts val="0"/>
              </a:spcAft>
              <a:buNone/>
            </a:pPr>
            <a:r>
              <a:rPr lang="en"/>
              <a:t>&lt;p&gt;Today is: &lt;span th:text="</a:t>
            </a:r>
            <a:r>
              <a:rPr lang="en">
                <a:solidFill>
                  <a:srgbClr val="0000FF"/>
                </a:solidFill>
              </a:rPr>
              <a:t>${today}</a:t>
            </a:r>
            <a:r>
              <a:rPr lang="en"/>
              <a:t>"&gt;&lt;/span&gt;.&lt;/p&gt;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r>
              <a:rPr i="1" lang="en">
                <a:solidFill>
                  <a:srgbClr val="980000"/>
                </a:solidFill>
              </a:rPr>
              <a:t>&lt;!-- Kết quả hiển thị --&gt;</a:t>
            </a:r>
            <a:endParaRPr i="1">
              <a:solidFill>
                <a:srgbClr val="980000"/>
              </a:solidFill>
            </a:endParaRPr>
          </a:p>
          <a:p>
            <a:pPr indent="0" lvl="0" marL="0" marR="0" rtl="0" algn="l">
              <a:lnSpc>
                <a:spcPct val="100000"/>
              </a:lnSpc>
              <a:spcBef>
                <a:spcPts val="0"/>
              </a:spcBef>
              <a:spcAft>
                <a:spcPts val="0"/>
              </a:spcAft>
              <a:buNone/>
            </a:pPr>
            <a:r>
              <a:rPr i="1" lang="en">
                <a:solidFill>
                  <a:srgbClr val="980000"/>
                </a:solidFill>
              </a:rPr>
              <a:t>	</a:t>
            </a:r>
            <a:r>
              <a:rPr lang="en">
                <a:solidFill>
                  <a:srgbClr val="22863A"/>
                </a:solidFill>
              </a:rPr>
              <a:t>Today is: Monday</a:t>
            </a:r>
            <a:endParaRPr>
              <a:solidFill>
                <a:srgbClr val="22863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&amp; View</a:t>
            </a:r>
            <a:endParaRPr/>
          </a:p>
        </p:txBody>
      </p:sp>
      <p:sp>
        <p:nvSpPr>
          <p:cNvPr id="349" name="Google Shape;349;p58"/>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0000FF"/>
                </a:solidFill>
              </a:rPr>
              <a:t>*{...}</a:t>
            </a:r>
            <a:r>
              <a:rPr b="1" lang="en"/>
              <a:t> - Variables Expressions on selections</a:t>
            </a:r>
            <a:endParaRPr b="1"/>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i="1" lang="en">
                <a:solidFill>
                  <a:srgbClr val="980000"/>
                </a:solidFill>
              </a:rPr>
              <a:t>&lt;!--</a:t>
            </a:r>
            <a:r>
              <a:rPr i="1" lang="en">
                <a:solidFill>
                  <a:srgbClr val="980000"/>
                </a:solidFill>
              </a:rPr>
              <a:t> </a:t>
            </a:r>
            <a:r>
              <a:rPr i="1" lang="en">
                <a:solidFill>
                  <a:srgbClr val="980000"/>
                </a:solidFill>
              </a:rPr>
              <a:t>*{...} sẽ lấy ra giá trị của một biến cho trước bởi th:object --&gt;</a:t>
            </a:r>
            <a:endParaRPr i="1">
              <a:solidFill>
                <a:srgbClr val="980000"/>
              </a:solidFill>
            </a:endParaRPr>
          </a:p>
          <a:p>
            <a:pPr indent="457200" lvl="0" marL="0" marR="0" rtl="0" algn="l">
              <a:lnSpc>
                <a:spcPct val="100000"/>
              </a:lnSpc>
              <a:spcBef>
                <a:spcPts val="0"/>
              </a:spcBef>
              <a:spcAft>
                <a:spcPts val="0"/>
              </a:spcAft>
              <a:buNone/>
            </a:pPr>
            <a:r>
              <a:rPr lang="en"/>
              <a:t>&lt;div th:object="</a:t>
            </a:r>
            <a:r>
              <a:rPr lang="en">
                <a:solidFill>
                  <a:srgbClr val="0000FF"/>
                </a:solidFill>
              </a:rPr>
              <a:t>${session.user}</a:t>
            </a:r>
            <a:r>
              <a:rPr lang="en"/>
              <a:t>"&gt;</a:t>
            </a:r>
            <a:endParaRPr/>
          </a:p>
          <a:p>
            <a:pPr indent="457200" lvl="0" marL="457200" marR="0" rtl="0" algn="l">
              <a:lnSpc>
                <a:spcPct val="100000"/>
              </a:lnSpc>
              <a:spcBef>
                <a:spcPts val="0"/>
              </a:spcBef>
              <a:spcAft>
                <a:spcPts val="0"/>
              </a:spcAft>
              <a:buNone/>
            </a:pPr>
            <a:r>
              <a:rPr i="1" lang="en">
                <a:solidFill>
                  <a:srgbClr val="980000"/>
                </a:solidFill>
              </a:rPr>
              <a:t>&lt;!-- th:object tồn tại trong phạm vi của thẻ div này --&gt;</a:t>
            </a:r>
            <a:endParaRPr i="1">
              <a:solidFill>
                <a:srgbClr val="980000"/>
              </a:solidFill>
            </a:endParaRPr>
          </a:p>
          <a:p>
            <a:pPr indent="0" lvl="0" marL="0" marR="0" rtl="0" algn="l">
              <a:lnSpc>
                <a:spcPct val="100000"/>
              </a:lnSpc>
              <a:spcBef>
                <a:spcPts val="0"/>
              </a:spcBef>
              <a:spcAft>
                <a:spcPts val="0"/>
              </a:spcAft>
              <a:buNone/>
            </a:pPr>
            <a:r>
              <a:t/>
            </a:r>
            <a:endParaRPr i="1">
              <a:solidFill>
                <a:srgbClr val="980000"/>
              </a:solidFill>
            </a:endParaRPr>
          </a:p>
          <a:p>
            <a:pPr indent="457200" lvl="0" marL="457200" marR="0" rtl="0" algn="l">
              <a:lnSpc>
                <a:spcPct val="100000"/>
              </a:lnSpc>
              <a:spcBef>
                <a:spcPts val="0"/>
              </a:spcBef>
              <a:spcAft>
                <a:spcPts val="0"/>
              </a:spcAft>
              <a:buNone/>
            </a:pPr>
            <a:r>
              <a:rPr i="1" lang="en">
                <a:solidFill>
                  <a:srgbClr val="980000"/>
                </a:solidFill>
              </a:rPr>
              <a:t>&lt;!-- Lấy ra tên của đối tượng session.user --&gt;</a:t>
            </a:r>
            <a:endParaRPr i="1">
              <a:solidFill>
                <a:srgbClr val="980000"/>
              </a:solidFill>
            </a:endParaRPr>
          </a:p>
          <a:p>
            <a:pPr indent="457200" lvl="0" marL="457200" marR="0" rtl="0" algn="l">
              <a:lnSpc>
                <a:spcPct val="100000"/>
              </a:lnSpc>
              <a:spcBef>
                <a:spcPts val="0"/>
              </a:spcBef>
              <a:spcAft>
                <a:spcPts val="0"/>
              </a:spcAft>
              <a:buNone/>
            </a:pPr>
            <a:r>
              <a:rPr lang="en"/>
              <a:t>&lt;p&gt;Name: &lt;span th:text="</a:t>
            </a:r>
            <a:r>
              <a:rPr lang="en">
                <a:solidFill>
                  <a:srgbClr val="0000FF"/>
                </a:solidFill>
              </a:rPr>
              <a:t>*{firstName}</a:t>
            </a:r>
            <a:r>
              <a:rPr lang="en"/>
              <a:t>"&gt;&lt;/span&gt;.&lt;/p&gt; </a:t>
            </a:r>
            <a:endParaRPr/>
          </a:p>
          <a:p>
            <a:pPr indent="457200" lvl="0" marL="457200" marR="0" rtl="0" algn="l">
              <a:lnSpc>
                <a:spcPct val="100000"/>
              </a:lnSpc>
              <a:spcBef>
                <a:spcPts val="0"/>
              </a:spcBef>
              <a:spcAft>
                <a:spcPts val="0"/>
              </a:spcAft>
              <a:buNone/>
            </a:pPr>
            <a:r>
              <a:rPr i="1" lang="en">
                <a:solidFill>
                  <a:srgbClr val="980000"/>
                </a:solidFill>
              </a:rPr>
              <a:t>&lt;!-- Lấy ra lastName của đối tượng session.user --&gt;</a:t>
            </a:r>
            <a:endParaRPr i="1">
              <a:solidFill>
                <a:srgbClr val="980000"/>
              </a:solidFill>
            </a:endParaRPr>
          </a:p>
          <a:p>
            <a:pPr indent="457200" lvl="0" marL="457200" marR="0" rtl="0" algn="l">
              <a:lnSpc>
                <a:spcPct val="100000"/>
              </a:lnSpc>
              <a:spcBef>
                <a:spcPts val="0"/>
              </a:spcBef>
              <a:spcAft>
                <a:spcPts val="0"/>
              </a:spcAft>
              <a:buNone/>
            </a:pPr>
            <a:r>
              <a:rPr lang="en"/>
              <a:t>&lt;p&gt;Surname: &lt;span th:text="</a:t>
            </a:r>
            <a:r>
              <a:rPr lang="en">
                <a:solidFill>
                  <a:srgbClr val="0000FF"/>
                </a:solidFill>
              </a:rPr>
              <a:t>*{lastName}</a:t>
            </a:r>
            <a:r>
              <a:rPr lang="en"/>
              <a:t>"&gt;&lt;/span&gt;.&lt;/p&gt;</a:t>
            </a:r>
            <a:endParaRPr/>
          </a:p>
          <a:p>
            <a:pPr indent="457200" lvl="0" marL="0" marR="0" rtl="0" algn="l">
              <a:lnSpc>
                <a:spcPct val="100000"/>
              </a:lnSpc>
              <a:spcBef>
                <a:spcPts val="0"/>
              </a:spcBef>
              <a:spcAft>
                <a:spcPts val="0"/>
              </a:spcAft>
              <a:buNone/>
            </a:pPr>
            <a:r>
              <a:rPr lang="en"/>
              <a:t>&lt;/div&gt;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&amp; View</a:t>
            </a:r>
            <a:endParaRPr/>
          </a:p>
        </p:txBody>
      </p:sp>
      <p:sp>
        <p:nvSpPr>
          <p:cNvPr id="355" name="Google Shape;355;p59"/>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0000FF"/>
                </a:solidFill>
              </a:rPr>
              <a:t>#{...}</a:t>
            </a:r>
            <a:r>
              <a:rPr b="1" lang="en"/>
              <a:t> - Message Expression</a:t>
            </a:r>
            <a:endParaRPr b="1"/>
          </a:p>
          <a:p>
            <a:pPr indent="0" lvl="0" marL="0" marR="0" rtl="0" algn="l">
              <a:lnSpc>
                <a:spcPct val="100000"/>
              </a:lnSpc>
              <a:spcBef>
                <a:spcPts val="0"/>
              </a:spcBef>
              <a:spcAft>
                <a:spcPts val="0"/>
              </a:spcAft>
              <a:buNone/>
            </a:pPr>
            <a:r>
              <a:t/>
            </a:r>
            <a:endParaRPr b="1"/>
          </a:p>
          <a:p>
            <a:pPr indent="0" lvl="0" marL="457200" marR="0" rtl="0" algn="l">
              <a:lnSpc>
                <a:spcPct val="100000"/>
              </a:lnSpc>
              <a:spcBef>
                <a:spcPts val="0"/>
              </a:spcBef>
              <a:spcAft>
                <a:spcPts val="0"/>
              </a:spcAft>
              <a:buNone/>
            </a:pPr>
            <a:r>
              <a:rPr i="1" lang="en">
                <a:solidFill>
                  <a:srgbClr val="980000"/>
                </a:solidFill>
              </a:rPr>
              <a:t>// Ví dụ, trong application.properties có một message chào người dùng bằng nhiều ngôn ngữ.</a:t>
            </a:r>
            <a:endParaRPr i="1">
              <a:solidFill>
                <a:srgbClr val="980000"/>
              </a:solidFill>
            </a:endParaRPr>
          </a:p>
          <a:p>
            <a:pPr indent="0" lvl="0" marL="457200" marR="0" rtl="0" algn="l">
              <a:lnSpc>
                <a:spcPct val="100000"/>
              </a:lnSpc>
              <a:spcBef>
                <a:spcPts val="0"/>
              </a:spcBef>
              <a:spcAft>
                <a:spcPts val="0"/>
              </a:spcAft>
              <a:buNone/>
            </a:pPr>
            <a:r>
              <a:rPr i="1" lang="en">
                <a:solidFill>
                  <a:srgbClr val="980000"/>
                </a:solidFill>
              </a:rPr>
              <a:t>// home.welcome=Welcome to KTC!</a:t>
            </a:r>
            <a:endParaRPr/>
          </a:p>
          <a:p>
            <a:pPr indent="0" lvl="0" marL="0" marR="0" rtl="0" algn="l">
              <a:lnSpc>
                <a:spcPct val="100000"/>
              </a:lnSpc>
              <a:spcBef>
                <a:spcPts val="0"/>
              </a:spcBef>
              <a:spcAft>
                <a:spcPts val="0"/>
              </a:spcAft>
              <a:buNone/>
            </a:pPr>
            <a:r>
              <a:t/>
            </a:r>
            <a:endParaRPr/>
          </a:p>
          <a:p>
            <a:pPr indent="0" lvl="0" marL="457200" rtl="0" algn="l">
              <a:spcBef>
                <a:spcPts val="0"/>
              </a:spcBef>
              <a:spcAft>
                <a:spcPts val="0"/>
              </a:spcAft>
              <a:buNone/>
            </a:pPr>
            <a:r>
              <a:rPr i="1" lang="en">
                <a:solidFill>
                  <a:srgbClr val="980000"/>
                </a:solidFill>
              </a:rPr>
              <a:t>&lt;!-- #{...} sẽ lấy ra giá trị của message --&gt;</a:t>
            </a:r>
            <a:endParaRPr/>
          </a:p>
          <a:p>
            <a:pPr indent="457200" lvl="0" marL="0" marR="0" rtl="0" algn="l">
              <a:lnSpc>
                <a:spcPct val="100000"/>
              </a:lnSpc>
              <a:spcBef>
                <a:spcPts val="0"/>
              </a:spcBef>
              <a:spcAft>
                <a:spcPts val="0"/>
              </a:spcAft>
              <a:buNone/>
            </a:pPr>
            <a:r>
              <a:rPr lang="en"/>
              <a:t>&lt;p th:utext="</a:t>
            </a:r>
            <a:r>
              <a:rPr lang="en">
                <a:solidFill>
                  <a:srgbClr val="0000FF"/>
                </a:solidFill>
              </a:rPr>
              <a:t>#{home.welcome}</a:t>
            </a:r>
            <a:r>
              <a:rPr lang="en"/>
              <a:t>"&gt;Xin chào các bạn!&lt;/p&gt;</a:t>
            </a:r>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0"/>
              </a:spcBef>
              <a:spcAft>
                <a:spcPts val="0"/>
              </a:spcAft>
              <a:buNone/>
            </a:pPr>
            <a:r>
              <a:rPr i="1" lang="en">
                <a:solidFill>
                  <a:srgbClr val="980000"/>
                </a:solidFill>
              </a:rPr>
              <a:t>&lt;!-- Đoạn text tiếng việt bên trong thẻ p sẽ bị thay thế khi render #{home.welcome}.--&gt;</a:t>
            </a:r>
            <a:endParaRPr i="1">
              <a:solidFill>
                <a:srgbClr val="98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0"/>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&amp; View</a:t>
            </a:r>
            <a:endParaRPr/>
          </a:p>
        </p:txBody>
      </p:sp>
      <p:sp>
        <p:nvSpPr>
          <p:cNvPr id="361" name="Google Shape;361;p60"/>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0000FF"/>
                </a:solidFill>
              </a:rPr>
              <a:t>@{...}</a:t>
            </a:r>
            <a:r>
              <a:rPr b="1" lang="en"/>
              <a:t> - URL Expression</a:t>
            </a:r>
            <a:endParaRPr b="1"/>
          </a:p>
          <a:p>
            <a:pPr indent="0" lvl="0" marL="0" marR="0" rtl="0" algn="l">
              <a:lnSpc>
                <a:spcPct val="100000"/>
              </a:lnSpc>
              <a:spcBef>
                <a:spcPts val="0"/>
              </a:spcBef>
              <a:spcAft>
                <a:spcPts val="0"/>
              </a:spcAft>
              <a:buNone/>
            </a:pPr>
            <a:r>
              <a:t/>
            </a:r>
            <a:endParaRPr/>
          </a:p>
          <a:p>
            <a:pPr indent="457200" lvl="0" marL="0" marR="0" rtl="0" algn="l">
              <a:lnSpc>
                <a:spcPct val="100000"/>
              </a:lnSpc>
              <a:spcBef>
                <a:spcPts val="0"/>
              </a:spcBef>
              <a:spcAft>
                <a:spcPts val="0"/>
              </a:spcAft>
              <a:buNone/>
            </a:pPr>
            <a:r>
              <a:rPr i="1" lang="en">
                <a:solidFill>
                  <a:srgbClr val="980000"/>
                </a:solidFill>
              </a:rPr>
              <a:t>// @{...} xử lý và trả ra giá trị URL theo context của máy chủ cho client</a:t>
            </a:r>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0"/>
              </a:spcBef>
              <a:spcAft>
                <a:spcPts val="0"/>
              </a:spcAft>
              <a:buNone/>
            </a:pPr>
            <a:r>
              <a:rPr i="1" lang="en">
                <a:solidFill>
                  <a:srgbClr val="980000"/>
                </a:solidFill>
              </a:rPr>
              <a:t>&lt;!-- tương đương với 'http://localhost:8080/order/details?orderId=3' --&gt;</a:t>
            </a:r>
            <a:endParaRPr/>
          </a:p>
          <a:p>
            <a:pPr indent="457200" lvl="0" marL="0" marR="0" rtl="0" algn="l">
              <a:lnSpc>
                <a:spcPct val="100000"/>
              </a:lnSpc>
              <a:spcBef>
                <a:spcPts val="0"/>
              </a:spcBef>
              <a:spcAft>
                <a:spcPts val="0"/>
              </a:spcAft>
              <a:buNone/>
            </a:pPr>
            <a:r>
              <a:rPr lang="en"/>
              <a:t>&lt;a href="details.html" </a:t>
            </a:r>
            <a:endParaRPr/>
          </a:p>
          <a:p>
            <a:pPr indent="457200" lvl="0" marL="457200" marR="0" rtl="0" algn="l">
              <a:lnSpc>
                <a:spcPct val="100000"/>
              </a:lnSpc>
              <a:spcBef>
                <a:spcPts val="0"/>
              </a:spcBef>
              <a:spcAft>
                <a:spcPts val="0"/>
              </a:spcAft>
              <a:buNone/>
            </a:pPr>
            <a:r>
              <a:rPr lang="en"/>
              <a:t>th:href="</a:t>
            </a:r>
            <a:r>
              <a:rPr lang="en">
                <a:solidFill>
                  <a:srgbClr val="0000FF"/>
                </a:solidFill>
              </a:rPr>
              <a:t>@{http://localhost:8080/order/details(orderId=${o.id})}</a:t>
            </a:r>
            <a:r>
              <a:rPr lang="en"/>
              <a:t>"&gt;view&lt;/a&gt;</a:t>
            </a:r>
            <a:endParaRPr/>
          </a:p>
          <a:p>
            <a:pPr indent="0" lvl="0" marL="0" marR="0" rtl="0" algn="l">
              <a:lnSpc>
                <a:spcPct val="100000"/>
              </a:lnSpc>
              <a:spcBef>
                <a:spcPts val="0"/>
              </a:spcBef>
              <a:spcAft>
                <a:spcPts val="0"/>
              </a:spcAft>
              <a:buNone/>
            </a:pPr>
            <a:r>
              <a:t/>
            </a:r>
            <a:endParaRPr/>
          </a:p>
          <a:p>
            <a:pPr indent="457200" lvl="0" marL="0" marR="0" rtl="0" algn="l">
              <a:lnSpc>
                <a:spcPct val="100000"/>
              </a:lnSpc>
              <a:spcBef>
                <a:spcPts val="0"/>
              </a:spcBef>
              <a:spcAft>
                <a:spcPts val="0"/>
              </a:spcAft>
              <a:buNone/>
            </a:pPr>
            <a:r>
              <a:rPr i="1" lang="en">
                <a:solidFill>
                  <a:srgbClr val="980000"/>
                </a:solidFill>
              </a:rPr>
              <a:t>&lt;!-- tương đương  '/order/details?orderId=3' --&gt;</a:t>
            </a:r>
            <a:endParaRPr i="1">
              <a:solidFill>
                <a:srgbClr val="980000"/>
              </a:solidFill>
            </a:endParaRPr>
          </a:p>
          <a:p>
            <a:pPr indent="457200" lvl="0" marL="0" marR="0" rtl="0" algn="l">
              <a:lnSpc>
                <a:spcPct val="100000"/>
              </a:lnSpc>
              <a:spcBef>
                <a:spcPts val="0"/>
              </a:spcBef>
              <a:spcAft>
                <a:spcPts val="0"/>
              </a:spcAft>
              <a:buNone/>
            </a:pPr>
            <a:r>
              <a:rPr lang="en"/>
              <a:t>&lt;a href="details.html" th:href="</a:t>
            </a:r>
            <a:r>
              <a:rPr lang="en">
                <a:solidFill>
                  <a:srgbClr val="0000FF"/>
                </a:solidFill>
              </a:rPr>
              <a:t>@{/order/details(orderId=${o.id})}</a:t>
            </a:r>
            <a:r>
              <a:rPr lang="en"/>
              <a:t>"&gt;view&lt;/a&gt;</a:t>
            </a:r>
            <a:endParaRPr/>
          </a:p>
          <a:p>
            <a:pPr indent="457200" lvl="0" marL="0" marR="0" rtl="0" algn="l">
              <a:lnSpc>
                <a:spcPct val="100000"/>
              </a:lnSpc>
              <a:spcBef>
                <a:spcPts val="0"/>
              </a:spcBef>
              <a:spcAft>
                <a:spcPts val="0"/>
              </a:spcAft>
              <a:buNone/>
            </a:pPr>
            <a:r>
              <a:rPr i="1" lang="en">
                <a:solidFill>
                  <a:srgbClr val="980000"/>
                </a:solidFill>
              </a:rPr>
              <a:t>// Nếu bắt dầu bằng dấu / thì nó sẽ là Relative URL và sẽ tương ứng theo context của máy chủ</a:t>
            </a:r>
            <a:endParaRPr i="1">
              <a:solidFill>
                <a:srgbClr val="98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idx="1" type="subTitle"/>
          </p:nvPr>
        </p:nvSpPr>
        <p:spPr>
          <a:xfrm>
            <a:off x="633450" y="3025075"/>
            <a:ext cx="8344200" cy="9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200"/>
              <a:t>Nếu có bất kỳ thắc mắc nào, h</a:t>
            </a:r>
            <a:r>
              <a:rPr lang="en" sz="1200"/>
              <a:t>ãy đặt câu hỏi qua</a:t>
            </a:r>
            <a:endParaRPr sz="1200"/>
          </a:p>
          <a:p>
            <a:pPr indent="0" lvl="0" marL="0" rtl="0" algn="l">
              <a:spcBef>
                <a:spcPts val="1000"/>
              </a:spcBef>
              <a:spcAft>
                <a:spcPts val="0"/>
              </a:spcAft>
              <a:buClr>
                <a:schemeClr val="lt1"/>
              </a:buClr>
              <a:buSzPts val="1100"/>
              <a:buFont typeface="Arial"/>
              <a:buNone/>
            </a:pPr>
            <a:r>
              <a:rPr b="1" lang="en" sz="1800" u="sng">
                <a:solidFill>
                  <a:schemeClr val="hlink"/>
                </a:solidFill>
                <a:hlinkClick r:id="rId3"/>
              </a:rPr>
              <a:t>mail@mail.com</a:t>
            </a:r>
            <a:r>
              <a:rPr b="1" lang="en" sz="1800"/>
              <a:t> hoặc Zalo 0xxx xxx xxx</a:t>
            </a:r>
            <a:endParaRPr b="1" sz="1800"/>
          </a:p>
        </p:txBody>
      </p:sp>
      <p:pic>
        <p:nvPicPr>
          <p:cNvPr id="367" name="Google Shape;367;p61"/>
          <p:cNvPicPr preferRelativeResize="0"/>
          <p:nvPr/>
        </p:nvPicPr>
        <p:blipFill>
          <a:blip r:embed="rId4">
            <a:alphaModFix/>
          </a:blip>
          <a:stretch>
            <a:fillRect/>
          </a:stretch>
        </p:blipFill>
        <p:spPr>
          <a:xfrm>
            <a:off x="715098" y="1446635"/>
            <a:ext cx="4190848" cy="1252325"/>
          </a:xfrm>
          <a:prstGeom prst="rect">
            <a:avLst/>
          </a:prstGeom>
          <a:noFill/>
          <a:ln>
            <a:noFill/>
          </a:ln>
        </p:spPr>
      </p:pic>
      <p:sp>
        <p:nvSpPr>
          <p:cNvPr id="368" name="Google Shape;368;p6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070650"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0" name="Google Shape;260;p45"/>
          <p:cNvSpPr txBox="1"/>
          <p:nvPr>
            <p:ph idx="1" type="subTitle"/>
          </p:nvPr>
        </p:nvSpPr>
        <p:spPr>
          <a:xfrm>
            <a:off x="1609075"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Thymeleaf</a:t>
            </a:r>
            <a:endParaRPr/>
          </a:p>
        </p:txBody>
      </p:sp>
      <p:sp>
        <p:nvSpPr>
          <p:cNvPr id="261" name="Google Shape;261;p45"/>
          <p:cNvSpPr txBox="1"/>
          <p:nvPr>
            <p:ph idx="2"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bài giảng</a:t>
            </a:r>
            <a:endParaRPr/>
          </a:p>
        </p:txBody>
      </p:sp>
      <p:sp>
        <p:nvSpPr>
          <p:cNvPr id="262" name="Google Shape;262;p45"/>
          <p:cNvSpPr txBox="1"/>
          <p:nvPr>
            <p:ph idx="3" type="title"/>
          </p:nvPr>
        </p:nvSpPr>
        <p:spPr>
          <a:xfrm>
            <a:off x="1070650" y="21035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3" name="Google Shape;263;p45"/>
          <p:cNvSpPr txBox="1"/>
          <p:nvPr>
            <p:ph idx="4" type="subTitle"/>
          </p:nvPr>
        </p:nvSpPr>
        <p:spPr>
          <a:xfrm>
            <a:off x="1609075" y="2103524"/>
            <a:ext cx="2607300" cy="73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Ưu điểm của Thymeleaf</a:t>
            </a:r>
            <a:endParaRPr/>
          </a:p>
        </p:txBody>
      </p:sp>
      <p:sp>
        <p:nvSpPr>
          <p:cNvPr id="264" name="Google Shape;264;p45"/>
          <p:cNvSpPr txBox="1"/>
          <p:nvPr>
            <p:ph idx="5" type="title"/>
          </p:nvPr>
        </p:nvSpPr>
        <p:spPr>
          <a:xfrm>
            <a:off x="1070650" y="28397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65" name="Google Shape;265;p45"/>
          <p:cNvSpPr txBox="1"/>
          <p:nvPr>
            <p:ph idx="6" type="subTitle"/>
          </p:nvPr>
        </p:nvSpPr>
        <p:spPr>
          <a:xfrm>
            <a:off x="1609075" y="28397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template của Thymeleaf</a:t>
            </a:r>
            <a:endParaRPr/>
          </a:p>
        </p:txBody>
      </p:sp>
      <p:sp>
        <p:nvSpPr>
          <p:cNvPr id="266" name="Google Shape;266;p45"/>
          <p:cNvSpPr txBox="1"/>
          <p:nvPr>
            <p:ph idx="7" type="title"/>
          </p:nvPr>
        </p:nvSpPr>
        <p:spPr>
          <a:xfrm>
            <a:off x="1070650" y="35759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67" name="Google Shape;267;p45"/>
          <p:cNvSpPr txBox="1"/>
          <p:nvPr>
            <p:ph idx="8" type="subTitle"/>
          </p:nvPr>
        </p:nvSpPr>
        <p:spPr>
          <a:xfrm>
            <a:off x="1609075" y="35759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Cú pháp của Thymeleaf</a:t>
            </a:r>
            <a:endParaRPr/>
          </a:p>
        </p:txBody>
      </p:sp>
      <p:sp>
        <p:nvSpPr>
          <p:cNvPr id="268" name="Google Shape;268;p45"/>
          <p:cNvSpPr txBox="1"/>
          <p:nvPr>
            <p:ph idx="9" type="title"/>
          </p:nvPr>
        </p:nvSpPr>
        <p:spPr>
          <a:xfrm>
            <a:off x="4927449"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69" name="Google Shape;269;p45"/>
          <p:cNvSpPr txBox="1"/>
          <p:nvPr>
            <p:ph idx="13" type="subTitle"/>
          </p:nvPr>
        </p:nvSpPr>
        <p:spPr>
          <a:xfrm>
            <a:off x="5465950"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&amp; View</a:t>
            </a:r>
            <a:endParaRPr/>
          </a:p>
        </p:txBody>
      </p:sp>
      <p:sp>
        <p:nvSpPr>
          <p:cNvPr id="270" name="Google Shape;270;p45"/>
          <p:cNvSpPr txBox="1"/>
          <p:nvPr>
            <p:ph idx="14" type="title"/>
          </p:nvPr>
        </p:nvSpPr>
        <p:spPr>
          <a:xfrm>
            <a:off x="4927449" y="2103522"/>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45"/>
          <p:cNvSpPr txBox="1"/>
          <p:nvPr>
            <p:ph idx="15" type="subTitle"/>
          </p:nvPr>
        </p:nvSpPr>
        <p:spPr>
          <a:xfrm>
            <a:off x="5465950" y="2103519"/>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5"/>
          <p:cNvSpPr txBox="1"/>
          <p:nvPr>
            <p:ph idx="16" type="title"/>
          </p:nvPr>
        </p:nvSpPr>
        <p:spPr>
          <a:xfrm>
            <a:off x="4927449" y="2839728"/>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45"/>
          <p:cNvSpPr txBox="1"/>
          <p:nvPr>
            <p:ph idx="17" type="subTitle"/>
          </p:nvPr>
        </p:nvSpPr>
        <p:spPr>
          <a:xfrm>
            <a:off x="5465950" y="2839721"/>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5"/>
          <p:cNvSpPr txBox="1"/>
          <p:nvPr>
            <p:ph idx="18" type="title"/>
          </p:nvPr>
        </p:nvSpPr>
        <p:spPr>
          <a:xfrm>
            <a:off x="4927449" y="35759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5"/>
          <p:cNvSpPr txBox="1"/>
          <p:nvPr>
            <p:ph idx="19" type="subTitle"/>
          </p:nvPr>
        </p:nvSpPr>
        <p:spPr>
          <a:xfrm>
            <a:off x="5465950" y="3575916"/>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Giới thiệu Thymeleaf</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Thymeleaf</a:t>
            </a:r>
            <a:endParaRPr/>
          </a:p>
        </p:txBody>
      </p:sp>
      <p:sp>
        <p:nvSpPr>
          <p:cNvPr id="286" name="Google Shape;286;p47"/>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Thymeleaf</a:t>
            </a:r>
            <a:r>
              <a:rPr lang="en"/>
              <a:t> là một thư viện mã nguồn mở và được coi là một Java Template Engine, được sử dụng để xử lý và tạo ra các trang HTML, XML, JavaScript, CSS, text, và raw content.</a:t>
            </a:r>
            <a:endParaRPr/>
          </a:p>
          <a:p>
            <a:pPr indent="-317500" lvl="0" marL="457200" marR="0" rtl="0" algn="l">
              <a:lnSpc>
                <a:spcPct val="100000"/>
              </a:lnSpc>
              <a:spcBef>
                <a:spcPts val="0"/>
              </a:spcBef>
              <a:spcAft>
                <a:spcPts val="0"/>
              </a:spcAft>
              <a:buSzPts val="1400"/>
              <a:buChar char="●"/>
            </a:pPr>
            <a:r>
              <a:rPr lang="en"/>
              <a:t>Mục tiêu chính của </a:t>
            </a:r>
            <a:r>
              <a:rPr b="1" lang="en"/>
              <a:t>Thymeleaf</a:t>
            </a:r>
            <a:r>
              <a:rPr lang="en"/>
              <a:t> là tạo ra các template đơn giản và dễ bảo trì để phát triển giao diện.</a:t>
            </a:r>
            <a:endParaRPr/>
          </a:p>
        </p:txBody>
      </p:sp>
      <p:pic>
        <p:nvPicPr>
          <p:cNvPr id="287" name="Google Shape;287;p47"/>
          <p:cNvPicPr preferRelativeResize="0"/>
          <p:nvPr/>
        </p:nvPicPr>
        <p:blipFill>
          <a:blip r:embed="rId3">
            <a:alphaModFix/>
          </a:blip>
          <a:stretch>
            <a:fillRect/>
          </a:stretch>
        </p:blipFill>
        <p:spPr>
          <a:xfrm>
            <a:off x="2294988" y="2459175"/>
            <a:ext cx="4554025" cy="268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Ưu điểm của Thymeleaf</a:t>
            </a:r>
            <a:endParaRPr sz="8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Ưu điểm của Thymeleaf</a:t>
            </a:r>
            <a:endParaRPr/>
          </a:p>
        </p:txBody>
      </p:sp>
      <p:sp>
        <p:nvSpPr>
          <p:cNvPr id="298" name="Google Shape;298;p49"/>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Sử dụng HTML làm View</a:t>
            </a:r>
            <a:endParaRPr b="1"/>
          </a:p>
          <a:p>
            <a:pPr indent="-317500" lvl="1" marL="914400" marR="0" rtl="0" algn="l">
              <a:lnSpc>
                <a:spcPct val="100000"/>
              </a:lnSpc>
              <a:spcBef>
                <a:spcPts val="0"/>
              </a:spcBef>
              <a:spcAft>
                <a:spcPts val="0"/>
              </a:spcAft>
              <a:buSzPts val="1400"/>
              <a:buChar char="○"/>
            </a:pPr>
            <a:r>
              <a:rPr b="1" lang="en"/>
              <a:t>Thymeleaf</a:t>
            </a:r>
            <a:r>
              <a:rPr lang="en"/>
              <a:t> sử dụng các thẻ HTML làm view và tích hợp trực tiếp vào các tệp HTML. Điều này đồng nghĩa không cần phải thêm các thẻ "non-HTML" vào tệp HTML. Ví dụ khi sử dụng JSP, cần phải sử dụng thẻ JSTL và khai báo taglib. Tuy nhiên, với Thymeleaf, chỉ cần sử dụng các thẻ HTML chuẩn mà không cần thêm bất kỳ thẻ nào khác.</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Tự động làm mới Giao diện</a:t>
            </a:r>
            <a:endParaRPr b="1"/>
          </a:p>
          <a:p>
            <a:pPr indent="-317500" lvl="1" marL="914400" marR="0" rtl="0" algn="l">
              <a:lnSpc>
                <a:spcPct val="100000"/>
              </a:lnSpc>
              <a:spcBef>
                <a:spcPts val="0"/>
              </a:spcBef>
              <a:spcAft>
                <a:spcPts val="0"/>
              </a:spcAft>
              <a:buSzPts val="1400"/>
              <a:buChar char="○"/>
            </a:pPr>
            <a:r>
              <a:rPr lang="en"/>
              <a:t>Thông thường, cần phải làm mới lại trình duyệt để thấy sự thay đổi trên giao diện của 1 trang web. Thymeleaf cho phép xem các thay đổi trên giao diện mà không cần phải tải lại trang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Các template của Thymeleaf</a:t>
            </a:r>
            <a:endParaRPr sz="8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template của Thymeleaf</a:t>
            </a:r>
            <a:endParaRPr/>
          </a:p>
        </p:txBody>
      </p:sp>
      <p:sp>
        <p:nvSpPr>
          <p:cNvPr id="309" name="Google Shape;309;p51"/>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HTML Template</a:t>
            </a:r>
            <a:endParaRPr b="1"/>
          </a:p>
          <a:p>
            <a:pPr indent="-317500" lvl="1" marL="914400" marR="0" rtl="0" algn="l">
              <a:lnSpc>
                <a:spcPct val="100000"/>
              </a:lnSpc>
              <a:spcBef>
                <a:spcPts val="0"/>
              </a:spcBef>
              <a:spcAft>
                <a:spcPts val="0"/>
              </a:spcAft>
              <a:buSzPts val="1400"/>
              <a:buChar char="○"/>
            </a:pPr>
            <a:r>
              <a:rPr lang="en"/>
              <a:t>Chế độ template HTML cho phép làm việc với các tệp HTML chuẩn như HTML5 và XHTML. Thymeleaf sẽ kiểm tra tính hợp lệ và tính đúng đắn của các tệp này, và cấu trúc template (hoặc mã template) được ưu tiên ở mức độ cao nhất trong đầu ra.</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XML Template</a:t>
            </a:r>
            <a:endParaRPr b="1"/>
          </a:p>
          <a:p>
            <a:pPr indent="-317500" lvl="1" marL="914400" marR="0" rtl="0" algn="l">
              <a:lnSpc>
                <a:spcPct val="100000"/>
              </a:lnSpc>
              <a:spcBef>
                <a:spcPts val="0"/>
              </a:spcBef>
              <a:spcAft>
                <a:spcPts val="0"/>
              </a:spcAft>
              <a:buSzPts val="1400"/>
              <a:buChar char="○"/>
            </a:pPr>
            <a:r>
              <a:rPr lang="en"/>
              <a:t>Chế độ template XML cho phép xử lý các tệp XML. Trình phân tích cú pháp sẽ báo lỗi nếu tệp XML vi phạm các quy tắc cú pháp như thiếu thẻ mở/đóng, thiếu dấu &lt; &gt;, thiếu thuộc tính, v.v…</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Text Template</a:t>
            </a:r>
            <a:endParaRPr b="1"/>
          </a:p>
          <a:p>
            <a:pPr indent="-317500" lvl="1" marL="914400" marR="0" rtl="0" algn="l">
              <a:lnSpc>
                <a:spcPct val="100000"/>
              </a:lnSpc>
              <a:spcBef>
                <a:spcPts val="0"/>
              </a:spcBef>
              <a:spcAft>
                <a:spcPts val="0"/>
              </a:spcAft>
              <a:buSzPts val="1400"/>
              <a:buChar char="○"/>
            </a:pPr>
            <a:r>
              <a:rPr lang="en"/>
              <a:t>Chế độ template Text cho phép sử dụng cú pháp đặc biệt cho các template không chứa đánh dấu (markup). Ví dụ về các template như vậy có thể là email hoặc các tài liệu thông thường.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template của Thymeleaf</a:t>
            </a:r>
            <a:endParaRPr/>
          </a:p>
        </p:txBody>
      </p:sp>
      <p:sp>
        <p:nvSpPr>
          <p:cNvPr id="315" name="Google Shape;315;p52"/>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Javascript Template</a:t>
            </a:r>
            <a:endParaRPr b="1"/>
          </a:p>
          <a:p>
            <a:pPr indent="-317500" lvl="1" marL="914400" marR="0" rtl="0" algn="l">
              <a:lnSpc>
                <a:spcPct val="100000"/>
              </a:lnSpc>
              <a:spcBef>
                <a:spcPts val="0"/>
              </a:spcBef>
              <a:spcAft>
                <a:spcPts val="0"/>
              </a:spcAft>
              <a:buSzPts val="1400"/>
              <a:buChar char="○"/>
            </a:pPr>
            <a:r>
              <a:rPr lang="en"/>
              <a:t>Chế độ template Javascript cho phép xử lý các tệp Javascript trong ứng dụng Thymeleaf. Chế độ template Javascript cũng được coi là văn bản và sử dụng cú pháp đặc biệt giống với chế độ template Text.</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CSS Template</a:t>
            </a:r>
            <a:endParaRPr b="1"/>
          </a:p>
          <a:p>
            <a:pPr indent="-317500" lvl="1" marL="914400" marR="0" rtl="0" algn="l">
              <a:lnSpc>
                <a:spcPct val="100000"/>
              </a:lnSpc>
              <a:spcBef>
                <a:spcPts val="0"/>
              </a:spcBef>
              <a:spcAft>
                <a:spcPts val="0"/>
              </a:spcAft>
              <a:buSzPts val="1400"/>
              <a:buChar char="○"/>
            </a:pPr>
            <a:r>
              <a:rPr lang="en"/>
              <a:t>Chế độ template CSS cho phép xử lý các tệp CSS liên quan đến ứng dụng Thymeleaf. Tương tự như chế độ template Javascript, chế độ template CSS cũng là một chế độ văn bản và sử dụng cú pháp xử lý đặc biệt từ chế độ template Text.</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RAW Template</a:t>
            </a:r>
            <a:endParaRPr b="1"/>
          </a:p>
          <a:p>
            <a:pPr indent="-317500" lvl="1" marL="914400" marR="0" rtl="0" algn="l">
              <a:lnSpc>
                <a:spcPct val="100000"/>
              </a:lnSpc>
              <a:spcBef>
                <a:spcPts val="0"/>
              </a:spcBef>
              <a:spcAft>
                <a:spcPts val="0"/>
              </a:spcAft>
              <a:buSzPts val="1400"/>
              <a:buChar char="○"/>
            </a:pPr>
            <a:r>
              <a:rPr lang="en"/>
              <a:t>Chế độ template RAW đơn giản là không xử lý các template. Điều này có nghĩa là nó được sử dụng để chèn các tài nguyên không bị ảnh hưởng (tệp, URL phản hồi, vv.) vào các template đang được xử lý. Ví dụ, các tài nguyên bên ngoài, không được kiểm soát và không phải là định dạng HTML, có thể được đưa vào các template ứng dụng Thymeleaf mà không cần phải thực hiện bất kỳ mã Thymeleaf nào.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AF7"/>
      </a:lt1>
      <a:dk2>
        <a:srgbClr val="FF9932"/>
      </a:dk2>
      <a:lt2>
        <a:srgbClr val="FF6100"/>
      </a:lt2>
      <a:accent1>
        <a:srgbClr val="451405"/>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