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 id="214748369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Source Sans 3 ExtraLight"/>
      <p:regular r:id="rId20"/>
      <p:bold r:id="rId21"/>
      <p:italic r:id="rId22"/>
      <p:boldItalic r:id="rId23"/>
    </p:embeddedFont>
    <p:embeddedFont>
      <p:font typeface="Montserrat SemiBold"/>
      <p:regular r:id="rId24"/>
      <p:bold r:id="rId25"/>
      <p:italic r:id="rId26"/>
      <p:boldItalic r:id="rId27"/>
    </p:embeddedFont>
    <p:embeddedFont>
      <p:font typeface="Alexandria Medium"/>
      <p:regular r:id="rId28"/>
      <p:bold r:id="rId29"/>
    </p:embeddedFont>
    <p:embeddedFont>
      <p:font typeface="Source Sans 3 Medium"/>
      <p:regular r:id="rId30"/>
      <p:bold r:id="rId31"/>
      <p:italic r:id="rId32"/>
      <p:boldItalic r:id="rId33"/>
    </p:embeddedFont>
    <p:embeddedFont>
      <p:font typeface="Source Sans 3"/>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3ExtraLight-regular.fntdata"/><Relationship Id="rId22" Type="http://schemas.openxmlformats.org/officeDocument/2006/relationships/font" Target="fonts/SourceSans3ExtraLight-italic.fntdata"/><Relationship Id="rId21" Type="http://schemas.openxmlformats.org/officeDocument/2006/relationships/font" Target="fonts/SourceSans3ExtraLight-bold.fntdata"/><Relationship Id="rId24" Type="http://schemas.openxmlformats.org/officeDocument/2006/relationships/font" Target="fonts/MontserratSemiBold-regular.fntdata"/><Relationship Id="rId23" Type="http://schemas.openxmlformats.org/officeDocument/2006/relationships/font" Target="fonts/SourceSans3Extra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SemiBold-italic.fntdata"/><Relationship Id="rId25" Type="http://schemas.openxmlformats.org/officeDocument/2006/relationships/font" Target="fonts/MontserratSemiBold-bold.fntdata"/><Relationship Id="rId28" Type="http://schemas.openxmlformats.org/officeDocument/2006/relationships/font" Target="fonts/AlexandriaMedium-regular.fntdata"/><Relationship Id="rId27" Type="http://schemas.openxmlformats.org/officeDocument/2006/relationships/font" Target="fonts/MontserratSemiBold-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Alexandria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Sans3Medium-bold.fntdata"/><Relationship Id="rId30" Type="http://schemas.openxmlformats.org/officeDocument/2006/relationships/font" Target="fonts/SourceSans3Medium-regular.fntdata"/><Relationship Id="rId11" Type="http://schemas.openxmlformats.org/officeDocument/2006/relationships/slide" Target="slides/slide5.xml"/><Relationship Id="rId33" Type="http://schemas.openxmlformats.org/officeDocument/2006/relationships/font" Target="fonts/SourceSans3Medium-boldItalic.fntdata"/><Relationship Id="rId10" Type="http://schemas.openxmlformats.org/officeDocument/2006/relationships/slide" Target="slides/slide4.xml"/><Relationship Id="rId32" Type="http://schemas.openxmlformats.org/officeDocument/2006/relationships/font" Target="fonts/SourceSans3Medium-italic.fntdata"/><Relationship Id="rId13" Type="http://schemas.openxmlformats.org/officeDocument/2006/relationships/slide" Target="slides/slide7.xml"/><Relationship Id="rId35" Type="http://schemas.openxmlformats.org/officeDocument/2006/relationships/font" Target="fonts/SourceSans3-bold.fntdata"/><Relationship Id="rId12" Type="http://schemas.openxmlformats.org/officeDocument/2006/relationships/slide" Target="slides/slide6.xml"/><Relationship Id="rId34" Type="http://schemas.openxmlformats.org/officeDocument/2006/relationships/font" Target="fonts/SourceSans3-regular.fntdata"/><Relationship Id="rId15" Type="http://schemas.openxmlformats.org/officeDocument/2006/relationships/slide" Target="slides/slide9.xml"/><Relationship Id="rId37" Type="http://schemas.openxmlformats.org/officeDocument/2006/relationships/font" Target="fonts/SourceSans3-boldItalic.fntdata"/><Relationship Id="rId14" Type="http://schemas.openxmlformats.org/officeDocument/2006/relationships/slide" Target="slides/slide8.xml"/><Relationship Id="rId36" Type="http://schemas.openxmlformats.org/officeDocument/2006/relationships/font" Target="fonts/SourceSans3-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170e7f2f2_0_1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170e7f2f2_0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f2bc35c81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f2bc35c81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f2bc35c81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f2bc35c81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f2bc35c81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f2bc35c81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e170e7f2f2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e170e7f2f2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e170e7f2f2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e170e7f2f2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ef6fa83b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ef6fa83b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f136385e8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f136385e8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f3133ec34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f3133ec34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f3133ec34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f3133ec34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f2bc35c81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f2bc35c81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f2bc35c81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f2bc35c81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f2bc35c81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f2bc35c81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711750" y="1958600"/>
            <a:ext cx="4280100" cy="26499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5200"/>
              <a:buNone/>
              <a:defRPr sz="9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pic>
        <p:nvPicPr>
          <p:cNvPr id="56" name="Google Shape;56;p14"/>
          <p:cNvPicPr preferRelativeResize="0"/>
          <p:nvPr/>
        </p:nvPicPr>
        <p:blipFill>
          <a:blip r:embed="rId2">
            <a:alphaModFix/>
          </a:blip>
          <a:stretch>
            <a:fillRect/>
          </a:stretch>
        </p:blipFill>
        <p:spPr>
          <a:xfrm>
            <a:off x="6004750" y="209642"/>
            <a:ext cx="2942873" cy="1567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57" name="Shape 57"/>
        <p:cNvGrpSpPr/>
        <p:nvPr/>
      </p:nvGrpSpPr>
      <p:grpSpPr>
        <a:xfrm>
          <a:off x="0" y="0"/>
          <a:ext cx="0" cy="0"/>
          <a:chOff x="0" y="0"/>
          <a:chExt cx="0" cy="0"/>
        </a:xfrm>
      </p:grpSpPr>
      <p:sp>
        <p:nvSpPr>
          <p:cNvPr id="58" name="Google Shape;58;p15"/>
          <p:cNvSpPr txBox="1"/>
          <p:nvPr>
            <p:ph type="title"/>
          </p:nvPr>
        </p:nvSpPr>
        <p:spPr>
          <a:xfrm>
            <a:off x="715100" y="3638700"/>
            <a:ext cx="7708800" cy="9429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9" name="Google Shape;59;p15"/>
          <p:cNvSpPr txBox="1"/>
          <p:nvPr>
            <p:ph hasCustomPrompt="1" idx="2" type="title"/>
          </p:nvPr>
        </p:nvSpPr>
        <p:spPr>
          <a:xfrm>
            <a:off x="715100" y="535000"/>
            <a:ext cx="7708800" cy="125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7000"/>
              <a:buFont typeface="Source Sans 3 ExtraLight"/>
              <a:buNone/>
              <a:defRPr b="0" sz="17000">
                <a:solidFill>
                  <a:schemeClr val="lt2"/>
                </a:solidFill>
                <a:latin typeface="Source Sans 3 ExtraLight"/>
                <a:ea typeface="Source Sans 3 ExtraLight"/>
                <a:cs typeface="Source Sans 3 ExtraLight"/>
                <a:sym typeface="Source Sans 3 ExtraLight"/>
              </a:defRPr>
            </a:lvl1pPr>
            <a:lvl2pPr lvl="1"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2pPr>
            <a:lvl3pPr lvl="2"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3pPr>
            <a:lvl4pPr lvl="3"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4pPr>
            <a:lvl5pPr lvl="4"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5pPr>
            <a:lvl6pPr lvl="5"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6pPr>
            <a:lvl7pPr lvl="6"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7pPr>
            <a:lvl8pPr lvl="7"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8pPr>
            <a:lvl9pPr lvl="8"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9pPr>
          </a:lstStyle>
          <a:p>
            <a:r>
              <a:t>xx%</a:t>
            </a:r>
          </a:p>
        </p:txBody>
      </p:sp>
      <p:sp>
        <p:nvSpPr>
          <p:cNvPr id="60" name="Google Shape;60;p15"/>
          <p:cNvSpPr txBox="1"/>
          <p:nvPr>
            <p:ph idx="1" type="subTitle"/>
          </p:nvPr>
        </p:nvSpPr>
        <p:spPr>
          <a:xfrm>
            <a:off x="715100" y="45816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61" name="Google Shape;61;p15"/>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62" name="Google Shape;62;p15"/>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63" name="Shape 63"/>
        <p:cNvGrpSpPr/>
        <p:nvPr/>
      </p:nvGrpSpPr>
      <p:grpSpPr>
        <a:xfrm>
          <a:off x="0" y="0"/>
          <a:ext cx="0" cy="0"/>
          <a:chOff x="0" y="0"/>
          <a:chExt cx="0" cy="0"/>
        </a:xfrm>
      </p:grpSpPr>
      <p:sp>
        <p:nvSpPr>
          <p:cNvPr id="64" name="Google Shape;64;p16"/>
          <p:cNvSpPr txBox="1"/>
          <p:nvPr>
            <p:ph type="title"/>
          </p:nvPr>
        </p:nvSpPr>
        <p:spPr>
          <a:xfrm>
            <a:off x="715100" y="535000"/>
            <a:ext cx="3856800" cy="948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65" name="Google Shape;65;p16"/>
          <p:cNvSpPr txBox="1"/>
          <p:nvPr>
            <p:ph idx="1" type="body"/>
          </p:nvPr>
        </p:nvSpPr>
        <p:spPr>
          <a:xfrm>
            <a:off x="715100" y="1636300"/>
            <a:ext cx="3856800" cy="18948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66" name="Google Shape;66;p16"/>
          <p:cNvSpPr/>
          <p:nvPr>
            <p:ph idx="2" type="pic"/>
          </p:nvPr>
        </p:nvSpPr>
        <p:spPr>
          <a:xfrm>
            <a:off x="5715175" y="75"/>
            <a:ext cx="3429000" cy="5143500"/>
          </a:xfrm>
          <a:prstGeom prst="rect">
            <a:avLst/>
          </a:prstGeom>
          <a:noFill/>
          <a:ln>
            <a:noFill/>
          </a:ln>
        </p:spPr>
      </p:sp>
      <p:pic>
        <p:nvPicPr>
          <p:cNvPr id="67" name="Google Shape;67;p16"/>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68" name="Google Shape;68;p16"/>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69" name="Shape 69"/>
        <p:cNvGrpSpPr/>
        <p:nvPr/>
      </p:nvGrpSpPr>
      <p:grpSpPr>
        <a:xfrm>
          <a:off x="0" y="0"/>
          <a:ext cx="0" cy="0"/>
          <a:chOff x="0" y="0"/>
          <a:chExt cx="0" cy="0"/>
        </a:xfrm>
      </p:grpSpPr>
      <p:sp>
        <p:nvSpPr>
          <p:cNvPr id="70" name="Google Shape;70;p17"/>
          <p:cNvSpPr txBox="1"/>
          <p:nvPr>
            <p:ph idx="1" type="subTitle"/>
          </p:nvPr>
        </p:nvSpPr>
        <p:spPr>
          <a:xfrm>
            <a:off x="11897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1" name="Google Shape;71;p17"/>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72" name="Google Shape;72;p17"/>
          <p:cNvSpPr txBox="1"/>
          <p:nvPr>
            <p:ph idx="2" type="subTitle"/>
          </p:nvPr>
        </p:nvSpPr>
        <p:spPr>
          <a:xfrm>
            <a:off x="50466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73" name="Google Shape;73;p17"/>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74" name="Google Shape;74;p17"/>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75" name="Shape 75"/>
        <p:cNvGrpSpPr/>
        <p:nvPr/>
      </p:nvGrpSpPr>
      <p:grpSpPr>
        <a:xfrm>
          <a:off x="0" y="0"/>
          <a:ext cx="0" cy="0"/>
          <a:chOff x="0" y="0"/>
          <a:chExt cx="0" cy="0"/>
        </a:xfrm>
      </p:grpSpPr>
      <p:sp>
        <p:nvSpPr>
          <p:cNvPr id="76" name="Google Shape;76;p18"/>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pic>
        <p:nvPicPr>
          <p:cNvPr id="77" name="Google Shape;77;p18"/>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78" name="Google Shape;78;p18"/>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atin typeface="Source Sans 3 Medium"/>
                <a:ea typeface="Source Sans 3 Medium"/>
                <a:cs typeface="Source Sans 3 Medium"/>
                <a:sym typeface="Source Sans 3 Medium"/>
              </a:defRPr>
            </a:lvl1pPr>
            <a:lvl2pPr lvl="1" rtl="0">
              <a:buNone/>
              <a:defRPr>
                <a:latin typeface="Source Sans 3 Medium"/>
                <a:ea typeface="Source Sans 3 Medium"/>
                <a:cs typeface="Source Sans 3 Medium"/>
                <a:sym typeface="Source Sans 3 Medium"/>
              </a:defRPr>
            </a:lvl2pPr>
            <a:lvl3pPr lvl="2" rtl="0">
              <a:buNone/>
              <a:defRPr>
                <a:latin typeface="Source Sans 3 Medium"/>
                <a:ea typeface="Source Sans 3 Medium"/>
                <a:cs typeface="Source Sans 3 Medium"/>
                <a:sym typeface="Source Sans 3 Medium"/>
              </a:defRPr>
            </a:lvl3pPr>
            <a:lvl4pPr lvl="3" rtl="0">
              <a:buNone/>
              <a:defRPr>
                <a:latin typeface="Source Sans 3 Medium"/>
                <a:ea typeface="Source Sans 3 Medium"/>
                <a:cs typeface="Source Sans 3 Medium"/>
                <a:sym typeface="Source Sans 3 Medium"/>
              </a:defRPr>
            </a:lvl4pPr>
            <a:lvl5pPr lvl="4" rtl="0">
              <a:buNone/>
              <a:defRPr>
                <a:latin typeface="Source Sans 3 Medium"/>
                <a:ea typeface="Source Sans 3 Medium"/>
                <a:cs typeface="Source Sans 3 Medium"/>
                <a:sym typeface="Source Sans 3 Medium"/>
              </a:defRPr>
            </a:lvl5pPr>
            <a:lvl6pPr lvl="5" rtl="0">
              <a:buNone/>
              <a:defRPr>
                <a:latin typeface="Source Sans 3 Medium"/>
                <a:ea typeface="Source Sans 3 Medium"/>
                <a:cs typeface="Source Sans 3 Medium"/>
                <a:sym typeface="Source Sans 3 Medium"/>
              </a:defRPr>
            </a:lvl6pPr>
            <a:lvl7pPr lvl="6" rtl="0">
              <a:buNone/>
              <a:defRPr>
                <a:latin typeface="Source Sans 3 Medium"/>
                <a:ea typeface="Source Sans 3 Medium"/>
                <a:cs typeface="Source Sans 3 Medium"/>
                <a:sym typeface="Source Sans 3 Medium"/>
              </a:defRPr>
            </a:lvl7pPr>
            <a:lvl8pPr lvl="7" rtl="0">
              <a:buNone/>
              <a:defRPr>
                <a:latin typeface="Source Sans 3 Medium"/>
                <a:ea typeface="Source Sans 3 Medium"/>
                <a:cs typeface="Source Sans 3 Medium"/>
                <a:sym typeface="Source Sans 3 Medium"/>
              </a:defRPr>
            </a:lvl8pPr>
            <a:lvl9pPr lvl="8" rtl="0">
              <a:buNone/>
              <a:defRPr>
                <a:latin typeface="Source Sans 3 Medium"/>
                <a:ea typeface="Source Sans 3 Medium"/>
                <a:cs typeface="Source Sans 3 Medium"/>
                <a:sym typeface="Source Sans 3 Medium"/>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8"/>
          <p:cNvSpPr txBox="1"/>
          <p:nvPr>
            <p:ph idx="2" type="title"/>
          </p:nvPr>
        </p:nvSpPr>
        <p:spPr>
          <a:xfrm>
            <a:off x="715100" y="1359675"/>
            <a:ext cx="7713900" cy="3112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None/>
              <a:defRPr b="0" sz="1400">
                <a:solidFill>
                  <a:schemeClr val="dk1"/>
                </a:solidFill>
              </a:defRPr>
            </a:lvl1pPr>
            <a:lvl2pPr lvl="1" rtl="0">
              <a:spcBef>
                <a:spcPts val="0"/>
              </a:spcBef>
              <a:spcAft>
                <a:spcPts val="0"/>
              </a:spcAft>
              <a:buClr>
                <a:schemeClr val="dk1"/>
              </a:buClr>
              <a:buSzPts val="1400"/>
              <a:buNone/>
              <a:defRPr b="0" sz="1400">
                <a:solidFill>
                  <a:schemeClr val="dk1"/>
                </a:solidFill>
              </a:defRPr>
            </a:lvl2pPr>
            <a:lvl3pPr lvl="2" rtl="0">
              <a:spcBef>
                <a:spcPts val="0"/>
              </a:spcBef>
              <a:spcAft>
                <a:spcPts val="0"/>
              </a:spcAft>
              <a:buClr>
                <a:schemeClr val="dk1"/>
              </a:buClr>
              <a:buSzPts val="1400"/>
              <a:buNone/>
              <a:defRPr b="0" sz="1400">
                <a:solidFill>
                  <a:schemeClr val="dk1"/>
                </a:solidFill>
              </a:defRPr>
            </a:lvl3pPr>
            <a:lvl4pPr lvl="3" rtl="0">
              <a:spcBef>
                <a:spcPts val="0"/>
              </a:spcBef>
              <a:spcAft>
                <a:spcPts val="0"/>
              </a:spcAft>
              <a:buClr>
                <a:schemeClr val="dk1"/>
              </a:buClr>
              <a:buSzPts val="1400"/>
              <a:buNone/>
              <a:defRPr b="0" sz="1400">
                <a:solidFill>
                  <a:schemeClr val="dk1"/>
                </a:solidFill>
              </a:defRPr>
            </a:lvl4pPr>
            <a:lvl5pPr lvl="4" rtl="0">
              <a:spcBef>
                <a:spcPts val="0"/>
              </a:spcBef>
              <a:spcAft>
                <a:spcPts val="0"/>
              </a:spcAft>
              <a:buClr>
                <a:schemeClr val="dk1"/>
              </a:buClr>
              <a:buSzPts val="1400"/>
              <a:buNone/>
              <a:defRPr b="0" sz="1400">
                <a:solidFill>
                  <a:schemeClr val="dk1"/>
                </a:solidFill>
              </a:defRPr>
            </a:lvl5pPr>
            <a:lvl6pPr lvl="5" rtl="0">
              <a:spcBef>
                <a:spcPts val="0"/>
              </a:spcBef>
              <a:spcAft>
                <a:spcPts val="0"/>
              </a:spcAft>
              <a:buClr>
                <a:schemeClr val="dk1"/>
              </a:buClr>
              <a:buSzPts val="1400"/>
              <a:buNone/>
              <a:defRPr b="0" sz="1400">
                <a:solidFill>
                  <a:schemeClr val="dk1"/>
                </a:solidFill>
              </a:defRPr>
            </a:lvl6pPr>
            <a:lvl7pPr lvl="6" rtl="0">
              <a:spcBef>
                <a:spcPts val="0"/>
              </a:spcBef>
              <a:spcAft>
                <a:spcPts val="0"/>
              </a:spcAft>
              <a:buClr>
                <a:schemeClr val="dk1"/>
              </a:buClr>
              <a:buSzPts val="1400"/>
              <a:buNone/>
              <a:defRPr b="0" sz="1400">
                <a:solidFill>
                  <a:schemeClr val="dk1"/>
                </a:solidFill>
              </a:defRPr>
            </a:lvl7pPr>
            <a:lvl8pPr lvl="7" rtl="0">
              <a:spcBef>
                <a:spcPts val="0"/>
              </a:spcBef>
              <a:spcAft>
                <a:spcPts val="0"/>
              </a:spcAft>
              <a:buClr>
                <a:schemeClr val="dk1"/>
              </a:buClr>
              <a:buSzPts val="1400"/>
              <a:buNone/>
              <a:defRPr b="0" sz="1400">
                <a:solidFill>
                  <a:schemeClr val="dk1"/>
                </a:solidFill>
              </a:defRPr>
            </a:lvl8pPr>
            <a:lvl9pPr lvl="8" rtl="0">
              <a:spcBef>
                <a:spcPts val="0"/>
              </a:spcBef>
              <a:spcAft>
                <a:spcPts val="0"/>
              </a:spcAft>
              <a:buClr>
                <a:schemeClr val="dk1"/>
              </a:buClr>
              <a:buSzPts val="1400"/>
              <a:buNone/>
              <a:defRPr b="0" sz="14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80" name="Shape 80"/>
        <p:cNvGrpSpPr/>
        <p:nvPr/>
      </p:nvGrpSpPr>
      <p:grpSpPr>
        <a:xfrm>
          <a:off x="0" y="0"/>
          <a:ext cx="0" cy="0"/>
          <a:chOff x="0" y="0"/>
          <a:chExt cx="0" cy="0"/>
        </a:xfrm>
      </p:grpSpPr>
      <p:sp>
        <p:nvSpPr>
          <p:cNvPr id="81" name="Google Shape;81;p19"/>
          <p:cNvSpPr txBox="1"/>
          <p:nvPr>
            <p:ph type="title"/>
          </p:nvPr>
        </p:nvSpPr>
        <p:spPr>
          <a:xfrm>
            <a:off x="715100" y="535000"/>
            <a:ext cx="3856800" cy="954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2" name="Google Shape;82;p19"/>
          <p:cNvSpPr txBox="1"/>
          <p:nvPr>
            <p:ph idx="1" type="body"/>
          </p:nvPr>
        </p:nvSpPr>
        <p:spPr>
          <a:xfrm>
            <a:off x="715100" y="1641400"/>
            <a:ext cx="3856800" cy="7263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83" name="Google Shape;83;p19"/>
          <p:cNvSpPr/>
          <p:nvPr>
            <p:ph idx="2" type="pic"/>
          </p:nvPr>
        </p:nvSpPr>
        <p:spPr>
          <a:xfrm>
            <a:off x="5714900" y="-75"/>
            <a:ext cx="3429000" cy="5143500"/>
          </a:xfrm>
          <a:prstGeom prst="rect">
            <a:avLst/>
          </a:prstGeom>
          <a:noFill/>
          <a:ln>
            <a:noFill/>
          </a:ln>
        </p:spPr>
      </p:sp>
      <p:pic>
        <p:nvPicPr>
          <p:cNvPr id="84" name="Google Shape;84;p19"/>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85" name="Google Shape;85;p19"/>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86" name="Shape 86"/>
        <p:cNvGrpSpPr/>
        <p:nvPr/>
      </p:nvGrpSpPr>
      <p:grpSpPr>
        <a:xfrm>
          <a:off x="0" y="0"/>
          <a:ext cx="0" cy="0"/>
          <a:chOff x="0" y="0"/>
          <a:chExt cx="0" cy="0"/>
        </a:xfrm>
      </p:grpSpPr>
      <p:sp>
        <p:nvSpPr>
          <p:cNvPr id="87" name="Google Shape;87;p20"/>
          <p:cNvSpPr txBox="1"/>
          <p:nvPr>
            <p:ph type="title"/>
          </p:nvPr>
        </p:nvSpPr>
        <p:spPr>
          <a:xfrm>
            <a:off x="715100" y="535000"/>
            <a:ext cx="7713900" cy="23172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pic>
        <p:nvPicPr>
          <p:cNvPr id="88" name="Google Shape;88;p20"/>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89" name="Google Shape;89;p20"/>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90" name="Shape 90"/>
        <p:cNvGrpSpPr/>
        <p:nvPr/>
      </p:nvGrpSpPr>
      <p:grpSpPr>
        <a:xfrm>
          <a:off x="0" y="0"/>
          <a:ext cx="0" cy="0"/>
          <a:chOff x="0" y="0"/>
          <a:chExt cx="0" cy="0"/>
        </a:xfrm>
      </p:grpSpPr>
      <p:sp>
        <p:nvSpPr>
          <p:cNvPr id="91" name="Google Shape;91;p21"/>
          <p:cNvSpPr txBox="1"/>
          <p:nvPr>
            <p:ph type="title"/>
          </p:nvPr>
        </p:nvSpPr>
        <p:spPr>
          <a:xfrm>
            <a:off x="720000" y="535000"/>
            <a:ext cx="5925300" cy="1250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7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21"/>
          <p:cNvSpPr txBox="1"/>
          <p:nvPr>
            <p:ph idx="1" type="subTitle"/>
          </p:nvPr>
        </p:nvSpPr>
        <p:spPr>
          <a:xfrm>
            <a:off x="4572000" y="3358100"/>
            <a:ext cx="3856800" cy="125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93" name="Google Shape;93;p21"/>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94" name="Google Shape;94;p21"/>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2"/>
          <p:cNvSpPr/>
          <p:nvPr>
            <p:ph idx="2" type="pic"/>
          </p:nvPr>
        </p:nvSpPr>
        <p:spPr>
          <a:xfrm>
            <a:off x="0" y="0"/>
            <a:ext cx="9144000" cy="5143500"/>
          </a:xfrm>
          <a:prstGeom prst="rect">
            <a:avLst/>
          </a:prstGeom>
          <a:noFill/>
          <a:ln>
            <a:noFill/>
          </a:ln>
        </p:spPr>
      </p:sp>
      <p:sp>
        <p:nvSpPr>
          <p:cNvPr id="97" name="Google Shape;97;p22"/>
          <p:cNvSpPr txBox="1"/>
          <p:nvPr>
            <p:ph type="title"/>
          </p:nvPr>
        </p:nvSpPr>
        <p:spPr>
          <a:xfrm>
            <a:off x="715100" y="4059800"/>
            <a:ext cx="7713600" cy="548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pic>
        <p:nvPicPr>
          <p:cNvPr id="98" name="Google Shape;98;p22"/>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99" name="Google Shape;99;p22"/>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100" name="Shape 100"/>
        <p:cNvGrpSpPr/>
        <p:nvPr/>
      </p:nvGrpSpPr>
      <p:grpSpPr>
        <a:xfrm>
          <a:off x="0" y="0"/>
          <a:ext cx="0" cy="0"/>
          <a:chOff x="0" y="0"/>
          <a:chExt cx="0" cy="0"/>
        </a:xfrm>
      </p:grpSpPr>
      <p:sp>
        <p:nvSpPr>
          <p:cNvPr id="101" name="Google Shape;101;p23"/>
          <p:cNvSpPr txBox="1"/>
          <p:nvPr>
            <p:ph hasCustomPrompt="1" type="title"/>
          </p:nvPr>
        </p:nvSpPr>
        <p:spPr>
          <a:xfrm>
            <a:off x="715100" y="3068600"/>
            <a:ext cx="7713900" cy="1539900"/>
          </a:xfrm>
          <a:prstGeom prst="rect">
            <a:avLst/>
          </a:prstGeom>
        </p:spPr>
        <p:txBody>
          <a:bodyPr anchorCtr="0" anchor="t" bIns="91425" lIns="91425" spcFirstLastPara="1" rIns="91425" wrap="square" tIns="91425">
            <a:noAutofit/>
          </a:bodyPr>
          <a:lstStyle>
            <a:lvl1pPr lvl="0" rtl="0">
              <a:spcBef>
                <a:spcPts val="0"/>
              </a:spcBef>
              <a:spcAft>
                <a:spcPts val="0"/>
              </a:spcAft>
              <a:buSzPts val="9600"/>
              <a:buNone/>
              <a:defRPr sz="9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02" name="Google Shape;102;p23"/>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103" name="Google Shape;103;p23"/>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04" name="Google Shape;104;p23"/>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pic>
        <p:nvPicPr>
          <p:cNvPr id="106" name="Google Shape;106;p24"/>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07" name="Google Shape;107;p24"/>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1"/>
        </a:solidFill>
      </p:bgPr>
    </p:bg>
    <p:spTree>
      <p:nvGrpSpPr>
        <p:cNvPr id="108" name="Shape 108"/>
        <p:cNvGrpSpPr/>
        <p:nvPr/>
      </p:nvGrpSpPr>
      <p:grpSpPr>
        <a:xfrm>
          <a:off x="0" y="0"/>
          <a:ext cx="0" cy="0"/>
          <a:chOff x="0" y="0"/>
          <a:chExt cx="0" cy="0"/>
        </a:xfrm>
      </p:grpSpPr>
      <p:pic>
        <p:nvPicPr>
          <p:cNvPr id="109" name="Google Shape;109;p25"/>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110" name="Google Shape;110;p25"/>
          <p:cNvSpPr txBox="1"/>
          <p:nvPr>
            <p:ph hasCustomPrompt="1" type="title"/>
          </p:nvPr>
        </p:nvSpPr>
        <p:spPr>
          <a:xfrm>
            <a:off x="1070650"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25"/>
          <p:cNvSpPr txBox="1"/>
          <p:nvPr>
            <p:ph idx="1" type="subTitle"/>
          </p:nvPr>
        </p:nvSpPr>
        <p:spPr>
          <a:xfrm>
            <a:off x="1609075"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12" name="Google Shape;112;p25"/>
          <p:cNvSpPr txBox="1"/>
          <p:nvPr>
            <p:ph idx="2"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113" name="Google Shape;113;p25"/>
          <p:cNvSpPr txBox="1"/>
          <p:nvPr>
            <p:ph hasCustomPrompt="1" idx="3" type="title"/>
          </p:nvPr>
        </p:nvSpPr>
        <p:spPr>
          <a:xfrm>
            <a:off x="1070650" y="21035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25"/>
          <p:cNvSpPr txBox="1"/>
          <p:nvPr>
            <p:ph idx="4" type="subTitle"/>
          </p:nvPr>
        </p:nvSpPr>
        <p:spPr>
          <a:xfrm>
            <a:off x="1609075" y="2103524"/>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15" name="Google Shape;115;p25"/>
          <p:cNvSpPr txBox="1"/>
          <p:nvPr>
            <p:ph hasCustomPrompt="1" idx="5" type="title"/>
          </p:nvPr>
        </p:nvSpPr>
        <p:spPr>
          <a:xfrm>
            <a:off x="1070650" y="28397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25"/>
          <p:cNvSpPr txBox="1"/>
          <p:nvPr>
            <p:ph idx="6" type="subTitle"/>
          </p:nvPr>
        </p:nvSpPr>
        <p:spPr>
          <a:xfrm>
            <a:off x="1609075" y="28397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17" name="Google Shape;117;p25"/>
          <p:cNvSpPr txBox="1"/>
          <p:nvPr>
            <p:ph hasCustomPrompt="1" idx="7" type="title"/>
          </p:nvPr>
        </p:nvSpPr>
        <p:spPr>
          <a:xfrm>
            <a:off x="1070650" y="35759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25"/>
          <p:cNvSpPr txBox="1"/>
          <p:nvPr>
            <p:ph idx="8" type="subTitle"/>
          </p:nvPr>
        </p:nvSpPr>
        <p:spPr>
          <a:xfrm>
            <a:off x="1609075" y="35759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19" name="Google Shape;119;p25"/>
          <p:cNvSpPr txBox="1"/>
          <p:nvPr>
            <p:ph hasCustomPrompt="1" idx="9" type="title"/>
          </p:nvPr>
        </p:nvSpPr>
        <p:spPr>
          <a:xfrm>
            <a:off x="4927449"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25"/>
          <p:cNvSpPr txBox="1"/>
          <p:nvPr>
            <p:ph idx="13" type="subTitle"/>
          </p:nvPr>
        </p:nvSpPr>
        <p:spPr>
          <a:xfrm>
            <a:off x="5465950"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21" name="Google Shape;121;p25"/>
          <p:cNvSpPr txBox="1"/>
          <p:nvPr>
            <p:ph hasCustomPrompt="1" idx="14" type="title"/>
          </p:nvPr>
        </p:nvSpPr>
        <p:spPr>
          <a:xfrm>
            <a:off x="4927449" y="2103522"/>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25"/>
          <p:cNvSpPr txBox="1"/>
          <p:nvPr>
            <p:ph idx="15" type="subTitle"/>
          </p:nvPr>
        </p:nvSpPr>
        <p:spPr>
          <a:xfrm>
            <a:off x="5465950" y="2103519"/>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23" name="Google Shape;123;p25"/>
          <p:cNvSpPr txBox="1"/>
          <p:nvPr>
            <p:ph hasCustomPrompt="1" idx="16" type="title"/>
          </p:nvPr>
        </p:nvSpPr>
        <p:spPr>
          <a:xfrm>
            <a:off x="4927449" y="2839728"/>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25"/>
          <p:cNvSpPr txBox="1"/>
          <p:nvPr>
            <p:ph idx="17" type="subTitle"/>
          </p:nvPr>
        </p:nvSpPr>
        <p:spPr>
          <a:xfrm>
            <a:off x="5465950" y="2839721"/>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25" name="Google Shape;125;p25"/>
          <p:cNvSpPr txBox="1"/>
          <p:nvPr>
            <p:ph hasCustomPrompt="1" idx="18" type="title"/>
          </p:nvPr>
        </p:nvSpPr>
        <p:spPr>
          <a:xfrm>
            <a:off x="4927449" y="35759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25"/>
          <p:cNvSpPr txBox="1"/>
          <p:nvPr>
            <p:ph idx="19" type="subTitle"/>
          </p:nvPr>
        </p:nvSpPr>
        <p:spPr>
          <a:xfrm>
            <a:off x="5465950" y="3575916"/>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127" name="Google Shape;127;p25"/>
          <p:cNvPicPr preferRelativeResize="0"/>
          <p:nvPr/>
        </p:nvPicPr>
        <p:blipFill>
          <a:blip r:embed="rId3">
            <a:alphaModFix/>
          </a:blip>
          <a:stretch>
            <a:fillRect/>
          </a:stretch>
        </p:blipFill>
        <p:spPr>
          <a:xfrm>
            <a:off x="6004750" y="209642"/>
            <a:ext cx="2942873" cy="156700"/>
          </a:xfrm>
          <a:prstGeom prst="rect">
            <a:avLst/>
          </a:prstGeom>
          <a:noFill/>
          <a:ln>
            <a:noFill/>
          </a:ln>
        </p:spPr>
      </p:pic>
      <p:sp>
        <p:nvSpPr>
          <p:cNvPr id="128" name="Google Shape;128;p25"/>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1"/>
        </a:solidFill>
      </p:bgPr>
    </p:bg>
    <p:spTree>
      <p:nvGrpSpPr>
        <p:cNvPr id="129" name="Shape 129"/>
        <p:cNvGrpSpPr/>
        <p:nvPr/>
      </p:nvGrpSpPr>
      <p:grpSpPr>
        <a:xfrm>
          <a:off x="0" y="0"/>
          <a:ext cx="0" cy="0"/>
          <a:chOff x="0" y="0"/>
          <a:chExt cx="0" cy="0"/>
        </a:xfrm>
      </p:grpSpPr>
      <p:sp>
        <p:nvSpPr>
          <p:cNvPr id="130" name="Google Shape;130;p26"/>
          <p:cNvSpPr txBox="1"/>
          <p:nvPr>
            <p:ph idx="1" type="subTitle"/>
          </p:nvPr>
        </p:nvSpPr>
        <p:spPr>
          <a:xfrm>
            <a:off x="715100" y="1503175"/>
            <a:ext cx="5930100" cy="2005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31" name="Google Shape;131;p26"/>
          <p:cNvSpPr txBox="1"/>
          <p:nvPr>
            <p:ph idx="2" type="subTitle"/>
          </p:nvPr>
        </p:nvSpPr>
        <p:spPr>
          <a:xfrm>
            <a:off x="715100" y="3965300"/>
            <a:ext cx="5930100" cy="456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pic>
        <p:nvPicPr>
          <p:cNvPr id="132" name="Google Shape;132;p26"/>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33" name="Google Shape;133;p26"/>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1"/>
        </a:solidFill>
      </p:bgPr>
    </p:bg>
    <p:spTree>
      <p:nvGrpSpPr>
        <p:cNvPr id="134" name="Shape 134"/>
        <p:cNvGrpSpPr/>
        <p:nvPr/>
      </p:nvGrpSpPr>
      <p:grpSpPr>
        <a:xfrm>
          <a:off x="0" y="0"/>
          <a:ext cx="0" cy="0"/>
          <a:chOff x="0" y="0"/>
          <a:chExt cx="0" cy="0"/>
        </a:xfrm>
      </p:grpSpPr>
      <p:sp>
        <p:nvSpPr>
          <p:cNvPr id="135" name="Google Shape;135;p27"/>
          <p:cNvSpPr txBox="1"/>
          <p:nvPr>
            <p:ph type="title"/>
          </p:nvPr>
        </p:nvSpPr>
        <p:spPr>
          <a:xfrm>
            <a:off x="715100" y="2259575"/>
            <a:ext cx="4276800" cy="2317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70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36" name="Google Shape;136;p27"/>
          <p:cNvSpPr txBox="1"/>
          <p:nvPr>
            <p:ph idx="1" type="body"/>
          </p:nvPr>
        </p:nvSpPr>
        <p:spPr>
          <a:xfrm>
            <a:off x="4572000" y="535000"/>
            <a:ext cx="3856500" cy="809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4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pic>
        <p:nvPicPr>
          <p:cNvPr id="137" name="Google Shape;137;p27"/>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38" name="Google Shape;138;p27"/>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1"/>
        </a:solidFill>
      </p:bgPr>
    </p:bg>
    <p:spTree>
      <p:nvGrpSpPr>
        <p:cNvPr id="139" name="Shape 139"/>
        <p:cNvGrpSpPr/>
        <p:nvPr/>
      </p:nvGrpSpPr>
      <p:grpSpPr>
        <a:xfrm>
          <a:off x="0" y="0"/>
          <a:ext cx="0" cy="0"/>
          <a:chOff x="0" y="0"/>
          <a:chExt cx="0" cy="0"/>
        </a:xfrm>
      </p:grpSpPr>
      <p:sp>
        <p:nvSpPr>
          <p:cNvPr id="140" name="Google Shape;140;p28"/>
          <p:cNvSpPr txBox="1"/>
          <p:nvPr>
            <p:ph type="title"/>
          </p:nvPr>
        </p:nvSpPr>
        <p:spPr>
          <a:xfrm>
            <a:off x="715100"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41" name="Google Shape;141;p28"/>
          <p:cNvSpPr txBox="1"/>
          <p:nvPr>
            <p:ph idx="1" type="body"/>
          </p:nvPr>
        </p:nvSpPr>
        <p:spPr>
          <a:xfrm>
            <a:off x="715100"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pic>
        <p:nvPicPr>
          <p:cNvPr id="142" name="Google Shape;142;p28"/>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43" name="Google Shape;143;p28"/>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lt1"/>
        </a:solidFill>
      </p:bgPr>
    </p:bg>
    <p:spTree>
      <p:nvGrpSpPr>
        <p:cNvPr id="144" name="Shape 144"/>
        <p:cNvGrpSpPr/>
        <p:nvPr/>
      </p:nvGrpSpPr>
      <p:grpSpPr>
        <a:xfrm>
          <a:off x="0" y="0"/>
          <a:ext cx="0" cy="0"/>
          <a:chOff x="0" y="0"/>
          <a:chExt cx="0" cy="0"/>
        </a:xfrm>
      </p:grpSpPr>
      <p:sp>
        <p:nvSpPr>
          <p:cNvPr id="145" name="Google Shape;145;p29"/>
          <p:cNvSpPr txBox="1"/>
          <p:nvPr>
            <p:ph type="title"/>
          </p:nvPr>
        </p:nvSpPr>
        <p:spPr>
          <a:xfrm>
            <a:off x="4302272"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46" name="Google Shape;146;p29"/>
          <p:cNvSpPr txBox="1"/>
          <p:nvPr>
            <p:ph idx="1" type="body"/>
          </p:nvPr>
        </p:nvSpPr>
        <p:spPr>
          <a:xfrm>
            <a:off x="4302272"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pic>
        <p:nvPicPr>
          <p:cNvPr id="147" name="Google Shape;147;p29"/>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48" name="Google Shape;148;p29"/>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
    <p:bg>
      <p:bgPr>
        <a:blipFill>
          <a:blip r:embed="rId2">
            <a:alphaModFix/>
          </a:blip>
          <a:stretch>
            <a:fillRect/>
          </a:stretch>
        </a:blipFill>
      </p:bgPr>
    </p:bg>
    <p:spTree>
      <p:nvGrpSpPr>
        <p:cNvPr id="149" name="Shape 149"/>
        <p:cNvGrpSpPr/>
        <p:nvPr/>
      </p:nvGrpSpPr>
      <p:grpSpPr>
        <a:xfrm>
          <a:off x="0" y="0"/>
          <a:ext cx="0" cy="0"/>
          <a:chOff x="0" y="0"/>
          <a:chExt cx="0" cy="0"/>
        </a:xfrm>
      </p:grpSpPr>
      <p:sp>
        <p:nvSpPr>
          <p:cNvPr id="150" name="Google Shape;150;p30"/>
          <p:cNvSpPr txBox="1"/>
          <p:nvPr>
            <p:ph type="title"/>
          </p:nvPr>
        </p:nvSpPr>
        <p:spPr>
          <a:xfrm>
            <a:off x="301422" y="1688575"/>
            <a:ext cx="37044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51" name="Google Shape;151;p30"/>
          <p:cNvSpPr txBox="1"/>
          <p:nvPr>
            <p:ph idx="1" type="body"/>
          </p:nvPr>
        </p:nvSpPr>
        <p:spPr>
          <a:xfrm>
            <a:off x="301422" y="2480550"/>
            <a:ext cx="3704400" cy="731100"/>
          </a:xfrm>
          <a:prstGeom prst="rect">
            <a:avLst/>
          </a:prstGeom>
          <a:ln>
            <a:noFill/>
          </a:ln>
        </p:spPr>
        <p:txBody>
          <a:bodyPr anchorCtr="0" anchor="t" bIns="91425" lIns="91425" spcFirstLastPara="1" rIns="91425" wrap="square" tIns="91425">
            <a:noAutofit/>
          </a:bodyPr>
          <a:lstStyle>
            <a:lvl1pPr indent="-349250" lvl="0" marL="457200" rtl="0">
              <a:lnSpc>
                <a:spcPct val="100000"/>
              </a:lnSpc>
              <a:spcBef>
                <a:spcPts val="0"/>
              </a:spcBef>
              <a:spcAft>
                <a:spcPts val="0"/>
              </a:spcAft>
              <a:buClr>
                <a:schemeClr val="lt1"/>
              </a:buClr>
              <a:buSzPts val="1900"/>
              <a:buChar char="●"/>
              <a:defRPr sz="1900">
                <a:solidFill>
                  <a:schemeClr val="lt1"/>
                </a:solidFill>
              </a:defRPr>
            </a:lvl1pPr>
            <a:lvl2pPr indent="-349250" lvl="1" marL="914400" rtl="0">
              <a:lnSpc>
                <a:spcPct val="100000"/>
              </a:lnSpc>
              <a:spcBef>
                <a:spcPts val="0"/>
              </a:spcBef>
              <a:spcAft>
                <a:spcPts val="0"/>
              </a:spcAft>
              <a:buClr>
                <a:schemeClr val="lt1"/>
              </a:buClr>
              <a:buSzPts val="1900"/>
              <a:buChar char="○"/>
              <a:defRPr sz="1900">
                <a:solidFill>
                  <a:schemeClr val="lt1"/>
                </a:solidFill>
              </a:defRPr>
            </a:lvl2pPr>
            <a:lvl3pPr indent="-349250" lvl="2" marL="1371600" rtl="0">
              <a:lnSpc>
                <a:spcPct val="100000"/>
              </a:lnSpc>
              <a:spcBef>
                <a:spcPts val="0"/>
              </a:spcBef>
              <a:spcAft>
                <a:spcPts val="0"/>
              </a:spcAft>
              <a:buClr>
                <a:schemeClr val="lt1"/>
              </a:buClr>
              <a:buSzPts val="1900"/>
              <a:buChar char="■"/>
              <a:defRPr sz="1900">
                <a:solidFill>
                  <a:schemeClr val="lt1"/>
                </a:solidFill>
              </a:defRPr>
            </a:lvl3pPr>
            <a:lvl4pPr indent="-349250" lvl="3" marL="1828800" rtl="0">
              <a:lnSpc>
                <a:spcPct val="100000"/>
              </a:lnSpc>
              <a:spcBef>
                <a:spcPts val="0"/>
              </a:spcBef>
              <a:spcAft>
                <a:spcPts val="0"/>
              </a:spcAft>
              <a:buClr>
                <a:schemeClr val="lt1"/>
              </a:buClr>
              <a:buSzPts val="1900"/>
              <a:buChar char="●"/>
              <a:defRPr sz="1900">
                <a:solidFill>
                  <a:schemeClr val="lt1"/>
                </a:solidFill>
              </a:defRPr>
            </a:lvl4pPr>
            <a:lvl5pPr indent="-349250" lvl="4" marL="2286000" rtl="0">
              <a:lnSpc>
                <a:spcPct val="100000"/>
              </a:lnSpc>
              <a:spcBef>
                <a:spcPts val="0"/>
              </a:spcBef>
              <a:spcAft>
                <a:spcPts val="0"/>
              </a:spcAft>
              <a:buClr>
                <a:schemeClr val="lt1"/>
              </a:buClr>
              <a:buSzPts val="1900"/>
              <a:buChar char="○"/>
              <a:defRPr sz="1900">
                <a:solidFill>
                  <a:schemeClr val="lt1"/>
                </a:solidFill>
              </a:defRPr>
            </a:lvl5pPr>
            <a:lvl6pPr indent="-349250" lvl="5" marL="2743200" rtl="0">
              <a:lnSpc>
                <a:spcPct val="100000"/>
              </a:lnSpc>
              <a:spcBef>
                <a:spcPts val="0"/>
              </a:spcBef>
              <a:spcAft>
                <a:spcPts val="0"/>
              </a:spcAft>
              <a:buClr>
                <a:schemeClr val="lt1"/>
              </a:buClr>
              <a:buSzPts val="1900"/>
              <a:buChar char="■"/>
              <a:defRPr sz="1900">
                <a:solidFill>
                  <a:schemeClr val="lt1"/>
                </a:solidFill>
              </a:defRPr>
            </a:lvl6pPr>
            <a:lvl7pPr indent="-349250" lvl="6" marL="3200400" rtl="0">
              <a:lnSpc>
                <a:spcPct val="100000"/>
              </a:lnSpc>
              <a:spcBef>
                <a:spcPts val="0"/>
              </a:spcBef>
              <a:spcAft>
                <a:spcPts val="0"/>
              </a:spcAft>
              <a:buClr>
                <a:schemeClr val="lt1"/>
              </a:buClr>
              <a:buSzPts val="1900"/>
              <a:buChar char="●"/>
              <a:defRPr sz="1900">
                <a:solidFill>
                  <a:schemeClr val="lt1"/>
                </a:solidFill>
              </a:defRPr>
            </a:lvl7pPr>
            <a:lvl8pPr indent="-349250" lvl="7" marL="3657600" rtl="0">
              <a:lnSpc>
                <a:spcPct val="100000"/>
              </a:lnSpc>
              <a:spcBef>
                <a:spcPts val="0"/>
              </a:spcBef>
              <a:spcAft>
                <a:spcPts val="0"/>
              </a:spcAft>
              <a:buClr>
                <a:schemeClr val="lt1"/>
              </a:buClr>
              <a:buSzPts val="1900"/>
              <a:buChar char="○"/>
              <a:defRPr sz="1900">
                <a:solidFill>
                  <a:schemeClr val="lt1"/>
                </a:solidFill>
              </a:defRPr>
            </a:lvl8pPr>
            <a:lvl9pPr indent="-349250" lvl="8" marL="4114800" rtl="0">
              <a:lnSpc>
                <a:spcPct val="100000"/>
              </a:lnSpc>
              <a:spcBef>
                <a:spcPts val="0"/>
              </a:spcBef>
              <a:spcAft>
                <a:spcPts val="0"/>
              </a:spcAft>
              <a:buClr>
                <a:schemeClr val="lt1"/>
              </a:buClr>
              <a:buSzPts val="1900"/>
              <a:buChar char="■"/>
              <a:defRPr sz="1900">
                <a:solidFill>
                  <a:schemeClr val="lt1"/>
                </a:solidFill>
              </a:defRPr>
            </a:lvl9pPr>
          </a:lstStyle>
          <a:p/>
        </p:txBody>
      </p:sp>
      <p:sp>
        <p:nvSpPr>
          <p:cNvPr id="152" name="Google Shape;152;p30"/>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lt1"/>
        </a:solidFill>
      </p:bgPr>
    </p:bg>
    <p:spTree>
      <p:nvGrpSpPr>
        <p:cNvPr id="153" name="Shape 153"/>
        <p:cNvGrpSpPr/>
        <p:nvPr/>
      </p:nvGrpSpPr>
      <p:grpSpPr>
        <a:xfrm>
          <a:off x="0" y="0"/>
          <a:ext cx="0" cy="0"/>
          <a:chOff x="0" y="0"/>
          <a:chExt cx="0" cy="0"/>
        </a:xfrm>
      </p:grpSpPr>
      <p:sp>
        <p:nvSpPr>
          <p:cNvPr id="154" name="Google Shape;154;p31"/>
          <p:cNvSpPr txBox="1"/>
          <p:nvPr>
            <p:ph idx="1" type="subTitle"/>
          </p:nvPr>
        </p:nvSpPr>
        <p:spPr>
          <a:xfrm>
            <a:off x="715100" y="20465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5" name="Google Shape;155;p31"/>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56" name="Google Shape;156;p31"/>
          <p:cNvSpPr txBox="1"/>
          <p:nvPr>
            <p:ph idx="2" type="subTitle"/>
          </p:nvPr>
        </p:nvSpPr>
        <p:spPr>
          <a:xfrm>
            <a:off x="715100" y="32990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7" name="Google Shape;157;p31"/>
          <p:cNvSpPr txBox="1"/>
          <p:nvPr>
            <p:ph idx="3" type="subTitle"/>
          </p:nvPr>
        </p:nvSpPr>
        <p:spPr>
          <a:xfrm>
            <a:off x="715100" y="16667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58" name="Google Shape;158;p31"/>
          <p:cNvSpPr txBox="1"/>
          <p:nvPr>
            <p:ph idx="4" type="subTitle"/>
          </p:nvPr>
        </p:nvSpPr>
        <p:spPr>
          <a:xfrm>
            <a:off x="715100" y="29192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159" name="Google Shape;159;p31"/>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60" name="Google Shape;160;p31"/>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lt1"/>
        </a:solidFill>
      </p:bgPr>
    </p:bg>
    <p:spTree>
      <p:nvGrpSpPr>
        <p:cNvPr id="161" name="Shape 161"/>
        <p:cNvGrpSpPr/>
        <p:nvPr/>
      </p:nvGrpSpPr>
      <p:grpSpPr>
        <a:xfrm>
          <a:off x="0" y="0"/>
          <a:ext cx="0" cy="0"/>
          <a:chOff x="0" y="0"/>
          <a:chExt cx="0" cy="0"/>
        </a:xfrm>
      </p:grpSpPr>
      <p:sp>
        <p:nvSpPr>
          <p:cNvPr id="162" name="Google Shape;162;p32"/>
          <p:cNvSpPr txBox="1"/>
          <p:nvPr>
            <p:ph idx="1" type="subTitle"/>
          </p:nvPr>
        </p:nvSpPr>
        <p:spPr>
          <a:xfrm>
            <a:off x="715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3" name="Google Shape;163;p32"/>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64" name="Google Shape;164;p32"/>
          <p:cNvSpPr txBox="1"/>
          <p:nvPr>
            <p:ph idx="2" type="subTitle"/>
          </p:nvPr>
        </p:nvSpPr>
        <p:spPr>
          <a:xfrm>
            <a:off x="7151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65" name="Google Shape;165;p32"/>
          <p:cNvSpPr txBox="1"/>
          <p:nvPr>
            <p:ph idx="3" type="subTitle"/>
          </p:nvPr>
        </p:nvSpPr>
        <p:spPr>
          <a:xfrm>
            <a:off x="3506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6" name="Google Shape;166;p32"/>
          <p:cNvSpPr txBox="1"/>
          <p:nvPr>
            <p:ph idx="4" type="subTitle"/>
          </p:nvPr>
        </p:nvSpPr>
        <p:spPr>
          <a:xfrm>
            <a:off x="3506099"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67" name="Google Shape;167;p32"/>
          <p:cNvSpPr txBox="1"/>
          <p:nvPr>
            <p:ph idx="5" type="subTitle"/>
          </p:nvPr>
        </p:nvSpPr>
        <p:spPr>
          <a:xfrm>
            <a:off x="6297202"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8" name="Google Shape;168;p32"/>
          <p:cNvSpPr txBox="1"/>
          <p:nvPr>
            <p:ph idx="6" type="subTitle"/>
          </p:nvPr>
        </p:nvSpPr>
        <p:spPr>
          <a:xfrm>
            <a:off x="62972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169" name="Google Shape;169;p32"/>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70" name="Google Shape;170;p32"/>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lt1"/>
        </a:solidFill>
      </p:bgPr>
    </p:bg>
    <p:spTree>
      <p:nvGrpSpPr>
        <p:cNvPr id="171" name="Shape 171"/>
        <p:cNvGrpSpPr/>
        <p:nvPr/>
      </p:nvGrpSpPr>
      <p:grpSpPr>
        <a:xfrm>
          <a:off x="0" y="0"/>
          <a:ext cx="0" cy="0"/>
          <a:chOff x="0" y="0"/>
          <a:chExt cx="0" cy="0"/>
        </a:xfrm>
      </p:grpSpPr>
      <p:sp>
        <p:nvSpPr>
          <p:cNvPr id="172" name="Google Shape;172;p33"/>
          <p:cNvSpPr txBox="1"/>
          <p:nvPr>
            <p:ph idx="1" type="subTitle"/>
          </p:nvPr>
        </p:nvSpPr>
        <p:spPr>
          <a:xfrm>
            <a:off x="7151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3" name="Google Shape;173;p33"/>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74" name="Google Shape;174;p33"/>
          <p:cNvSpPr txBox="1"/>
          <p:nvPr>
            <p:ph idx="2" type="subTitle"/>
          </p:nvPr>
        </p:nvSpPr>
        <p:spPr>
          <a:xfrm>
            <a:off x="7151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75" name="Google Shape;175;p33"/>
          <p:cNvSpPr txBox="1"/>
          <p:nvPr>
            <p:ph idx="3" type="subTitle"/>
          </p:nvPr>
        </p:nvSpPr>
        <p:spPr>
          <a:xfrm>
            <a:off x="3506099"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6" name="Google Shape;176;p33"/>
          <p:cNvSpPr txBox="1"/>
          <p:nvPr>
            <p:ph idx="4" type="subTitle"/>
          </p:nvPr>
        </p:nvSpPr>
        <p:spPr>
          <a:xfrm>
            <a:off x="3506099"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77" name="Google Shape;177;p33"/>
          <p:cNvSpPr txBox="1"/>
          <p:nvPr>
            <p:ph idx="5" type="subTitle"/>
          </p:nvPr>
        </p:nvSpPr>
        <p:spPr>
          <a:xfrm>
            <a:off x="62972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8" name="Google Shape;178;p33"/>
          <p:cNvSpPr txBox="1"/>
          <p:nvPr>
            <p:ph idx="6" type="subTitle"/>
          </p:nvPr>
        </p:nvSpPr>
        <p:spPr>
          <a:xfrm>
            <a:off x="62972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179" name="Google Shape;179;p33"/>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80" name="Google Shape;180;p33"/>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lt1"/>
        </a:solidFill>
      </p:bgPr>
    </p:bg>
    <p:spTree>
      <p:nvGrpSpPr>
        <p:cNvPr id="181" name="Shape 181"/>
        <p:cNvGrpSpPr/>
        <p:nvPr/>
      </p:nvGrpSpPr>
      <p:grpSpPr>
        <a:xfrm>
          <a:off x="0" y="0"/>
          <a:ext cx="0" cy="0"/>
          <a:chOff x="0" y="0"/>
          <a:chExt cx="0" cy="0"/>
        </a:xfrm>
      </p:grpSpPr>
      <p:sp>
        <p:nvSpPr>
          <p:cNvPr id="182" name="Google Shape;182;p34"/>
          <p:cNvSpPr txBox="1"/>
          <p:nvPr>
            <p:ph idx="1" type="subTitle"/>
          </p:nvPr>
        </p:nvSpPr>
        <p:spPr>
          <a:xfrm>
            <a:off x="7151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3" name="Google Shape;183;p34"/>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84" name="Google Shape;184;p34"/>
          <p:cNvSpPr txBox="1"/>
          <p:nvPr>
            <p:ph idx="2" type="subTitle"/>
          </p:nvPr>
        </p:nvSpPr>
        <p:spPr>
          <a:xfrm>
            <a:off x="7151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5" name="Google Shape;185;p34"/>
          <p:cNvSpPr txBox="1"/>
          <p:nvPr>
            <p:ph idx="3" type="subTitle"/>
          </p:nvPr>
        </p:nvSpPr>
        <p:spPr>
          <a:xfrm>
            <a:off x="7151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86" name="Google Shape;186;p34"/>
          <p:cNvSpPr txBox="1"/>
          <p:nvPr>
            <p:ph idx="4" type="subTitle"/>
          </p:nvPr>
        </p:nvSpPr>
        <p:spPr>
          <a:xfrm>
            <a:off x="7151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87" name="Google Shape;187;p34"/>
          <p:cNvSpPr txBox="1"/>
          <p:nvPr>
            <p:ph idx="5" type="subTitle"/>
          </p:nvPr>
        </p:nvSpPr>
        <p:spPr>
          <a:xfrm>
            <a:off x="46483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8" name="Google Shape;188;p34"/>
          <p:cNvSpPr txBox="1"/>
          <p:nvPr>
            <p:ph idx="6" type="subTitle"/>
          </p:nvPr>
        </p:nvSpPr>
        <p:spPr>
          <a:xfrm>
            <a:off x="46483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9" name="Google Shape;189;p34"/>
          <p:cNvSpPr txBox="1"/>
          <p:nvPr>
            <p:ph idx="7" type="subTitle"/>
          </p:nvPr>
        </p:nvSpPr>
        <p:spPr>
          <a:xfrm>
            <a:off x="46483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90" name="Google Shape;190;p34"/>
          <p:cNvSpPr txBox="1"/>
          <p:nvPr>
            <p:ph idx="8" type="subTitle"/>
          </p:nvPr>
        </p:nvSpPr>
        <p:spPr>
          <a:xfrm>
            <a:off x="46483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191" name="Google Shape;191;p34"/>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92" name="Google Shape;192;p34"/>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lt1"/>
        </a:solidFill>
      </p:bgPr>
    </p:bg>
    <p:spTree>
      <p:nvGrpSpPr>
        <p:cNvPr id="193" name="Shape 193"/>
        <p:cNvGrpSpPr/>
        <p:nvPr/>
      </p:nvGrpSpPr>
      <p:grpSpPr>
        <a:xfrm>
          <a:off x="0" y="0"/>
          <a:ext cx="0" cy="0"/>
          <a:chOff x="0" y="0"/>
          <a:chExt cx="0" cy="0"/>
        </a:xfrm>
      </p:grpSpPr>
      <p:sp>
        <p:nvSpPr>
          <p:cNvPr id="194" name="Google Shape;194;p35"/>
          <p:cNvSpPr txBox="1"/>
          <p:nvPr>
            <p:ph idx="1" type="subTitle"/>
          </p:nvPr>
        </p:nvSpPr>
        <p:spPr>
          <a:xfrm>
            <a:off x="715100"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5" name="Google Shape;195;p3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96" name="Google Shape;196;p35"/>
          <p:cNvSpPr txBox="1"/>
          <p:nvPr>
            <p:ph idx="2" type="subTitle"/>
          </p:nvPr>
        </p:nvSpPr>
        <p:spPr>
          <a:xfrm>
            <a:off x="715100"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7" name="Google Shape;197;p35"/>
          <p:cNvSpPr txBox="1"/>
          <p:nvPr>
            <p:ph idx="3" type="subTitle"/>
          </p:nvPr>
        </p:nvSpPr>
        <p:spPr>
          <a:xfrm>
            <a:off x="7151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98" name="Google Shape;198;p35"/>
          <p:cNvSpPr txBox="1"/>
          <p:nvPr>
            <p:ph idx="4" type="subTitle"/>
          </p:nvPr>
        </p:nvSpPr>
        <p:spPr>
          <a:xfrm>
            <a:off x="7151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99" name="Google Shape;199;p35"/>
          <p:cNvSpPr txBox="1"/>
          <p:nvPr>
            <p:ph idx="5" type="subTitle"/>
          </p:nvPr>
        </p:nvSpPr>
        <p:spPr>
          <a:xfrm>
            <a:off x="3355799"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0" name="Google Shape;200;p35"/>
          <p:cNvSpPr txBox="1"/>
          <p:nvPr>
            <p:ph idx="6" type="subTitle"/>
          </p:nvPr>
        </p:nvSpPr>
        <p:spPr>
          <a:xfrm>
            <a:off x="3355799"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1" name="Google Shape;201;p35"/>
          <p:cNvSpPr txBox="1"/>
          <p:nvPr>
            <p:ph idx="7" type="subTitle"/>
          </p:nvPr>
        </p:nvSpPr>
        <p:spPr>
          <a:xfrm>
            <a:off x="33558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202" name="Google Shape;202;p35"/>
          <p:cNvSpPr txBox="1"/>
          <p:nvPr>
            <p:ph idx="8" type="subTitle"/>
          </p:nvPr>
        </p:nvSpPr>
        <p:spPr>
          <a:xfrm>
            <a:off x="33558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203" name="Google Shape;203;p35"/>
          <p:cNvSpPr txBox="1"/>
          <p:nvPr>
            <p:ph idx="9" type="subTitle"/>
          </p:nvPr>
        </p:nvSpPr>
        <p:spPr>
          <a:xfrm>
            <a:off x="5996501"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4" name="Google Shape;204;p35"/>
          <p:cNvSpPr txBox="1"/>
          <p:nvPr>
            <p:ph idx="13" type="subTitle"/>
          </p:nvPr>
        </p:nvSpPr>
        <p:spPr>
          <a:xfrm>
            <a:off x="5996501"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5" name="Google Shape;205;p35"/>
          <p:cNvSpPr txBox="1"/>
          <p:nvPr>
            <p:ph idx="14" type="subTitle"/>
          </p:nvPr>
        </p:nvSpPr>
        <p:spPr>
          <a:xfrm>
            <a:off x="5996503"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206" name="Google Shape;206;p35"/>
          <p:cNvSpPr txBox="1"/>
          <p:nvPr>
            <p:ph idx="15" type="subTitle"/>
          </p:nvPr>
        </p:nvSpPr>
        <p:spPr>
          <a:xfrm>
            <a:off x="5996503"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207" name="Google Shape;207;p35"/>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08" name="Google Shape;208;p35"/>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lt1"/>
        </a:solidFill>
      </p:bgPr>
    </p:bg>
    <p:spTree>
      <p:nvGrpSpPr>
        <p:cNvPr id="209" name="Shape 209"/>
        <p:cNvGrpSpPr/>
        <p:nvPr/>
      </p:nvGrpSpPr>
      <p:grpSpPr>
        <a:xfrm>
          <a:off x="0" y="0"/>
          <a:ext cx="0" cy="0"/>
          <a:chOff x="0" y="0"/>
          <a:chExt cx="0" cy="0"/>
        </a:xfrm>
      </p:grpSpPr>
      <p:sp>
        <p:nvSpPr>
          <p:cNvPr id="210" name="Google Shape;210;p36"/>
          <p:cNvSpPr txBox="1"/>
          <p:nvPr>
            <p:ph hasCustomPrompt="1" type="title"/>
          </p:nvPr>
        </p:nvSpPr>
        <p:spPr>
          <a:xfrm>
            <a:off x="715100" y="9830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11" name="Google Shape;211;p36"/>
          <p:cNvSpPr txBox="1"/>
          <p:nvPr>
            <p:ph idx="1" type="subTitle"/>
          </p:nvPr>
        </p:nvSpPr>
        <p:spPr>
          <a:xfrm>
            <a:off x="715100" y="18587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2" name="Google Shape;212;p36"/>
          <p:cNvSpPr txBox="1"/>
          <p:nvPr>
            <p:ph hasCustomPrompt="1" idx="2" type="title"/>
          </p:nvPr>
        </p:nvSpPr>
        <p:spPr>
          <a:xfrm>
            <a:off x="715100" y="29216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13" name="Google Shape;213;p36"/>
          <p:cNvSpPr txBox="1"/>
          <p:nvPr>
            <p:ph idx="3" type="subTitle"/>
          </p:nvPr>
        </p:nvSpPr>
        <p:spPr>
          <a:xfrm>
            <a:off x="715100" y="37973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214" name="Google Shape;214;p36"/>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15" name="Google Shape;215;p36"/>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lt1"/>
        </a:solidFill>
      </p:bgPr>
    </p:bg>
    <p:spTree>
      <p:nvGrpSpPr>
        <p:cNvPr id="216" name="Shape 216"/>
        <p:cNvGrpSpPr/>
        <p:nvPr/>
      </p:nvGrpSpPr>
      <p:grpSpPr>
        <a:xfrm>
          <a:off x="0" y="0"/>
          <a:ext cx="0" cy="0"/>
          <a:chOff x="0" y="0"/>
          <a:chExt cx="0" cy="0"/>
        </a:xfrm>
      </p:grpSpPr>
      <p:sp>
        <p:nvSpPr>
          <p:cNvPr id="217" name="Google Shape;217;p37"/>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218" name="Google Shape;218;p37"/>
          <p:cNvSpPr txBox="1"/>
          <p:nvPr>
            <p:ph hasCustomPrompt="1" idx="2" type="title"/>
          </p:nvPr>
        </p:nvSpPr>
        <p:spPr>
          <a:xfrm>
            <a:off x="7151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9" name="Google Shape;219;p37"/>
          <p:cNvSpPr txBox="1"/>
          <p:nvPr>
            <p:ph idx="1" type="subTitle"/>
          </p:nvPr>
        </p:nvSpPr>
        <p:spPr>
          <a:xfrm>
            <a:off x="7151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0" name="Google Shape;220;p37"/>
          <p:cNvSpPr txBox="1"/>
          <p:nvPr>
            <p:ph idx="3" type="subTitle"/>
          </p:nvPr>
        </p:nvSpPr>
        <p:spPr>
          <a:xfrm>
            <a:off x="7151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221" name="Google Shape;221;p37"/>
          <p:cNvSpPr txBox="1"/>
          <p:nvPr>
            <p:ph idx="4" type="subTitle"/>
          </p:nvPr>
        </p:nvSpPr>
        <p:spPr>
          <a:xfrm>
            <a:off x="46483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2" name="Google Shape;222;p37"/>
          <p:cNvSpPr txBox="1"/>
          <p:nvPr>
            <p:ph idx="5" type="subTitle"/>
          </p:nvPr>
        </p:nvSpPr>
        <p:spPr>
          <a:xfrm>
            <a:off x="46483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223" name="Google Shape;223;p37"/>
          <p:cNvSpPr txBox="1"/>
          <p:nvPr>
            <p:ph hasCustomPrompt="1" idx="6" type="title"/>
          </p:nvPr>
        </p:nvSpPr>
        <p:spPr>
          <a:xfrm>
            <a:off x="46483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224" name="Google Shape;224;p37"/>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25" name="Google Shape;225;p37"/>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solidFill>
          <a:schemeClr val="lt1"/>
        </a:solidFill>
      </p:bgPr>
    </p:bg>
    <p:spTree>
      <p:nvGrpSpPr>
        <p:cNvPr id="226" name="Shape 226"/>
        <p:cNvGrpSpPr/>
        <p:nvPr/>
      </p:nvGrpSpPr>
      <p:grpSpPr>
        <a:xfrm>
          <a:off x="0" y="0"/>
          <a:ext cx="0" cy="0"/>
          <a:chOff x="0" y="0"/>
          <a:chExt cx="0" cy="0"/>
        </a:xfrm>
      </p:grpSpPr>
      <p:sp>
        <p:nvSpPr>
          <p:cNvPr id="227" name="Google Shape;227;p38"/>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pic>
        <p:nvPicPr>
          <p:cNvPr id="228" name="Google Shape;228;p38"/>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29" name="Google Shape;229;p38"/>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bg>
      <p:bgPr>
        <a:solidFill>
          <a:schemeClr val="lt1"/>
        </a:solidFill>
      </p:bgPr>
    </p:bg>
    <p:spTree>
      <p:nvGrpSpPr>
        <p:cNvPr id="230" name="Shape 230"/>
        <p:cNvGrpSpPr/>
        <p:nvPr/>
      </p:nvGrpSpPr>
      <p:grpSpPr>
        <a:xfrm>
          <a:off x="0" y="0"/>
          <a:ext cx="0" cy="0"/>
          <a:chOff x="0" y="0"/>
          <a:chExt cx="0" cy="0"/>
        </a:xfrm>
      </p:grpSpPr>
      <p:sp>
        <p:nvSpPr>
          <p:cNvPr id="231" name="Google Shape;231;p39"/>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pic>
        <p:nvPicPr>
          <p:cNvPr id="232" name="Google Shape;232;p39"/>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33" name="Google Shape;233;p39"/>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bg>
      <p:bgPr>
        <a:solidFill>
          <a:schemeClr val="lt1"/>
        </a:solidFill>
      </p:bgPr>
    </p:bg>
    <p:spTree>
      <p:nvGrpSpPr>
        <p:cNvPr id="234" name="Shape 234"/>
        <p:cNvGrpSpPr/>
        <p:nvPr/>
      </p:nvGrpSpPr>
      <p:grpSpPr>
        <a:xfrm>
          <a:off x="0" y="0"/>
          <a:ext cx="0" cy="0"/>
          <a:chOff x="0" y="0"/>
          <a:chExt cx="0" cy="0"/>
        </a:xfrm>
      </p:grpSpPr>
      <p:sp>
        <p:nvSpPr>
          <p:cNvPr id="235" name="Google Shape;235;p40"/>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pic>
        <p:nvPicPr>
          <p:cNvPr id="236" name="Google Shape;236;p40"/>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37" name="Google Shape;237;p40"/>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1"/>
        </a:solidFill>
      </p:bgPr>
    </p:bg>
    <p:spTree>
      <p:nvGrpSpPr>
        <p:cNvPr id="238" name="Shape 238"/>
        <p:cNvGrpSpPr/>
        <p:nvPr/>
      </p:nvGrpSpPr>
      <p:grpSpPr>
        <a:xfrm>
          <a:off x="0" y="0"/>
          <a:ext cx="0" cy="0"/>
          <a:chOff x="0" y="0"/>
          <a:chExt cx="0" cy="0"/>
        </a:xfrm>
      </p:grpSpPr>
      <p:sp>
        <p:nvSpPr>
          <p:cNvPr id="239" name="Google Shape;239;p41"/>
          <p:cNvSpPr txBox="1"/>
          <p:nvPr>
            <p:ph type="ctrTitle"/>
          </p:nvPr>
        </p:nvSpPr>
        <p:spPr>
          <a:xfrm>
            <a:off x="715100" y="3330625"/>
            <a:ext cx="3856800" cy="12525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40" name="Google Shape;240;p41"/>
          <p:cNvSpPr txBox="1"/>
          <p:nvPr>
            <p:ph idx="1" type="subTitle"/>
          </p:nvPr>
        </p:nvSpPr>
        <p:spPr>
          <a:xfrm>
            <a:off x="4571900" y="535000"/>
            <a:ext cx="2683800" cy="115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pic>
        <p:nvPicPr>
          <p:cNvPr id="241" name="Google Shape;241;p41"/>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42" name="Google Shape;242;p41"/>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1"/>
        </a:solidFill>
      </p:bgPr>
    </p:bg>
    <p:spTree>
      <p:nvGrpSpPr>
        <p:cNvPr id="243" name="Shape 243"/>
        <p:cNvGrpSpPr/>
        <p:nvPr/>
      </p:nvGrpSpPr>
      <p:grpSpPr>
        <a:xfrm>
          <a:off x="0" y="0"/>
          <a:ext cx="0" cy="0"/>
          <a:chOff x="0" y="0"/>
          <a:chExt cx="0" cy="0"/>
        </a:xfrm>
      </p:grpSpPr>
      <p:pic>
        <p:nvPicPr>
          <p:cNvPr id="244" name="Google Shape;244;p42"/>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45" name="Google Shape;245;p42"/>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1"/>
        </a:solidFill>
      </p:bgPr>
    </p:bg>
    <p:spTree>
      <p:nvGrpSpPr>
        <p:cNvPr id="246" name="Shape 246"/>
        <p:cNvGrpSpPr/>
        <p:nvPr/>
      </p:nvGrpSpPr>
      <p:grpSpPr>
        <a:xfrm>
          <a:off x="0" y="0"/>
          <a:ext cx="0" cy="0"/>
          <a:chOff x="0" y="0"/>
          <a:chExt cx="0" cy="0"/>
        </a:xfrm>
      </p:grpSpPr>
      <p:pic>
        <p:nvPicPr>
          <p:cNvPr id="247" name="Google Shape;247;p43"/>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48" name="Google Shape;248;p43"/>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theme" Target="../theme/theme1.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5100" y="535000"/>
            <a:ext cx="7713900" cy="548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1pPr>
            <a:lvl2pPr lvl="1"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2pPr>
            <a:lvl3pPr lvl="2"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3pPr>
            <a:lvl4pPr lvl="3"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4pPr>
            <a:lvl5pPr lvl="4"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5pPr>
            <a:lvl6pPr lvl="5"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6pPr>
            <a:lvl7pPr lvl="6"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7pPr>
            <a:lvl8pPr lvl="7"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8pPr>
            <a:lvl9pPr lvl="8"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9pPr>
          </a:lstStyle>
          <a:p/>
        </p:txBody>
      </p:sp>
      <p:sp>
        <p:nvSpPr>
          <p:cNvPr id="52" name="Google Shape;52;p13"/>
          <p:cNvSpPr txBox="1"/>
          <p:nvPr>
            <p:ph idx="1" type="body"/>
          </p:nvPr>
        </p:nvSpPr>
        <p:spPr>
          <a:xfrm>
            <a:off x="715100" y="1083700"/>
            <a:ext cx="7713900" cy="35247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1pPr>
            <a:lvl2pPr indent="-304800" lvl="1" marL="9144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2pPr>
            <a:lvl3pPr indent="-304800" lvl="2" marL="13716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3pPr>
            <a:lvl4pPr indent="-304800" lvl="3" marL="18288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4pPr>
            <a:lvl5pPr indent="-304800" lvl="4" marL="22860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5pPr>
            <a:lvl6pPr indent="-304800" lvl="5" marL="27432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6pPr>
            <a:lvl7pPr indent="-304800" lvl="6" marL="32004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7pPr>
            <a:lvl8pPr indent="-304800" lvl="7" marL="36576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8pPr>
            <a:lvl9pPr indent="-304800" lvl="8" marL="41148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9pPr>
          </a:lstStyle>
          <a:p/>
        </p:txBody>
      </p:sp>
      <p:sp>
        <p:nvSpPr>
          <p:cNvPr id="53" name="Google Shape;53;p13"/>
          <p:cNvSpPr txBox="1"/>
          <p:nvPr>
            <p:ph idx="12" type="sldNum"/>
          </p:nvPr>
        </p:nvSpPr>
        <p:spPr>
          <a:xfrm>
            <a:off x="8429009" y="460840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1"/>
                </a:solidFill>
                <a:latin typeface="Source Sans 3 Medium"/>
                <a:ea typeface="Source Sans 3 Medium"/>
                <a:cs typeface="Source Sans 3 Medium"/>
                <a:sym typeface="Source Sans 3 Medium"/>
              </a:defRPr>
            </a:lvl1pPr>
            <a:lvl2pPr lvl="1" rtl="0" algn="r">
              <a:buNone/>
              <a:defRPr sz="1300">
                <a:solidFill>
                  <a:schemeClr val="dk1"/>
                </a:solidFill>
                <a:latin typeface="Source Sans 3 Medium"/>
                <a:ea typeface="Source Sans 3 Medium"/>
                <a:cs typeface="Source Sans 3 Medium"/>
                <a:sym typeface="Source Sans 3 Medium"/>
              </a:defRPr>
            </a:lvl2pPr>
            <a:lvl3pPr lvl="2" rtl="0" algn="r">
              <a:buNone/>
              <a:defRPr sz="1300">
                <a:solidFill>
                  <a:schemeClr val="dk1"/>
                </a:solidFill>
                <a:latin typeface="Source Sans 3 Medium"/>
                <a:ea typeface="Source Sans 3 Medium"/>
                <a:cs typeface="Source Sans 3 Medium"/>
                <a:sym typeface="Source Sans 3 Medium"/>
              </a:defRPr>
            </a:lvl3pPr>
            <a:lvl4pPr lvl="3" rtl="0" algn="r">
              <a:buNone/>
              <a:defRPr sz="1300">
                <a:solidFill>
                  <a:schemeClr val="dk1"/>
                </a:solidFill>
                <a:latin typeface="Source Sans 3 Medium"/>
                <a:ea typeface="Source Sans 3 Medium"/>
                <a:cs typeface="Source Sans 3 Medium"/>
                <a:sym typeface="Source Sans 3 Medium"/>
              </a:defRPr>
            </a:lvl4pPr>
            <a:lvl5pPr lvl="4" rtl="0" algn="r">
              <a:buNone/>
              <a:defRPr sz="1300">
                <a:solidFill>
                  <a:schemeClr val="dk1"/>
                </a:solidFill>
                <a:latin typeface="Source Sans 3 Medium"/>
                <a:ea typeface="Source Sans 3 Medium"/>
                <a:cs typeface="Source Sans 3 Medium"/>
                <a:sym typeface="Source Sans 3 Medium"/>
              </a:defRPr>
            </a:lvl5pPr>
            <a:lvl6pPr lvl="5" rtl="0" algn="r">
              <a:buNone/>
              <a:defRPr sz="1300">
                <a:solidFill>
                  <a:schemeClr val="dk1"/>
                </a:solidFill>
                <a:latin typeface="Source Sans 3 Medium"/>
                <a:ea typeface="Source Sans 3 Medium"/>
                <a:cs typeface="Source Sans 3 Medium"/>
                <a:sym typeface="Source Sans 3 Medium"/>
              </a:defRPr>
            </a:lvl6pPr>
            <a:lvl7pPr lvl="6" rtl="0" algn="r">
              <a:buNone/>
              <a:defRPr sz="1300">
                <a:solidFill>
                  <a:schemeClr val="dk1"/>
                </a:solidFill>
                <a:latin typeface="Source Sans 3 Medium"/>
                <a:ea typeface="Source Sans 3 Medium"/>
                <a:cs typeface="Source Sans 3 Medium"/>
                <a:sym typeface="Source Sans 3 Medium"/>
              </a:defRPr>
            </a:lvl7pPr>
            <a:lvl8pPr lvl="7" rtl="0" algn="r">
              <a:buNone/>
              <a:defRPr sz="1300">
                <a:solidFill>
                  <a:schemeClr val="dk1"/>
                </a:solidFill>
                <a:latin typeface="Source Sans 3 Medium"/>
                <a:ea typeface="Source Sans 3 Medium"/>
                <a:cs typeface="Source Sans 3 Medium"/>
                <a:sym typeface="Source Sans 3 Medium"/>
              </a:defRPr>
            </a:lvl8pPr>
            <a:lvl9pPr lvl="8" rtl="0" algn="r">
              <a:buNone/>
              <a:defRPr sz="1300">
                <a:solidFill>
                  <a:schemeClr val="dk1"/>
                </a:solidFill>
                <a:latin typeface="Source Sans 3 Medium"/>
                <a:ea typeface="Source Sans 3 Medium"/>
                <a:cs typeface="Source Sans 3 Medium"/>
                <a:sym typeface="Source Sans 3 Mediu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3.xml"/><Relationship Id="rId3" Type="http://schemas.openxmlformats.org/officeDocument/2006/relationships/hyperlink" Target="mailto:mail@mail.com"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hyperlink" Target="https://start.spring.io/" TargetMode="External"/><Relationship Id="rId4" Type="http://schemas.openxmlformats.org/officeDocument/2006/relationships/hyperlink" Target="https://start.spring.i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01425" y="1688575"/>
            <a:ext cx="8842500" cy="548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Tạo website Hello World</a:t>
            </a:r>
            <a:endParaRPr/>
          </a:p>
        </p:txBody>
      </p:sp>
      <p:sp>
        <p:nvSpPr>
          <p:cNvPr id="254" name="Google Shape;254;p44"/>
          <p:cNvSpPr txBox="1"/>
          <p:nvPr>
            <p:ph idx="1" type="body"/>
          </p:nvPr>
        </p:nvSpPr>
        <p:spPr>
          <a:xfrm>
            <a:off x="301422" y="2480550"/>
            <a:ext cx="3704400" cy="7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Nguyễn Anh Tuấn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3"/>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Controller</a:t>
            </a:r>
            <a:endParaRPr/>
          </a:p>
        </p:txBody>
      </p:sp>
      <p:sp>
        <p:nvSpPr>
          <p:cNvPr id="320" name="Google Shape;320;p53"/>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457200" lvl="0" marL="0" marR="0" rtl="0" algn="l">
              <a:lnSpc>
                <a:spcPct val="100000"/>
              </a:lnSpc>
              <a:spcBef>
                <a:spcPts val="0"/>
              </a:spcBef>
              <a:spcAft>
                <a:spcPts val="0"/>
              </a:spcAft>
              <a:buNone/>
            </a:pPr>
            <a:r>
              <a:rPr lang="en"/>
              <a:t>@Controller</a:t>
            </a:r>
            <a:endParaRPr/>
          </a:p>
          <a:p>
            <a:pPr indent="457200" lvl="0" marL="0" marR="0" rtl="0" algn="l">
              <a:lnSpc>
                <a:spcPct val="100000"/>
              </a:lnSpc>
              <a:spcBef>
                <a:spcPts val="0"/>
              </a:spcBef>
              <a:spcAft>
                <a:spcPts val="0"/>
              </a:spcAft>
              <a:buNone/>
            </a:pPr>
            <a:r>
              <a:rPr lang="en"/>
              <a:t>@RequestMapping("/home")</a:t>
            </a:r>
            <a:endParaRPr/>
          </a:p>
          <a:p>
            <a:pPr indent="0" lvl="0" marL="457200" marR="0" rtl="0" algn="l">
              <a:lnSpc>
                <a:spcPct val="100000"/>
              </a:lnSpc>
              <a:spcBef>
                <a:spcPts val="0"/>
              </a:spcBef>
              <a:spcAft>
                <a:spcPts val="0"/>
              </a:spcAft>
              <a:buNone/>
            </a:pPr>
            <a:r>
              <a:rPr lang="en"/>
              <a:t>public class HomeController {</a:t>
            </a:r>
            <a:endParaRPr/>
          </a:p>
          <a:p>
            <a:pPr indent="0" lvl="0" marL="457200" marR="0" rtl="0" algn="l">
              <a:lnSpc>
                <a:spcPct val="100000"/>
              </a:lnSpc>
              <a:spcBef>
                <a:spcPts val="0"/>
              </a:spcBef>
              <a:spcAft>
                <a:spcPts val="0"/>
              </a:spcAft>
              <a:buNone/>
            </a:pPr>
            <a:r>
              <a:t/>
            </a:r>
            <a:endParaRPr/>
          </a:p>
          <a:p>
            <a:pPr indent="457200" lvl="0" marL="457200" marR="0" rtl="0" algn="l">
              <a:lnSpc>
                <a:spcPct val="100000"/>
              </a:lnSpc>
              <a:spcBef>
                <a:spcPts val="0"/>
              </a:spcBef>
              <a:spcAft>
                <a:spcPts val="0"/>
              </a:spcAft>
              <a:buNone/>
            </a:pPr>
            <a:r>
              <a:rPr lang="en"/>
              <a:t>@GetMapping</a:t>
            </a:r>
            <a:endParaRPr/>
          </a:p>
          <a:p>
            <a:pPr indent="457200" lvl="0" marL="457200" marR="0" rtl="0" algn="l">
              <a:lnSpc>
                <a:spcPct val="100000"/>
              </a:lnSpc>
              <a:spcBef>
                <a:spcPts val="0"/>
              </a:spcBef>
              <a:spcAft>
                <a:spcPts val="0"/>
              </a:spcAft>
              <a:buNone/>
            </a:pPr>
            <a:r>
              <a:rPr lang="en"/>
              <a:t>public String home(</a:t>
            </a:r>
            <a:r>
              <a:rPr lang="en">
                <a:solidFill>
                  <a:srgbClr val="0000FF"/>
                </a:solidFill>
              </a:rPr>
              <a:t>Model model</a:t>
            </a:r>
            <a:r>
              <a:rPr lang="en"/>
              <a:t>) {</a:t>
            </a:r>
            <a:endParaRPr/>
          </a:p>
          <a:p>
            <a:pPr indent="457200" lvl="0" marL="914400" marR="0" rtl="0" algn="l">
              <a:lnSpc>
                <a:spcPct val="100000"/>
              </a:lnSpc>
              <a:spcBef>
                <a:spcPts val="0"/>
              </a:spcBef>
              <a:spcAft>
                <a:spcPts val="0"/>
              </a:spcAft>
              <a:buNone/>
            </a:pPr>
            <a:r>
              <a:rPr lang="en"/>
              <a:t>User user = new User("John", 28);</a:t>
            </a:r>
            <a:endParaRPr/>
          </a:p>
          <a:p>
            <a:pPr indent="457200" lvl="0" marL="914400" marR="0" rtl="0" algn="l">
              <a:lnSpc>
                <a:spcPct val="100000"/>
              </a:lnSpc>
              <a:spcBef>
                <a:spcPts val="0"/>
              </a:spcBef>
              <a:spcAft>
                <a:spcPts val="0"/>
              </a:spcAft>
              <a:buNone/>
            </a:pPr>
            <a:r>
              <a:rPr lang="en">
                <a:solidFill>
                  <a:srgbClr val="0000FF"/>
                </a:solidFill>
              </a:rPr>
              <a:t>model</a:t>
            </a:r>
            <a:r>
              <a:rPr lang="en"/>
              <a:t>.addAttribute("</a:t>
            </a:r>
            <a:r>
              <a:rPr lang="en">
                <a:solidFill>
                  <a:srgbClr val="22863A"/>
                </a:solidFill>
              </a:rPr>
              <a:t>user</a:t>
            </a:r>
            <a:r>
              <a:rPr lang="en"/>
              <a:t>", user);</a:t>
            </a:r>
            <a:endParaRPr/>
          </a:p>
          <a:p>
            <a:pPr indent="457200" lvl="0" marL="914400" marR="0" rtl="0" algn="l">
              <a:lnSpc>
                <a:spcPct val="100000"/>
              </a:lnSpc>
              <a:spcBef>
                <a:spcPts val="0"/>
              </a:spcBef>
              <a:spcAft>
                <a:spcPts val="0"/>
              </a:spcAft>
              <a:buNone/>
            </a:pPr>
            <a:r>
              <a:rPr lang="en"/>
              <a:t>return "home";</a:t>
            </a:r>
            <a:endParaRPr/>
          </a:p>
          <a:p>
            <a:pPr indent="457200" lvl="0" marL="457200" marR="0" rtl="0" algn="l">
              <a:lnSpc>
                <a:spcPct val="100000"/>
              </a:lnSpc>
              <a:spcBef>
                <a:spcPts val="0"/>
              </a:spcBef>
              <a:spcAft>
                <a:spcPts val="0"/>
              </a:spcAft>
              <a:buNone/>
            </a:pPr>
            <a:r>
              <a:rPr lang="en"/>
              <a:t>}</a:t>
            </a:r>
            <a:endParaRPr/>
          </a:p>
          <a:p>
            <a:pPr indent="0" lvl="0" marL="457200" marR="0" rtl="0" algn="l">
              <a:lnSpc>
                <a:spcPct val="100000"/>
              </a:lnSpc>
              <a:spcBef>
                <a:spcPts val="0"/>
              </a:spcBef>
              <a:spcAft>
                <a:spcPts val="0"/>
              </a:spcAft>
              <a:buNone/>
            </a:pP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4"/>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a:t>
            </a:r>
            <a:endParaRPr/>
          </a:p>
        </p:txBody>
      </p:sp>
      <p:sp>
        <p:nvSpPr>
          <p:cNvPr id="326" name="Google Shape;326;p54"/>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rPr lang="en"/>
              <a:t>&lt;!DOCTYPE html&gt;</a:t>
            </a:r>
            <a:endParaRPr/>
          </a:p>
          <a:p>
            <a:pPr indent="0" lvl="0" marL="457200" marR="0" rtl="0" algn="l">
              <a:lnSpc>
                <a:spcPct val="100000"/>
              </a:lnSpc>
              <a:spcBef>
                <a:spcPts val="0"/>
              </a:spcBef>
              <a:spcAft>
                <a:spcPts val="0"/>
              </a:spcAft>
              <a:buNone/>
            </a:pPr>
            <a:r>
              <a:rPr lang="en"/>
              <a:t>&lt;html xmlns:th="http://www.thymeleaf.org"&gt;</a:t>
            </a:r>
            <a:endParaRPr/>
          </a:p>
          <a:p>
            <a:pPr indent="0" lvl="0" marL="914400" marR="0" rtl="0" algn="l">
              <a:lnSpc>
                <a:spcPct val="100000"/>
              </a:lnSpc>
              <a:spcBef>
                <a:spcPts val="0"/>
              </a:spcBef>
              <a:spcAft>
                <a:spcPts val="0"/>
              </a:spcAft>
              <a:buNone/>
            </a:pPr>
            <a:r>
              <a:rPr lang="en"/>
              <a:t>&lt;head&gt;</a:t>
            </a:r>
            <a:endParaRPr/>
          </a:p>
          <a:p>
            <a:pPr indent="457200" lvl="0" marL="914400" marR="0" rtl="0" algn="l">
              <a:lnSpc>
                <a:spcPct val="100000"/>
              </a:lnSpc>
              <a:spcBef>
                <a:spcPts val="0"/>
              </a:spcBef>
              <a:spcAft>
                <a:spcPts val="0"/>
              </a:spcAft>
              <a:buNone/>
            </a:pPr>
            <a:r>
              <a:rPr lang="en"/>
              <a:t>&lt;title&gt;Home Page&lt;/title&gt;</a:t>
            </a:r>
            <a:endParaRPr/>
          </a:p>
          <a:p>
            <a:pPr indent="0" lvl="0" marL="914400" marR="0" rtl="0" algn="l">
              <a:lnSpc>
                <a:spcPct val="100000"/>
              </a:lnSpc>
              <a:spcBef>
                <a:spcPts val="0"/>
              </a:spcBef>
              <a:spcAft>
                <a:spcPts val="0"/>
              </a:spcAft>
              <a:buNone/>
            </a:pPr>
            <a:r>
              <a:rPr lang="en"/>
              <a:t>&lt;/head&gt;</a:t>
            </a:r>
            <a:endParaRPr/>
          </a:p>
          <a:p>
            <a:pPr indent="0" lvl="0" marL="914400" marR="0" rtl="0" algn="l">
              <a:lnSpc>
                <a:spcPct val="100000"/>
              </a:lnSpc>
              <a:spcBef>
                <a:spcPts val="0"/>
              </a:spcBef>
              <a:spcAft>
                <a:spcPts val="0"/>
              </a:spcAft>
              <a:buNone/>
            </a:pPr>
            <a:r>
              <a:rPr lang="en"/>
              <a:t>&lt;body&gt;</a:t>
            </a:r>
            <a:endParaRPr/>
          </a:p>
          <a:p>
            <a:pPr indent="457200" lvl="0" marL="914400" marR="0" rtl="0" algn="l">
              <a:lnSpc>
                <a:spcPct val="100000"/>
              </a:lnSpc>
              <a:spcBef>
                <a:spcPts val="0"/>
              </a:spcBef>
              <a:spcAft>
                <a:spcPts val="0"/>
              </a:spcAft>
              <a:buNone/>
            </a:pPr>
            <a:r>
              <a:rPr lang="en"/>
              <a:t>&lt;h1&gt;Welcome, &lt;span </a:t>
            </a:r>
            <a:r>
              <a:rPr lang="en">
                <a:solidFill>
                  <a:srgbClr val="0000FF"/>
                </a:solidFill>
              </a:rPr>
              <a:t>th:text="${user.name}"</a:t>
            </a:r>
            <a:r>
              <a:rPr lang="en"/>
              <a:t>&gt;User&lt;/span&gt;!&lt;/h1&gt;</a:t>
            </a:r>
            <a:endParaRPr/>
          </a:p>
          <a:p>
            <a:pPr indent="457200" lvl="0" marL="914400" marR="0" rtl="0" algn="l">
              <a:lnSpc>
                <a:spcPct val="100000"/>
              </a:lnSpc>
              <a:spcBef>
                <a:spcPts val="0"/>
              </a:spcBef>
              <a:spcAft>
                <a:spcPts val="0"/>
              </a:spcAft>
              <a:buNone/>
            </a:pPr>
            <a:r>
              <a:rPr lang="en"/>
              <a:t>&lt;p&gt;Your age is: &lt;span </a:t>
            </a:r>
            <a:r>
              <a:rPr lang="en">
                <a:solidFill>
                  <a:srgbClr val="0000FF"/>
                </a:solidFill>
              </a:rPr>
              <a:t>th:text="${user.age}"</a:t>
            </a:r>
            <a:r>
              <a:rPr lang="en"/>
              <a:t>&gt;Age&lt;/span&gt;&lt;/p&gt;</a:t>
            </a:r>
            <a:endParaRPr/>
          </a:p>
          <a:p>
            <a:pPr indent="0" lvl="0" marL="914400" marR="0" rtl="0" algn="l">
              <a:lnSpc>
                <a:spcPct val="100000"/>
              </a:lnSpc>
              <a:spcBef>
                <a:spcPts val="0"/>
              </a:spcBef>
              <a:spcAft>
                <a:spcPts val="0"/>
              </a:spcAft>
              <a:buNone/>
            </a:pPr>
            <a:r>
              <a:rPr lang="en"/>
              <a:t>&lt;/body&gt;</a:t>
            </a:r>
            <a:endParaRPr/>
          </a:p>
          <a:p>
            <a:pPr indent="0" lvl="0" marL="457200" marR="0" rtl="0" algn="l">
              <a:lnSpc>
                <a:spcPct val="100000"/>
              </a:lnSpc>
              <a:spcBef>
                <a:spcPts val="0"/>
              </a:spcBef>
              <a:spcAft>
                <a:spcPts val="0"/>
              </a:spcAft>
              <a:buNone/>
            </a:pPr>
            <a:r>
              <a:rPr lang="en"/>
              <a:t>&lt;/html&gt;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5"/>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332" name="Google Shape;332;p55"/>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n"/>
              <a:t>Khi người dùng truy cập vào </a:t>
            </a:r>
            <a:r>
              <a:rPr lang="en">
                <a:solidFill>
                  <a:srgbClr val="980000"/>
                </a:solidFill>
              </a:rPr>
              <a:t>/home</a:t>
            </a:r>
            <a:r>
              <a:rPr lang="en"/>
              <a:t>, Thymeleaf sẽ thay thế các biểu thức </a:t>
            </a:r>
            <a:r>
              <a:rPr b="1" lang="en">
                <a:solidFill>
                  <a:srgbClr val="22863A"/>
                </a:solidFill>
              </a:rPr>
              <a:t>${user.name}</a:t>
            </a:r>
            <a:r>
              <a:rPr lang="en"/>
              <a:t> và </a:t>
            </a:r>
            <a:r>
              <a:rPr b="1" lang="en">
                <a:solidFill>
                  <a:srgbClr val="22863A"/>
                </a:solidFill>
              </a:rPr>
              <a:t>${user.age}</a:t>
            </a:r>
            <a:r>
              <a:rPr b="1" lang="en"/>
              <a:t> </a:t>
            </a:r>
            <a:r>
              <a:rPr lang="en"/>
              <a:t>bằng dữ liệu thực tế, kết quả là:</a:t>
            </a:r>
            <a:endParaRPr/>
          </a:p>
          <a:p>
            <a:pPr indent="0" lvl="0" marL="0" marR="0" rtl="0" algn="l">
              <a:lnSpc>
                <a:spcPct val="100000"/>
              </a:lnSpc>
              <a:spcBef>
                <a:spcPts val="0"/>
              </a:spcBef>
              <a:spcAft>
                <a:spcPts val="0"/>
              </a:spcAft>
              <a:buNone/>
            </a:pPr>
            <a:r>
              <a:t/>
            </a:r>
            <a:endParaRPr b="1"/>
          </a:p>
          <a:p>
            <a:pPr indent="0" lvl="0" marL="457200" marR="0" rtl="0" algn="l">
              <a:lnSpc>
                <a:spcPct val="100000"/>
              </a:lnSpc>
              <a:spcBef>
                <a:spcPts val="0"/>
              </a:spcBef>
              <a:spcAft>
                <a:spcPts val="0"/>
              </a:spcAft>
              <a:buNone/>
            </a:pPr>
            <a:r>
              <a:rPr b="1" lang="en">
                <a:solidFill>
                  <a:srgbClr val="0000FF"/>
                </a:solidFill>
              </a:rPr>
              <a:t>&lt;h1&gt;Welcome, John!&lt;/h1&gt;</a:t>
            </a:r>
            <a:endParaRPr b="1">
              <a:solidFill>
                <a:srgbClr val="0000FF"/>
              </a:solidFill>
            </a:endParaRPr>
          </a:p>
          <a:p>
            <a:pPr indent="0" lvl="0" marL="457200" marR="0" rtl="0" algn="l">
              <a:lnSpc>
                <a:spcPct val="100000"/>
              </a:lnSpc>
              <a:spcBef>
                <a:spcPts val="0"/>
              </a:spcBef>
              <a:spcAft>
                <a:spcPts val="0"/>
              </a:spcAft>
              <a:buNone/>
            </a:pPr>
            <a:r>
              <a:rPr b="1" lang="en">
                <a:solidFill>
                  <a:srgbClr val="0000FF"/>
                </a:solidFill>
              </a:rPr>
              <a:t>&lt;p&gt;Your age is: 28&lt;/p&gt;</a:t>
            </a:r>
            <a:endParaRPr b="1" i="1">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6"/>
          <p:cNvSpPr txBox="1"/>
          <p:nvPr>
            <p:ph idx="1" type="subTitle"/>
          </p:nvPr>
        </p:nvSpPr>
        <p:spPr>
          <a:xfrm>
            <a:off x="633450" y="3025075"/>
            <a:ext cx="8344200" cy="9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1200"/>
              <a:t>Nếu có bất kỳ thắc mắc nào, h</a:t>
            </a:r>
            <a:r>
              <a:rPr lang="en" sz="1200"/>
              <a:t>ãy đặt câu hỏi qua</a:t>
            </a:r>
            <a:endParaRPr sz="1200"/>
          </a:p>
          <a:p>
            <a:pPr indent="0" lvl="0" marL="0" rtl="0" algn="l">
              <a:spcBef>
                <a:spcPts val="1000"/>
              </a:spcBef>
              <a:spcAft>
                <a:spcPts val="0"/>
              </a:spcAft>
              <a:buClr>
                <a:schemeClr val="lt1"/>
              </a:buClr>
              <a:buSzPts val="1100"/>
              <a:buFont typeface="Arial"/>
              <a:buNone/>
            </a:pPr>
            <a:r>
              <a:rPr b="1" lang="en" sz="1800" u="sng">
                <a:solidFill>
                  <a:schemeClr val="hlink"/>
                </a:solidFill>
                <a:hlinkClick r:id="rId3"/>
              </a:rPr>
              <a:t>mail@mail.com</a:t>
            </a:r>
            <a:r>
              <a:rPr b="1" lang="en" sz="1800"/>
              <a:t> hoặc Zalo 0xxx xxx xxx</a:t>
            </a:r>
            <a:endParaRPr b="1" sz="1800"/>
          </a:p>
        </p:txBody>
      </p:sp>
      <p:pic>
        <p:nvPicPr>
          <p:cNvPr id="338" name="Google Shape;338;p56"/>
          <p:cNvPicPr preferRelativeResize="0"/>
          <p:nvPr/>
        </p:nvPicPr>
        <p:blipFill>
          <a:blip r:embed="rId4">
            <a:alphaModFix/>
          </a:blip>
          <a:stretch>
            <a:fillRect/>
          </a:stretch>
        </p:blipFill>
        <p:spPr>
          <a:xfrm>
            <a:off x="715098" y="1446635"/>
            <a:ext cx="4190848" cy="1252325"/>
          </a:xfrm>
          <a:prstGeom prst="rect">
            <a:avLst/>
          </a:prstGeom>
          <a:noFill/>
          <a:ln>
            <a:noFill/>
          </a:ln>
        </p:spPr>
      </p:pic>
      <p:sp>
        <p:nvSpPr>
          <p:cNvPr id="339" name="Google Shape;339;p56"/>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1070650" y="1367325"/>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60" name="Google Shape;260;p45"/>
          <p:cNvSpPr txBox="1"/>
          <p:nvPr>
            <p:ph idx="1" type="subTitle"/>
          </p:nvPr>
        </p:nvSpPr>
        <p:spPr>
          <a:xfrm>
            <a:off x="1609075" y="1367325"/>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tạo website Hello World</a:t>
            </a:r>
            <a:endParaRPr/>
          </a:p>
        </p:txBody>
      </p:sp>
      <p:sp>
        <p:nvSpPr>
          <p:cNvPr id="261" name="Google Shape;261;p45"/>
          <p:cNvSpPr txBox="1"/>
          <p:nvPr>
            <p:ph idx="2"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 bài giảng</a:t>
            </a:r>
            <a:endParaRPr/>
          </a:p>
        </p:txBody>
      </p:sp>
      <p:sp>
        <p:nvSpPr>
          <p:cNvPr id="262" name="Google Shape;262;p45"/>
          <p:cNvSpPr txBox="1"/>
          <p:nvPr>
            <p:ph idx="3" type="title"/>
          </p:nvPr>
        </p:nvSpPr>
        <p:spPr>
          <a:xfrm>
            <a:off x="1070650" y="2103525"/>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63" name="Google Shape;263;p45"/>
          <p:cNvSpPr txBox="1"/>
          <p:nvPr>
            <p:ph idx="4" type="subTitle"/>
          </p:nvPr>
        </p:nvSpPr>
        <p:spPr>
          <a:xfrm>
            <a:off x="1609075" y="2103524"/>
            <a:ext cx="2607300" cy="736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Cách Thymeleaf vận hành</a:t>
            </a:r>
            <a:endParaRPr/>
          </a:p>
        </p:txBody>
      </p:sp>
      <p:sp>
        <p:nvSpPr>
          <p:cNvPr id="264" name="Google Shape;264;p45"/>
          <p:cNvSpPr txBox="1"/>
          <p:nvPr>
            <p:ph idx="5" type="title"/>
          </p:nvPr>
        </p:nvSpPr>
        <p:spPr>
          <a:xfrm>
            <a:off x="1070650" y="2839750"/>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65" name="Google Shape;265;p45"/>
          <p:cNvSpPr txBox="1"/>
          <p:nvPr>
            <p:ph idx="6" type="subTitle"/>
          </p:nvPr>
        </p:nvSpPr>
        <p:spPr>
          <a:xfrm>
            <a:off x="1609075" y="2839748"/>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Cách hoạt động của </a:t>
            </a:r>
            <a:r>
              <a:rPr lang="en"/>
              <a:t>Expression</a:t>
            </a:r>
            <a:endParaRPr/>
          </a:p>
        </p:txBody>
      </p:sp>
      <p:sp>
        <p:nvSpPr>
          <p:cNvPr id="266" name="Google Shape;266;p45"/>
          <p:cNvSpPr txBox="1"/>
          <p:nvPr>
            <p:ph idx="7" type="title"/>
          </p:nvPr>
        </p:nvSpPr>
        <p:spPr>
          <a:xfrm>
            <a:off x="1070650" y="3575950"/>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67" name="Google Shape;267;p45"/>
          <p:cNvSpPr txBox="1"/>
          <p:nvPr>
            <p:ph idx="8" type="subTitle"/>
          </p:nvPr>
        </p:nvSpPr>
        <p:spPr>
          <a:xfrm>
            <a:off x="1609075" y="3575948"/>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5"/>
          <p:cNvSpPr txBox="1"/>
          <p:nvPr>
            <p:ph idx="9" type="title"/>
          </p:nvPr>
        </p:nvSpPr>
        <p:spPr>
          <a:xfrm>
            <a:off x="4927449" y="1367325"/>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69" name="Google Shape;269;p45"/>
          <p:cNvSpPr txBox="1"/>
          <p:nvPr>
            <p:ph idx="13" type="subTitle"/>
          </p:nvPr>
        </p:nvSpPr>
        <p:spPr>
          <a:xfrm>
            <a:off x="5465950" y="1367325"/>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5"/>
          <p:cNvSpPr txBox="1"/>
          <p:nvPr>
            <p:ph idx="14" type="title"/>
          </p:nvPr>
        </p:nvSpPr>
        <p:spPr>
          <a:xfrm>
            <a:off x="4927449" y="2103522"/>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45"/>
          <p:cNvSpPr txBox="1"/>
          <p:nvPr>
            <p:ph idx="15" type="subTitle"/>
          </p:nvPr>
        </p:nvSpPr>
        <p:spPr>
          <a:xfrm>
            <a:off x="5465950" y="2103519"/>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5"/>
          <p:cNvSpPr txBox="1"/>
          <p:nvPr>
            <p:ph idx="16" type="title"/>
          </p:nvPr>
        </p:nvSpPr>
        <p:spPr>
          <a:xfrm>
            <a:off x="4927449" y="2839728"/>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45"/>
          <p:cNvSpPr txBox="1"/>
          <p:nvPr>
            <p:ph idx="17" type="subTitle"/>
          </p:nvPr>
        </p:nvSpPr>
        <p:spPr>
          <a:xfrm>
            <a:off x="5465950" y="2839721"/>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5"/>
          <p:cNvSpPr txBox="1"/>
          <p:nvPr>
            <p:ph idx="18" type="title"/>
          </p:nvPr>
        </p:nvSpPr>
        <p:spPr>
          <a:xfrm>
            <a:off x="4927449" y="3575925"/>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45"/>
          <p:cNvSpPr txBox="1"/>
          <p:nvPr>
            <p:ph idx="19" type="subTitle"/>
          </p:nvPr>
        </p:nvSpPr>
        <p:spPr>
          <a:xfrm>
            <a:off x="5465950" y="3575916"/>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ctrTitle"/>
          </p:nvPr>
        </p:nvSpPr>
        <p:spPr>
          <a:xfrm>
            <a:off x="711750" y="1958600"/>
            <a:ext cx="7890000" cy="26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Demo website Hello World </a:t>
            </a:r>
            <a:endParaRPr sz="8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website Hello World</a:t>
            </a:r>
            <a:endParaRPr/>
          </a:p>
        </p:txBody>
      </p:sp>
      <p:sp>
        <p:nvSpPr>
          <p:cNvPr id="286" name="Google Shape;286;p47"/>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n"/>
              <a:t>Truy cập website spring.io và khởi tạo dự án:</a:t>
            </a:r>
            <a:r>
              <a:rPr lang="en">
                <a:uFill>
                  <a:noFill/>
                </a:uFill>
                <a:hlinkClick r:id="rId3"/>
              </a:rPr>
              <a:t> </a:t>
            </a:r>
            <a:r>
              <a:rPr lang="en">
                <a:solidFill>
                  <a:srgbClr val="0000FF"/>
                </a:solidFill>
                <a:uFill>
                  <a:noFill/>
                </a:uFill>
                <a:hlinkClick r:id="rId4">
                  <a:extLst>
                    <a:ext uri="{A12FA001-AC4F-418D-AE19-62706E023703}">
                      <ahyp:hlinkClr val="tx"/>
                    </a:ext>
                  </a:extLst>
                </a:hlinkClick>
              </a:rPr>
              <a:t>https://start.spring.io/</a:t>
            </a:r>
            <a:endParaRPr>
              <a:solidFill>
                <a:srgbClr val="0000FF"/>
              </a:solidFill>
            </a:endParaRPr>
          </a:p>
          <a:p>
            <a:pPr indent="-317500" lvl="0" marL="457200" marR="0" rtl="0" algn="l">
              <a:lnSpc>
                <a:spcPct val="100000"/>
              </a:lnSpc>
              <a:spcBef>
                <a:spcPts val="0"/>
              </a:spcBef>
              <a:spcAft>
                <a:spcPts val="0"/>
              </a:spcAft>
              <a:buSzPts val="1400"/>
              <a:buChar char="●"/>
            </a:pPr>
            <a:r>
              <a:rPr lang="en"/>
              <a:t>Bổ sung các Dependency cần thiết:</a:t>
            </a:r>
            <a:endParaRPr/>
          </a:p>
          <a:p>
            <a:pPr indent="-317500" lvl="1" marL="914400" marR="0" rtl="0" algn="l">
              <a:lnSpc>
                <a:spcPct val="100000"/>
              </a:lnSpc>
              <a:spcBef>
                <a:spcPts val="0"/>
              </a:spcBef>
              <a:spcAft>
                <a:spcPts val="0"/>
              </a:spcAft>
              <a:buSzPts val="1400"/>
              <a:buChar char="○"/>
            </a:pPr>
            <a:r>
              <a:rPr b="1" lang="en"/>
              <a:t>Spring Web: </a:t>
            </a:r>
            <a:r>
              <a:rPr lang="en"/>
              <a:t>Để xây dựng ứng dụng web.</a:t>
            </a:r>
            <a:endParaRPr/>
          </a:p>
          <a:p>
            <a:pPr indent="-317500" lvl="1" marL="914400" marR="0" rtl="0" algn="l">
              <a:lnSpc>
                <a:spcPct val="100000"/>
              </a:lnSpc>
              <a:spcBef>
                <a:spcPts val="0"/>
              </a:spcBef>
              <a:spcAft>
                <a:spcPts val="0"/>
              </a:spcAft>
              <a:buSzPts val="1400"/>
              <a:buChar char="○"/>
            </a:pPr>
            <a:r>
              <a:rPr b="1" lang="en"/>
              <a:t>Thymeleaf: </a:t>
            </a:r>
            <a:r>
              <a:rPr lang="en"/>
              <a:t>Để sử dụng Thymeleaf làm template engine.</a:t>
            </a:r>
            <a:endParaRPr/>
          </a:p>
          <a:p>
            <a:pPr indent="-317500" lvl="0" marL="457200" marR="0" rtl="0" algn="l">
              <a:lnSpc>
                <a:spcPct val="100000"/>
              </a:lnSpc>
              <a:spcBef>
                <a:spcPts val="0"/>
              </a:spcBef>
              <a:spcAft>
                <a:spcPts val="0"/>
              </a:spcAft>
              <a:buSzPts val="1400"/>
              <a:buChar char="●"/>
            </a:pPr>
            <a:r>
              <a:rPr lang="en"/>
              <a:t>Cấu trúc thư mục như sau:</a:t>
            </a:r>
            <a:endParaRPr/>
          </a:p>
          <a:p>
            <a:pPr indent="-317500" lvl="1" marL="914400" marR="0" rtl="0" algn="l">
              <a:lnSpc>
                <a:spcPct val="100000"/>
              </a:lnSpc>
              <a:spcBef>
                <a:spcPts val="0"/>
              </a:spcBef>
              <a:spcAft>
                <a:spcPts val="0"/>
              </a:spcAft>
              <a:buSzPts val="1400"/>
              <a:buChar char="○"/>
            </a:pPr>
            <a:r>
              <a:rPr b="1" lang="en"/>
              <a:t>src/main/java/com/example/application:</a:t>
            </a:r>
            <a:r>
              <a:rPr lang="en"/>
              <a:t> Thư mục chứa mã nguồn Java.</a:t>
            </a:r>
            <a:endParaRPr/>
          </a:p>
          <a:p>
            <a:pPr indent="-317500" lvl="1" marL="914400" marR="0" rtl="0" algn="l">
              <a:lnSpc>
                <a:spcPct val="100000"/>
              </a:lnSpc>
              <a:spcBef>
                <a:spcPts val="0"/>
              </a:spcBef>
              <a:spcAft>
                <a:spcPts val="0"/>
              </a:spcAft>
              <a:buSzPts val="1400"/>
              <a:buChar char="○"/>
            </a:pPr>
            <a:r>
              <a:rPr b="1" lang="en"/>
              <a:t>src/main/resources/templates: </a:t>
            </a:r>
            <a:r>
              <a:rPr lang="en"/>
              <a:t>Thư mục chứa các file template Thymeleaf (HTML).</a:t>
            </a:r>
            <a:endParaRPr/>
          </a:p>
          <a:p>
            <a:pPr indent="-317500" lvl="1" marL="914400" marR="0" rtl="0" algn="l">
              <a:lnSpc>
                <a:spcPct val="100000"/>
              </a:lnSpc>
              <a:spcBef>
                <a:spcPts val="0"/>
              </a:spcBef>
              <a:spcAft>
                <a:spcPts val="0"/>
              </a:spcAft>
              <a:buSzPts val="1400"/>
              <a:buChar char="○"/>
            </a:pPr>
            <a:r>
              <a:rPr b="1" lang="en"/>
              <a:t>src/main/resources/application.properties: </a:t>
            </a:r>
            <a:r>
              <a:rPr lang="en"/>
              <a:t>Thư mục chứa các file cấu hình.</a:t>
            </a:r>
            <a:endParaRPr/>
          </a:p>
          <a:p>
            <a:pPr indent="-317500" lvl="2" marL="1371600" marR="0" rtl="0" algn="l">
              <a:lnSpc>
                <a:spcPct val="100000"/>
              </a:lnSpc>
              <a:spcBef>
                <a:spcPts val="0"/>
              </a:spcBef>
              <a:spcAft>
                <a:spcPts val="0"/>
              </a:spcAft>
              <a:buSzPts val="1400"/>
              <a:buChar char="■"/>
            </a:pPr>
            <a:r>
              <a:rPr lang="en"/>
              <a:t>Mặc định nếu không cấu hình thì port = 8080</a:t>
            </a:r>
            <a:endParaRPr/>
          </a:p>
          <a:p>
            <a:pPr indent="-317500" lvl="0" marL="457200" marR="0" rtl="0" algn="l">
              <a:lnSpc>
                <a:spcPct val="100000"/>
              </a:lnSpc>
              <a:spcBef>
                <a:spcPts val="0"/>
              </a:spcBef>
              <a:spcAft>
                <a:spcPts val="0"/>
              </a:spcAft>
              <a:buSzPts val="1400"/>
              <a:buChar char="●"/>
            </a:pPr>
            <a:r>
              <a:rPr lang="en"/>
              <a:t>Sau khi code xong, chạy ứng dụng bằng IDE hoặc dùng câu lệnh sau để chạy ứng dụng bằng Maven thông qua CMD hoặc Terminal: </a:t>
            </a:r>
            <a:r>
              <a:rPr lang="en">
                <a:solidFill>
                  <a:srgbClr val="0000FF"/>
                </a:solidFill>
              </a:rPr>
              <a:t>mvn spring-boot:run</a:t>
            </a:r>
            <a:endParaRPr>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8"/>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website Hello World</a:t>
            </a:r>
            <a:endParaRPr/>
          </a:p>
        </p:txBody>
      </p:sp>
      <p:sp>
        <p:nvSpPr>
          <p:cNvPr id="292" name="Google Shape;292;p48"/>
          <p:cNvSpPr txBox="1"/>
          <p:nvPr>
            <p:ph idx="2" type="title"/>
          </p:nvPr>
        </p:nvSpPr>
        <p:spPr>
          <a:xfrm>
            <a:off x="715100" y="1359675"/>
            <a:ext cx="79623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n"/>
              <a:t>Trong thư mục </a:t>
            </a:r>
            <a:r>
              <a:rPr b="1" lang="en"/>
              <a:t>src/main/java/com/example/application</a:t>
            </a:r>
            <a:r>
              <a:rPr lang="en"/>
              <a:t>, tạo một lớp controller bằng java:</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@Controller</a:t>
            </a:r>
            <a:endParaRPr/>
          </a:p>
          <a:p>
            <a:pPr indent="0" lvl="0" marL="457200" rtl="0" algn="l">
              <a:spcBef>
                <a:spcPts val="0"/>
              </a:spcBef>
              <a:spcAft>
                <a:spcPts val="0"/>
              </a:spcAft>
              <a:buNone/>
            </a:pPr>
            <a:r>
              <a:rPr lang="en"/>
              <a:t>public class HelloWorldController {</a:t>
            </a:r>
            <a:endParaRPr/>
          </a:p>
          <a:p>
            <a:pPr indent="0" lvl="0" marL="457200" rtl="0" algn="l">
              <a:spcBef>
                <a:spcPts val="0"/>
              </a:spcBef>
              <a:spcAft>
                <a:spcPts val="0"/>
              </a:spcAft>
              <a:buNone/>
            </a:pPr>
            <a:r>
              <a:t/>
            </a:r>
            <a:endParaRPr/>
          </a:p>
          <a:p>
            <a:pPr indent="457200" lvl="0" marL="457200" rtl="0" algn="l">
              <a:spcBef>
                <a:spcPts val="0"/>
              </a:spcBef>
              <a:spcAft>
                <a:spcPts val="0"/>
              </a:spcAft>
              <a:buNone/>
            </a:pPr>
            <a:r>
              <a:rPr lang="en"/>
              <a:t>@GetMapping("/hello")</a:t>
            </a:r>
            <a:endParaRPr/>
          </a:p>
          <a:p>
            <a:pPr indent="457200" lvl="0" marL="457200" marR="0" rtl="0" algn="l">
              <a:lnSpc>
                <a:spcPct val="100000"/>
              </a:lnSpc>
              <a:spcBef>
                <a:spcPts val="0"/>
              </a:spcBef>
              <a:spcAft>
                <a:spcPts val="0"/>
              </a:spcAft>
              <a:buNone/>
            </a:pPr>
            <a:r>
              <a:rPr i="1" lang="en">
                <a:solidFill>
                  <a:srgbClr val="980000"/>
                </a:solidFill>
              </a:rPr>
              <a:t>// Model model: Dùng để truyền dữ liệu từ controller đến view (template)</a:t>
            </a:r>
            <a:endParaRPr i="1">
              <a:solidFill>
                <a:srgbClr val="980000"/>
              </a:solidFill>
            </a:endParaRPr>
          </a:p>
          <a:p>
            <a:pPr indent="457200" lvl="0" marL="457200" rtl="0" algn="l">
              <a:spcBef>
                <a:spcPts val="0"/>
              </a:spcBef>
              <a:spcAft>
                <a:spcPts val="0"/>
              </a:spcAft>
              <a:buNone/>
            </a:pPr>
            <a:r>
              <a:rPr lang="en"/>
              <a:t>public String hello(Model model) {</a:t>
            </a:r>
            <a:endParaRPr/>
          </a:p>
          <a:p>
            <a:pPr indent="457200" lvl="0" marL="457200" rtl="0" algn="l">
              <a:spcBef>
                <a:spcPts val="0"/>
              </a:spcBef>
              <a:spcAft>
                <a:spcPts val="0"/>
              </a:spcAft>
              <a:buNone/>
            </a:pPr>
            <a:r>
              <a:rPr lang="en"/>
              <a:t>	// </a:t>
            </a:r>
            <a:r>
              <a:rPr i="1" lang="en">
                <a:solidFill>
                  <a:srgbClr val="980000"/>
                </a:solidFill>
              </a:rPr>
              <a:t>model.addAttribute: Đưa dữ liệu "Hello World!" vào trong model với key là "message"</a:t>
            </a:r>
            <a:endParaRPr i="1">
              <a:solidFill>
                <a:srgbClr val="980000"/>
              </a:solidFill>
            </a:endParaRPr>
          </a:p>
          <a:p>
            <a:pPr indent="457200" lvl="0" marL="914400" rtl="0" algn="l">
              <a:spcBef>
                <a:spcPts val="0"/>
              </a:spcBef>
              <a:spcAft>
                <a:spcPts val="0"/>
              </a:spcAft>
              <a:buNone/>
            </a:pPr>
            <a:r>
              <a:rPr lang="en"/>
              <a:t>model.addAttribute("message", "Hello World!");</a:t>
            </a:r>
            <a:endParaRPr/>
          </a:p>
          <a:p>
            <a:pPr indent="457200" lvl="0" marL="914400" rtl="0" algn="l">
              <a:spcBef>
                <a:spcPts val="0"/>
              </a:spcBef>
              <a:spcAft>
                <a:spcPts val="0"/>
              </a:spcAft>
              <a:buNone/>
            </a:pPr>
            <a:r>
              <a:rPr i="1" lang="en">
                <a:solidFill>
                  <a:srgbClr val="980000"/>
                </a:solidFill>
              </a:rPr>
              <a:t>// return "hello": Chỉ định rằng dữ liệu sẽ được hiển thị trong file hello.html</a:t>
            </a:r>
            <a:endParaRPr/>
          </a:p>
          <a:p>
            <a:pPr indent="457200" lvl="0" marL="914400" rtl="0" algn="l">
              <a:spcBef>
                <a:spcPts val="0"/>
              </a:spcBef>
              <a:spcAft>
                <a:spcPts val="0"/>
              </a:spcAft>
              <a:buNone/>
            </a:pPr>
            <a:r>
              <a:rPr lang="en"/>
              <a:t>return "hello";</a:t>
            </a:r>
            <a:endParaRPr/>
          </a:p>
          <a:p>
            <a:pPr indent="457200" lvl="0" marL="457200" rtl="0" algn="l">
              <a:spcBef>
                <a:spcPts val="0"/>
              </a:spcBef>
              <a:spcAft>
                <a:spcPts val="0"/>
              </a:spcAft>
              <a:buNone/>
            </a:pPr>
            <a:r>
              <a:rPr lang="en"/>
              <a:t>}</a:t>
            </a:r>
            <a:endParaRPr/>
          </a:p>
          <a:p>
            <a:pPr indent="0" lvl="0" marL="457200" rtl="0" algn="l">
              <a:spcBef>
                <a:spcPts val="0"/>
              </a:spcBef>
              <a:spcAft>
                <a:spcPts val="0"/>
              </a:spcAft>
              <a:buNone/>
            </a:pP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9"/>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website Hello World</a:t>
            </a:r>
            <a:endParaRPr/>
          </a:p>
        </p:txBody>
      </p:sp>
      <p:sp>
        <p:nvSpPr>
          <p:cNvPr id="298" name="Google Shape;298;p49"/>
          <p:cNvSpPr txBox="1"/>
          <p:nvPr>
            <p:ph idx="2" type="title"/>
          </p:nvPr>
        </p:nvSpPr>
        <p:spPr>
          <a:xfrm>
            <a:off x="715100" y="1359675"/>
            <a:ext cx="79302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n"/>
              <a:t>Trong thư mục </a:t>
            </a:r>
            <a:r>
              <a:rPr b="1" lang="en"/>
              <a:t>src/main/resources/templates</a:t>
            </a:r>
            <a:r>
              <a:rPr lang="en"/>
              <a:t>, tạo một file hello.html:</a:t>
            </a:r>
            <a:endParaRPr/>
          </a:p>
          <a:p>
            <a:pPr indent="0" lvl="0" marL="457200" rtl="0" algn="l">
              <a:spcBef>
                <a:spcPts val="0"/>
              </a:spcBef>
              <a:spcAft>
                <a:spcPts val="0"/>
              </a:spcAft>
              <a:buNone/>
            </a:pPr>
            <a:r>
              <a:t/>
            </a:r>
            <a:endParaRPr/>
          </a:p>
          <a:p>
            <a:pPr indent="0" lvl="0" marL="457200" marR="0" rtl="0" algn="l">
              <a:lnSpc>
                <a:spcPct val="100000"/>
              </a:lnSpc>
              <a:spcBef>
                <a:spcPts val="0"/>
              </a:spcBef>
              <a:spcAft>
                <a:spcPts val="0"/>
              </a:spcAft>
              <a:buNone/>
            </a:pPr>
            <a:r>
              <a:rPr lang="en"/>
              <a:t>&lt;!DOCTYPE html&gt;</a:t>
            </a:r>
            <a:endParaRPr/>
          </a:p>
          <a:p>
            <a:pPr indent="0" lvl="0" marL="457200" marR="0" rtl="0" algn="l">
              <a:lnSpc>
                <a:spcPct val="100000"/>
              </a:lnSpc>
              <a:spcBef>
                <a:spcPts val="0"/>
              </a:spcBef>
              <a:spcAft>
                <a:spcPts val="0"/>
              </a:spcAft>
              <a:buNone/>
            </a:pPr>
            <a:r>
              <a:rPr i="1" lang="en">
                <a:solidFill>
                  <a:srgbClr val="980000"/>
                </a:solidFill>
              </a:rPr>
              <a:t>&lt;!-- xmlns:th="http://www.thymeleaf.org": Khai báo namespace cho các thuộc tính của Thymeleaf --&gt;</a:t>
            </a:r>
            <a:endParaRPr i="1">
              <a:solidFill>
                <a:srgbClr val="980000"/>
              </a:solidFill>
            </a:endParaRPr>
          </a:p>
          <a:p>
            <a:pPr indent="0" lvl="0" marL="457200" marR="0" rtl="0" algn="l">
              <a:lnSpc>
                <a:spcPct val="100000"/>
              </a:lnSpc>
              <a:spcBef>
                <a:spcPts val="0"/>
              </a:spcBef>
              <a:spcAft>
                <a:spcPts val="0"/>
              </a:spcAft>
              <a:buNone/>
            </a:pPr>
            <a:r>
              <a:rPr lang="en"/>
              <a:t>&lt;html xmlns:th="http://www.thymeleaf.org"&gt;</a:t>
            </a:r>
            <a:endParaRPr/>
          </a:p>
          <a:p>
            <a:pPr indent="0" lvl="0" marL="914400" marR="0" rtl="0" algn="l">
              <a:lnSpc>
                <a:spcPct val="100000"/>
              </a:lnSpc>
              <a:spcBef>
                <a:spcPts val="0"/>
              </a:spcBef>
              <a:spcAft>
                <a:spcPts val="0"/>
              </a:spcAft>
              <a:buNone/>
            </a:pPr>
            <a:r>
              <a:rPr lang="en"/>
              <a:t>&lt;head&gt;</a:t>
            </a:r>
            <a:endParaRPr/>
          </a:p>
          <a:p>
            <a:pPr indent="457200" lvl="0" marL="914400" marR="0" rtl="0" algn="l">
              <a:lnSpc>
                <a:spcPct val="100000"/>
              </a:lnSpc>
              <a:spcBef>
                <a:spcPts val="0"/>
              </a:spcBef>
              <a:spcAft>
                <a:spcPts val="0"/>
              </a:spcAft>
              <a:buNone/>
            </a:pPr>
            <a:r>
              <a:rPr lang="en"/>
              <a:t>&lt;title&gt;Hello World&lt;/title&gt;</a:t>
            </a:r>
            <a:endParaRPr/>
          </a:p>
          <a:p>
            <a:pPr indent="0" lvl="0" marL="914400" marR="0" rtl="0" algn="l">
              <a:lnSpc>
                <a:spcPct val="100000"/>
              </a:lnSpc>
              <a:spcBef>
                <a:spcPts val="0"/>
              </a:spcBef>
              <a:spcAft>
                <a:spcPts val="0"/>
              </a:spcAft>
              <a:buNone/>
            </a:pPr>
            <a:r>
              <a:rPr lang="en"/>
              <a:t>&lt;/head&gt;</a:t>
            </a:r>
            <a:endParaRPr/>
          </a:p>
          <a:p>
            <a:pPr indent="0" lvl="0" marL="914400" marR="0" rtl="0" algn="l">
              <a:lnSpc>
                <a:spcPct val="100000"/>
              </a:lnSpc>
              <a:spcBef>
                <a:spcPts val="0"/>
              </a:spcBef>
              <a:spcAft>
                <a:spcPts val="0"/>
              </a:spcAft>
              <a:buNone/>
            </a:pPr>
            <a:r>
              <a:rPr lang="en"/>
              <a:t>&lt;body&gt;</a:t>
            </a:r>
            <a:endParaRPr/>
          </a:p>
          <a:p>
            <a:pPr indent="0" lvl="0" marL="914400" marR="0" rtl="0" algn="l">
              <a:lnSpc>
                <a:spcPct val="100000"/>
              </a:lnSpc>
              <a:spcBef>
                <a:spcPts val="0"/>
              </a:spcBef>
              <a:spcAft>
                <a:spcPts val="0"/>
              </a:spcAft>
              <a:buNone/>
            </a:pPr>
            <a:r>
              <a:rPr lang="en"/>
              <a:t>	</a:t>
            </a:r>
            <a:r>
              <a:rPr i="1" lang="en">
                <a:solidFill>
                  <a:srgbClr val="980000"/>
                </a:solidFill>
              </a:rPr>
              <a:t>&lt;!-- th:text="${message}": Biểu thức Thymeleaf, sẽ thay thế nội dung của thẻ &lt;h1&gt; bằng giá trị của thuộc tính message từ model --&gt;</a:t>
            </a:r>
            <a:endParaRPr i="1">
              <a:solidFill>
                <a:srgbClr val="980000"/>
              </a:solidFill>
            </a:endParaRPr>
          </a:p>
          <a:p>
            <a:pPr indent="457200" lvl="0" marL="914400" marR="0" rtl="0" algn="l">
              <a:lnSpc>
                <a:spcPct val="100000"/>
              </a:lnSpc>
              <a:spcBef>
                <a:spcPts val="0"/>
              </a:spcBef>
              <a:spcAft>
                <a:spcPts val="0"/>
              </a:spcAft>
              <a:buNone/>
            </a:pPr>
            <a:r>
              <a:rPr lang="en"/>
              <a:t>&lt;h1 th:text="${message}"&gt;Default Message&lt;/h1&gt;</a:t>
            </a:r>
            <a:endParaRPr/>
          </a:p>
          <a:p>
            <a:pPr indent="0" lvl="0" marL="914400" marR="0" rtl="0" algn="l">
              <a:lnSpc>
                <a:spcPct val="100000"/>
              </a:lnSpc>
              <a:spcBef>
                <a:spcPts val="0"/>
              </a:spcBef>
              <a:spcAft>
                <a:spcPts val="0"/>
              </a:spcAft>
              <a:buNone/>
            </a:pPr>
            <a:r>
              <a:rPr lang="en"/>
              <a:t>&lt;/body&gt;</a:t>
            </a:r>
            <a:endParaRPr/>
          </a:p>
          <a:p>
            <a:pPr indent="0" lvl="0" marL="457200" marR="0" rtl="0" algn="l">
              <a:lnSpc>
                <a:spcPct val="100000"/>
              </a:lnSpc>
              <a:spcBef>
                <a:spcPts val="0"/>
              </a:spcBef>
              <a:spcAft>
                <a:spcPts val="0"/>
              </a:spcAft>
              <a:buNone/>
            </a:pPr>
            <a:r>
              <a:rPr lang="en"/>
              <a:t>&lt;/html&gt;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0"/>
          <p:cNvSpPr txBox="1"/>
          <p:nvPr>
            <p:ph type="ctrTitle"/>
          </p:nvPr>
        </p:nvSpPr>
        <p:spPr>
          <a:xfrm>
            <a:off x="711750" y="1958600"/>
            <a:ext cx="7890000" cy="26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Cách Thymeleaf vận hành</a:t>
            </a:r>
            <a:endParaRPr sz="8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1"/>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Cách Thymeleaf vận hành</a:t>
            </a:r>
            <a:endParaRPr/>
          </a:p>
        </p:txBody>
      </p:sp>
      <p:sp>
        <p:nvSpPr>
          <p:cNvPr id="309" name="Google Shape;309;p51"/>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b="1" lang="en"/>
              <a:t>Template Engine:</a:t>
            </a:r>
            <a:endParaRPr b="1"/>
          </a:p>
          <a:p>
            <a:pPr indent="-317500" lvl="1" marL="914400" marR="0" rtl="0" algn="l">
              <a:lnSpc>
                <a:spcPct val="100000"/>
              </a:lnSpc>
              <a:spcBef>
                <a:spcPts val="0"/>
              </a:spcBef>
              <a:spcAft>
                <a:spcPts val="0"/>
              </a:spcAft>
              <a:buSzPts val="1400"/>
              <a:buChar char="○"/>
            </a:pPr>
            <a:r>
              <a:rPr lang="en"/>
              <a:t>Thymeleaf được thiết kế để xử lý các tệp HTML/XHTML như là các template. Những template này có thể chứa các biểu thức, điều kiện, vòng lặp, và các chỉ thị khác giúp xây dựng nội dung động.</a:t>
            </a:r>
            <a:endParaRPr/>
          </a:p>
          <a:p>
            <a:pPr indent="0" lvl="0" marL="9144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
              <a:t>Thymeleaf có thể hoạt động ở hai chế độ:</a:t>
            </a:r>
            <a:endParaRPr/>
          </a:p>
          <a:p>
            <a:pPr indent="-317500" lvl="1" marL="914400" marR="0" rtl="0" algn="l">
              <a:lnSpc>
                <a:spcPct val="100000"/>
              </a:lnSpc>
              <a:spcBef>
                <a:spcPts val="0"/>
              </a:spcBef>
              <a:spcAft>
                <a:spcPts val="0"/>
              </a:spcAft>
              <a:buSzPts val="1400"/>
              <a:buChar char="○"/>
            </a:pPr>
            <a:r>
              <a:rPr b="1" lang="en"/>
              <a:t>Offline Mode (Static):</a:t>
            </a:r>
            <a:r>
              <a:rPr lang="en"/>
              <a:t> Khi tệp HTML được mở trong trình duyệt mà không cần server, nó vẫn hiển thị một cách chính xác vì các biểu thức Thymeleaf sẽ bị bỏ qua dưới dạng comment.</a:t>
            </a:r>
            <a:endParaRPr/>
          </a:p>
          <a:p>
            <a:pPr indent="-317500" lvl="1" marL="914400" marR="0" rtl="0" algn="l">
              <a:lnSpc>
                <a:spcPct val="100000"/>
              </a:lnSpc>
              <a:spcBef>
                <a:spcPts val="0"/>
              </a:spcBef>
              <a:spcAft>
                <a:spcPts val="0"/>
              </a:spcAft>
              <a:buSzPts val="1400"/>
              <a:buChar char="○"/>
            </a:pPr>
            <a:r>
              <a:rPr b="1" lang="en"/>
              <a:t>Online Mode (Dynamic):</a:t>
            </a:r>
            <a:r>
              <a:rPr lang="en"/>
              <a:t> Khi chạy trên server, Thymeleaf thay thế các biểu thức với dữ liệu thực tế trước khi gửi HTML đến trình duyệt.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2"/>
          <p:cNvSpPr txBox="1"/>
          <p:nvPr>
            <p:ph type="ctrTitle"/>
          </p:nvPr>
        </p:nvSpPr>
        <p:spPr>
          <a:xfrm>
            <a:off x="711750" y="1958600"/>
            <a:ext cx="7890000" cy="26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Cách hoạt động của Expression</a:t>
            </a:r>
            <a:endParaRPr sz="8000"/>
          </a:p>
        </p:txBody>
      </p:sp>
    </p:spTree>
  </p:cSld>
  <p:clrMapOvr>
    <a:masterClrMapping/>
  </p:clrMapOvr>
</p:sld>
</file>

<file path=ppt/theme/theme1.xml><?xml version="1.0" encoding="utf-8"?>
<a:theme xmlns:a="http://schemas.openxmlformats.org/drawingml/2006/main" xmlns:r="http://schemas.openxmlformats.org/officeDocument/2006/relationships" name="Lead Funnel by Slidesgo">
  <a:themeElements>
    <a:clrScheme name="Simple Light">
      <a:dk1>
        <a:srgbClr val="15110E"/>
      </a:dk1>
      <a:lt1>
        <a:srgbClr val="FFFAF7"/>
      </a:lt1>
      <a:dk2>
        <a:srgbClr val="FF9932"/>
      </a:dk2>
      <a:lt2>
        <a:srgbClr val="FF6100"/>
      </a:lt2>
      <a:accent1>
        <a:srgbClr val="451405"/>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