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9" r:id="rId4"/>
    <p:sldMasterId id="214748369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Source Sans 3 ExtraLight"/>
      <p:regular r:id="rId19"/>
      <p:bold r:id="rId20"/>
      <p:italic r:id="rId21"/>
      <p:boldItalic r:id="rId22"/>
    </p:embeddedFont>
    <p:embeddedFont>
      <p:font typeface="Montserrat SemiBold"/>
      <p:regular r:id="rId23"/>
      <p:bold r:id="rId24"/>
      <p:italic r:id="rId25"/>
      <p:boldItalic r:id="rId26"/>
    </p:embeddedFont>
    <p:embeddedFont>
      <p:font typeface="Alexandria Medium"/>
      <p:regular r:id="rId27"/>
      <p:bold r:id="rId28"/>
    </p:embeddedFont>
    <p:embeddedFont>
      <p:font typeface="Source Sans 3 Medium"/>
      <p:regular r:id="rId29"/>
      <p:bold r:id="rId30"/>
      <p:italic r:id="rId31"/>
      <p:boldItalic r:id="rId32"/>
    </p:embeddedFont>
    <p:embeddedFont>
      <p:font typeface="Source Sans 3"/>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Sans3ExtraLight-bold.fntdata"/><Relationship Id="rId22" Type="http://schemas.openxmlformats.org/officeDocument/2006/relationships/font" Target="fonts/SourceSans3ExtraLight-boldItalic.fntdata"/><Relationship Id="rId21" Type="http://schemas.openxmlformats.org/officeDocument/2006/relationships/font" Target="fonts/SourceSans3ExtraLight-italic.fntdata"/><Relationship Id="rId24" Type="http://schemas.openxmlformats.org/officeDocument/2006/relationships/font" Target="fonts/MontserratSemiBold-bold.fntdata"/><Relationship Id="rId23" Type="http://schemas.openxmlformats.org/officeDocument/2006/relationships/font" Target="fonts/MontserratSemiBo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MontserratSemiBold-boldItalic.fntdata"/><Relationship Id="rId25" Type="http://schemas.openxmlformats.org/officeDocument/2006/relationships/font" Target="fonts/MontserratSemiBold-italic.fntdata"/><Relationship Id="rId28" Type="http://schemas.openxmlformats.org/officeDocument/2006/relationships/font" Target="fonts/AlexandriaMedium-bold.fntdata"/><Relationship Id="rId27" Type="http://schemas.openxmlformats.org/officeDocument/2006/relationships/font" Target="fonts/AlexandriaMedium-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SourceSans3Medium-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ourceSans3Medium-italic.fntdata"/><Relationship Id="rId30" Type="http://schemas.openxmlformats.org/officeDocument/2006/relationships/font" Target="fonts/SourceSans3Medium-bold.fntdata"/><Relationship Id="rId11" Type="http://schemas.openxmlformats.org/officeDocument/2006/relationships/slide" Target="slides/slide5.xml"/><Relationship Id="rId33" Type="http://schemas.openxmlformats.org/officeDocument/2006/relationships/font" Target="fonts/SourceSans3-regular.fntdata"/><Relationship Id="rId10" Type="http://schemas.openxmlformats.org/officeDocument/2006/relationships/slide" Target="slides/slide4.xml"/><Relationship Id="rId32" Type="http://schemas.openxmlformats.org/officeDocument/2006/relationships/font" Target="fonts/SourceSans3Medium-boldItalic.fntdata"/><Relationship Id="rId13" Type="http://schemas.openxmlformats.org/officeDocument/2006/relationships/slide" Target="slides/slide7.xml"/><Relationship Id="rId35" Type="http://schemas.openxmlformats.org/officeDocument/2006/relationships/font" Target="fonts/SourceSans3-italic.fntdata"/><Relationship Id="rId12" Type="http://schemas.openxmlformats.org/officeDocument/2006/relationships/slide" Target="slides/slide6.xml"/><Relationship Id="rId34" Type="http://schemas.openxmlformats.org/officeDocument/2006/relationships/font" Target="fonts/SourceSans3-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SourceSans3-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SourceSans3ExtraLight-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e170e7f2f2_0_10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e170e7f2f2_0_10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f2bc35c81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f2bc35c81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817656422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817656422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e170e7f2f2_0_10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e170e7f2f2_0_10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e170e7f2f2_0_1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e170e7f2f2_0_1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ef6fa83b7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ef6fa83b7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f136385e8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f136385e8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f2bc35c81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f2bc35c81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817656422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817656422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f2bc35c81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f2bc35c81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817656422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817656422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817656422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817656422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711750" y="1958600"/>
            <a:ext cx="4280100" cy="26499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5200"/>
              <a:buNone/>
              <a:defRPr sz="9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pic>
        <p:nvPicPr>
          <p:cNvPr id="56" name="Google Shape;56;p14"/>
          <p:cNvPicPr preferRelativeResize="0"/>
          <p:nvPr/>
        </p:nvPicPr>
        <p:blipFill>
          <a:blip r:embed="rId2">
            <a:alphaModFix/>
          </a:blip>
          <a:stretch>
            <a:fillRect/>
          </a:stretch>
        </p:blipFill>
        <p:spPr>
          <a:xfrm>
            <a:off x="6004750" y="209642"/>
            <a:ext cx="2942873" cy="1567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57" name="Shape 57"/>
        <p:cNvGrpSpPr/>
        <p:nvPr/>
      </p:nvGrpSpPr>
      <p:grpSpPr>
        <a:xfrm>
          <a:off x="0" y="0"/>
          <a:ext cx="0" cy="0"/>
          <a:chOff x="0" y="0"/>
          <a:chExt cx="0" cy="0"/>
        </a:xfrm>
      </p:grpSpPr>
      <p:sp>
        <p:nvSpPr>
          <p:cNvPr id="58" name="Google Shape;58;p15"/>
          <p:cNvSpPr txBox="1"/>
          <p:nvPr>
            <p:ph type="title"/>
          </p:nvPr>
        </p:nvSpPr>
        <p:spPr>
          <a:xfrm>
            <a:off x="715100" y="3638700"/>
            <a:ext cx="7708800" cy="9429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9" name="Google Shape;59;p15"/>
          <p:cNvSpPr txBox="1"/>
          <p:nvPr>
            <p:ph hasCustomPrompt="1" idx="2" type="title"/>
          </p:nvPr>
        </p:nvSpPr>
        <p:spPr>
          <a:xfrm>
            <a:off x="715100" y="535000"/>
            <a:ext cx="7708800" cy="125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7000"/>
              <a:buFont typeface="Source Sans 3 ExtraLight"/>
              <a:buNone/>
              <a:defRPr b="0" sz="17000">
                <a:solidFill>
                  <a:schemeClr val="lt2"/>
                </a:solidFill>
                <a:latin typeface="Source Sans 3 ExtraLight"/>
                <a:ea typeface="Source Sans 3 ExtraLight"/>
                <a:cs typeface="Source Sans 3 ExtraLight"/>
                <a:sym typeface="Source Sans 3 ExtraLight"/>
              </a:defRPr>
            </a:lvl1pPr>
            <a:lvl2pPr lvl="1" rtl="0" algn="ctr">
              <a:spcBef>
                <a:spcPts val="0"/>
              </a:spcBef>
              <a:spcAft>
                <a:spcPts val="0"/>
              </a:spcAft>
              <a:buClr>
                <a:schemeClr val="lt2"/>
              </a:buClr>
              <a:buSzPts val="15000"/>
              <a:buFont typeface="Source Sans 3 ExtraLight"/>
              <a:buNone/>
              <a:defRPr b="0" sz="15000">
                <a:solidFill>
                  <a:schemeClr val="lt2"/>
                </a:solidFill>
                <a:latin typeface="Source Sans 3 ExtraLight"/>
                <a:ea typeface="Source Sans 3 ExtraLight"/>
                <a:cs typeface="Source Sans 3 ExtraLight"/>
                <a:sym typeface="Source Sans 3 ExtraLight"/>
              </a:defRPr>
            </a:lvl2pPr>
            <a:lvl3pPr lvl="2" rtl="0" algn="ctr">
              <a:spcBef>
                <a:spcPts val="0"/>
              </a:spcBef>
              <a:spcAft>
                <a:spcPts val="0"/>
              </a:spcAft>
              <a:buClr>
                <a:schemeClr val="lt2"/>
              </a:buClr>
              <a:buSzPts val="15000"/>
              <a:buFont typeface="Source Sans 3 ExtraLight"/>
              <a:buNone/>
              <a:defRPr b="0" sz="15000">
                <a:solidFill>
                  <a:schemeClr val="lt2"/>
                </a:solidFill>
                <a:latin typeface="Source Sans 3 ExtraLight"/>
                <a:ea typeface="Source Sans 3 ExtraLight"/>
                <a:cs typeface="Source Sans 3 ExtraLight"/>
                <a:sym typeface="Source Sans 3 ExtraLight"/>
              </a:defRPr>
            </a:lvl3pPr>
            <a:lvl4pPr lvl="3" rtl="0" algn="ctr">
              <a:spcBef>
                <a:spcPts val="0"/>
              </a:spcBef>
              <a:spcAft>
                <a:spcPts val="0"/>
              </a:spcAft>
              <a:buClr>
                <a:schemeClr val="lt2"/>
              </a:buClr>
              <a:buSzPts val="15000"/>
              <a:buFont typeface="Source Sans 3 ExtraLight"/>
              <a:buNone/>
              <a:defRPr b="0" sz="15000">
                <a:solidFill>
                  <a:schemeClr val="lt2"/>
                </a:solidFill>
                <a:latin typeface="Source Sans 3 ExtraLight"/>
                <a:ea typeface="Source Sans 3 ExtraLight"/>
                <a:cs typeface="Source Sans 3 ExtraLight"/>
                <a:sym typeface="Source Sans 3 ExtraLight"/>
              </a:defRPr>
            </a:lvl4pPr>
            <a:lvl5pPr lvl="4" rtl="0" algn="ctr">
              <a:spcBef>
                <a:spcPts val="0"/>
              </a:spcBef>
              <a:spcAft>
                <a:spcPts val="0"/>
              </a:spcAft>
              <a:buClr>
                <a:schemeClr val="lt2"/>
              </a:buClr>
              <a:buSzPts val="15000"/>
              <a:buFont typeface="Source Sans 3 ExtraLight"/>
              <a:buNone/>
              <a:defRPr b="0" sz="15000">
                <a:solidFill>
                  <a:schemeClr val="lt2"/>
                </a:solidFill>
                <a:latin typeface="Source Sans 3 ExtraLight"/>
                <a:ea typeface="Source Sans 3 ExtraLight"/>
                <a:cs typeface="Source Sans 3 ExtraLight"/>
                <a:sym typeface="Source Sans 3 ExtraLight"/>
              </a:defRPr>
            </a:lvl5pPr>
            <a:lvl6pPr lvl="5" rtl="0" algn="ctr">
              <a:spcBef>
                <a:spcPts val="0"/>
              </a:spcBef>
              <a:spcAft>
                <a:spcPts val="0"/>
              </a:spcAft>
              <a:buClr>
                <a:schemeClr val="lt2"/>
              </a:buClr>
              <a:buSzPts val="15000"/>
              <a:buFont typeface="Source Sans 3 ExtraLight"/>
              <a:buNone/>
              <a:defRPr b="0" sz="15000">
                <a:solidFill>
                  <a:schemeClr val="lt2"/>
                </a:solidFill>
                <a:latin typeface="Source Sans 3 ExtraLight"/>
                <a:ea typeface="Source Sans 3 ExtraLight"/>
                <a:cs typeface="Source Sans 3 ExtraLight"/>
                <a:sym typeface="Source Sans 3 ExtraLight"/>
              </a:defRPr>
            </a:lvl6pPr>
            <a:lvl7pPr lvl="6" rtl="0" algn="ctr">
              <a:spcBef>
                <a:spcPts val="0"/>
              </a:spcBef>
              <a:spcAft>
                <a:spcPts val="0"/>
              </a:spcAft>
              <a:buClr>
                <a:schemeClr val="lt2"/>
              </a:buClr>
              <a:buSzPts val="15000"/>
              <a:buFont typeface="Source Sans 3 ExtraLight"/>
              <a:buNone/>
              <a:defRPr b="0" sz="15000">
                <a:solidFill>
                  <a:schemeClr val="lt2"/>
                </a:solidFill>
                <a:latin typeface="Source Sans 3 ExtraLight"/>
                <a:ea typeface="Source Sans 3 ExtraLight"/>
                <a:cs typeface="Source Sans 3 ExtraLight"/>
                <a:sym typeface="Source Sans 3 ExtraLight"/>
              </a:defRPr>
            </a:lvl7pPr>
            <a:lvl8pPr lvl="7" rtl="0" algn="ctr">
              <a:spcBef>
                <a:spcPts val="0"/>
              </a:spcBef>
              <a:spcAft>
                <a:spcPts val="0"/>
              </a:spcAft>
              <a:buClr>
                <a:schemeClr val="lt2"/>
              </a:buClr>
              <a:buSzPts val="15000"/>
              <a:buFont typeface="Source Sans 3 ExtraLight"/>
              <a:buNone/>
              <a:defRPr b="0" sz="15000">
                <a:solidFill>
                  <a:schemeClr val="lt2"/>
                </a:solidFill>
                <a:latin typeface="Source Sans 3 ExtraLight"/>
                <a:ea typeface="Source Sans 3 ExtraLight"/>
                <a:cs typeface="Source Sans 3 ExtraLight"/>
                <a:sym typeface="Source Sans 3 ExtraLight"/>
              </a:defRPr>
            </a:lvl8pPr>
            <a:lvl9pPr lvl="8" rtl="0" algn="ctr">
              <a:spcBef>
                <a:spcPts val="0"/>
              </a:spcBef>
              <a:spcAft>
                <a:spcPts val="0"/>
              </a:spcAft>
              <a:buClr>
                <a:schemeClr val="lt2"/>
              </a:buClr>
              <a:buSzPts val="15000"/>
              <a:buFont typeface="Source Sans 3 ExtraLight"/>
              <a:buNone/>
              <a:defRPr b="0" sz="15000">
                <a:solidFill>
                  <a:schemeClr val="lt2"/>
                </a:solidFill>
                <a:latin typeface="Source Sans 3 ExtraLight"/>
                <a:ea typeface="Source Sans 3 ExtraLight"/>
                <a:cs typeface="Source Sans 3 ExtraLight"/>
                <a:sym typeface="Source Sans 3 ExtraLight"/>
              </a:defRPr>
            </a:lvl9pPr>
          </a:lstStyle>
          <a:p>
            <a:r>
              <a:t>xx%</a:t>
            </a:r>
          </a:p>
        </p:txBody>
      </p:sp>
      <p:sp>
        <p:nvSpPr>
          <p:cNvPr id="60" name="Google Shape;60;p15"/>
          <p:cNvSpPr txBox="1"/>
          <p:nvPr>
            <p:ph idx="1" type="subTitle"/>
          </p:nvPr>
        </p:nvSpPr>
        <p:spPr>
          <a:xfrm>
            <a:off x="715100" y="4581600"/>
            <a:ext cx="3856800" cy="38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pic>
        <p:nvPicPr>
          <p:cNvPr id="61" name="Google Shape;61;p15"/>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62" name="Google Shape;62;p15"/>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63" name="Shape 63"/>
        <p:cNvGrpSpPr/>
        <p:nvPr/>
      </p:nvGrpSpPr>
      <p:grpSpPr>
        <a:xfrm>
          <a:off x="0" y="0"/>
          <a:ext cx="0" cy="0"/>
          <a:chOff x="0" y="0"/>
          <a:chExt cx="0" cy="0"/>
        </a:xfrm>
      </p:grpSpPr>
      <p:sp>
        <p:nvSpPr>
          <p:cNvPr id="64" name="Google Shape;64;p16"/>
          <p:cNvSpPr txBox="1"/>
          <p:nvPr>
            <p:ph type="title"/>
          </p:nvPr>
        </p:nvSpPr>
        <p:spPr>
          <a:xfrm>
            <a:off x="715100" y="535000"/>
            <a:ext cx="3856800" cy="948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65" name="Google Shape;65;p16"/>
          <p:cNvSpPr txBox="1"/>
          <p:nvPr>
            <p:ph idx="1" type="body"/>
          </p:nvPr>
        </p:nvSpPr>
        <p:spPr>
          <a:xfrm>
            <a:off x="715100" y="1636300"/>
            <a:ext cx="3856800" cy="18948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
        <p:nvSpPr>
          <p:cNvPr id="66" name="Google Shape;66;p16"/>
          <p:cNvSpPr/>
          <p:nvPr>
            <p:ph idx="2" type="pic"/>
          </p:nvPr>
        </p:nvSpPr>
        <p:spPr>
          <a:xfrm>
            <a:off x="5715175" y="75"/>
            <a:ext cx="3429000" cy="5143500"/>
          </a:xfrm>
          <a:prstGeom prst="rect">
            <a:avLst/>
          </a:prstGeom>
          <a:noFill/>
          <a:ln>
            <a:noFill/>
          </a:ln>
        </p:spPr>
      </p:sp>
      <p:pic>
        <p:nvPicPr>
          <p:cNvPr id="67" name="Google Shape;67;p16"/>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68" name="Google Shape;68;p16"/>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69" name="Shape 69"/>
        <p:cNvGrpSpPr/>
        <p:nvPr/>
      </p:nvGrpSpPr>
      <p:grpSpPr>
        <a:xfrm>
          <a:off x="0" y="0"/>
          <a:ext cx="0" cy="0"/>
          <a:chOff x="0" y="0"/>
          <a:chExt cx="0" cy="0"/>
        </a:xfrm>
      </p:grpSpPr>
      <p:sp>
        <p:nvSpPr>
          <p:cNvPr id="70" name="Google Shape;70;p17"/>
          <p:cNvSpPr txBox="1"/>
          <p:nvPr>
            <p:ph idx="1" type="subTitle"/>
          </p:nvPr>
        </p:nvSpPr>
        <p:spPr>
          <a:xfrm>
            <a:off x="1189750" y="1742900"/>
            <a:ext cx="2907600" cy="217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1" name="Google Shape;71;p17"/>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72" name="Google Shape;72;p17"/>
          <p:cNvSpPr txBox="1"/>
          <p:nvPr>
            <p:ph idx="2" type="subTitle"/>
          </p:nvPr>
        </p:nvSpPr>
        <p:spPr>
          <a:xfrm>
            <a:off x="5046650" y="1742900"/>
            <a:ext cx="2907600" cy="217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pic>
        <p:nvPicPr>
          <p:cNvPr id="73" name="Google Shape;73;p17"/>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74" name="Google Shape;74;p17"/>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1"/>
        </a:solidFill>
      </p:bgPr>
    </p:bg>
    <p:spTree>
      <p:nvGrpSpPr>
        <p:cNvPr id="75" name="Shape 75"/>
        <p:cNvGrpSpPr/>
        <p:nvPr/>
      </p:nvGrpSpPr>
      <p:grpSpPr>
        <a:xfrm>
          <a:off x="0" y="0"/>
          <a:ext cx="0" cy="0"/>
          <a:chOff x="0" y="0"/>
          <a:chExt cx="0" cy="0"/>
        </a:xfrm>
      </p:grpSpPr>
      <p:sp>
        <p:nvSpPr>
          <p:cNvPr id="76" name="Google Shape;76;p18"/>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pic>
        <p:nvPicPr>
          <p:cNvPr id="77" name="Google Shape;77;p18"/>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78" name="Google Shape;78;p18"/>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atin typeface="Source Sans 3 Medium"/>
                <a:ea typeface="Source Sans 3 Medium"/>
                <a:cs typeface="Source Sans 3 Medium"/>
                <a:sym typeface="Source Sans 3 Medium"/>
              </a:defRPr>
            </a:lvl1pPr>
            <a:lvl2pPr lvl="1" rtl="0">
              <a:buNone/>
              <a:defRPr>
                <a:latin typeface="Source Sans 3 Medium"/>
                <a:ea typeface="Source Sans 3 Medium"/>
                <a:cs typeface="Source Sans 3 Medium"/>
                <a:sym typeface="Source Sans 3 Medium"/>
              </a:defRPr>
            </a:lvl2pPr>
            <a:lvl3pPr lvl="2" rtl="0">
              <a:buNone/>
              <a:defRPr>
                <a:latin typeface="Source Sans 3 Medium"/>
                <a:ea typeface="Source Sans 3 Medium"/>
                <a:cs typeface="Source Sans 3 Medium"/>
                <a:sym typeface="Source Sans 3 Medium"/>
              </a:defRPr>
            </a:lvl3pPr>
            <a:lvl4pPr lvl="3" rtl="0">
              <a:buNone/>
              <a:defRPr>
                <a:latin typeface="Source Sans 3 Medium"/>
                <a:ea typeface="Source Sans 3 Medium"/>
                <a:cs typeface="Source Sans 3 Medium"/>
                <a:sym typeface="Source Sans 3 Medium"/>
              </a:defRPr>
            </a:lvl4pPr>
            <a:lvl5pPr lvl="4" rtl="0">
              <a:buNone/>
              <a:defRPr>
                <a:latin typeface="Source Sans 3 Medium"/>
                <a:ea typeface="Source Sans 3 Medium"/>
                <a:cs typeface="Source Sans 3 Medium"/>
                <a:sym typeface="Source Sans 3 Medium"/>
              </a:defRPr>
            </a:lvl5pPr>
            <a:lvl6pPr lvl="5" rtl="0">
              <a:buNone/>
              <a:defRPr>
                <a:latin typeface="Source Sans 3 Medium"/>
                <a:ea typeface="Source Sans 3 Medium"/>
                <a:cs typeface="Source Sans 3 Medium"/>
                <a:sym typeface="Source Sans 3 Medium"/>
              </a:defRPr>
            </a:lvl6pPr>
            <a:lvl7pPr lvl="6" rtl="0">
              <a:buNone/>
              <a:defRPr>
                <a:latin typeface="Source Sans 3 Medium"/>
                <a:ea typeface="Source Sans 3 Medium"/>
                <a:cs typeface="Source Sans 3 Medium"/>
                <a:sym typeface="Source Sans 3 Medium"/>
              </a:defRPr>
            </a:lvl7pPr>
            <a:lvl8pPr lvl="7" rtl="0">
              <a:buNone/>
              <a:defRPr>
                <a:latin typeface="Source Sans 3 Medium"/>
                <a:ea typeface="Source Sans 3 Medium"/>
                <a:cs typeface="Source Sans 3 Medium"/>
                <a:sym typeface="Source Sans 3 Medium"/>
              </a:defRPr>
            </a:lvl8pPr>
            <a:lvl9pPr lvl="8" rtl="0">
              <a:buNone/>
              <a:defRPr>
                <a:latin typeface="Source Sans 3 Medium"/>
                <a:ea typeface="Source Sans 3 Medium"/>
                <a:cs typeface="Source Sans 3 Medium"/>
                <a:sym typeface="Source Sans 3 Medium"/>
              </a:defRPr>
            </a:lvl9pPr>
          </a:lstStyle>
          <a:p>
            <a:pPr indent="0" lvl="0" marL="0" rtl="0" algn="r">
              <a:spcBef>
                <a:spcPts val="0"/>
              </a:spcBef>
              <a:spcAft>
                <a:spcPts val="0"/>
              </a:spcAft>
              <a:buNone/>
            </a:pPr>
            <a:fld id="{00000000-1234-1234-1234-123412341234}" type="slidenum">
              <a:rPr lang="en"/>
              <a:t>‹#›</a:t>
            </a:fld>
            <a:endParaRPr/>
          </a:p>
        </p:txBody>
      </p:sp>
      <p:sp>
        <p:nvSpPr>
          <p:cNvPr id="79" name="Google Shape;79;p18"/>
          <p:cNvSpPr txBox="1"/>
          <p:nvPr>
            <p:ph idx="2" type="title"/>
          </p:nvPr>
        </p:nvSpPr>
        <p:spPr>
          <a:xfrm>
            <a:off x="715100" y="1359675"/>
            <a:ext cx="7713900" cy="3112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1400"/>
              <a:buNone/>
              <a:defRPr b="0" sz="1400">
                <a:solidFill>
                  <a:schemeClr val="dk1"/>
                </a:solidFill>
              </a:defRPr>
            </a:lvl1pPr>
            <a:lvl2pPr lvl="1" rtl="0">
              <a:spcBef>
                <a:spcPts val="0"/>
              </a:spcBef>
              <a:spcAft>
                <a:spcPts val="0"/>
              </a:spcAft>
              <a:buClr>
                <a:schemeClr val="dk1"/>
              </a:buClr>
              <a:buSzPts val="1400"/>
              <a:buNone/>
              <a:defRPr b="0" sz="1400">
                <a:solidFill>
                  <a:schemeClr val="dk1"/>
                </a:solidFill>
              </a:defRPr>
            </a:lvl2pPr>
            <a:lvl3pPr lvl="2" rtl="0">
              <a:spcBef>
                <a:spcPts val="0"/>
              </a:spcBef>
              <a:spcAft>
                <a:spcPts val="0"/>
              </a:spcAft>
              <a:buClr>
                <a:schemeClr val="dk1"/>
              </a:buClr>
              <a:buSzPts val="1400"/>
              <a:buNone/>
              <a:defRPr b="0" sz="1400">
                <a:solidFill>
                  <a:schemeClr val="dk1"/>
                </a:solidFill>
              </a:defRPr>
            </a:lvl3pPr>
            <a:lvl4pPr lvl="3" rtl="0">
              <a:spcBef>
                <a:spcPts val="0"/>
              </a:spcBef>
              <a:spcAft>
                <a:spcPts val="0"/>
              </a:spcAft>
              <a:buClr>
                <a:schemeClr val="dk1"/>
              </a:buClr>
              <a:buSzPts val="1400"/>
              <a:buNone/>
              <a:defRPr b="0" sz="1400">
                <a:solidFill>
                  <a:schemeClr val="dk1"/>
                </a:solidFill>
              </a:defRPr>
            </a:lvl4pPr>
            <a:lvl5pPr lvl="4" rtl="0">
              <a:spcBef>
                <a:spcPts val="0"/>
              </a:spcBef>
              <a:spcAft>
                <a:spcPts val="0"/>
              </a:spcAft>
              <a:buClr>
                <a:schemeClr val="dk1"/>
              </a:buClr>
              <a:buSzPts val="1400"/>
              <a:buNone/>
              <a:defRPr b="0" sz="1400">
                <a:solidFill>
                  <a:schemeClr val="dk1"/>
                </a:solidFill>
              </a:defRPr>
            </a:lvl5pPr>
            <a:lvl6pPr lvl="5" rtl="0">
              <a:spcBef>
                <a:spcPts val="0"/>
              </a:spcBef>
              <a:spcAft>
                <a:spcPts val="0"/>
              </a:spcAft>
              <a:buClr>
                <a:schemeClr val="dk1"/>
              </a:buClr>
              <a:buSzPts val="1400"/>
              <a:buNone/>
              <a:defRPr b="0" sz="1400">
                <a:solidFill>
                  <a:schemeClr val="dk1"/>
                </a:solidFill>
              </a:defRPr>
            </a:lvl6pPr>
            <a:lvl7pPr lvl="6" rtl="0">
              <a:spcBef>
                <a:spcPts val="0"/>
              </a:spcBef>
              <a:spcAft>
                <a:spcPts val="0"/>
              </a:spcAft>
              <a:buClr>
                <a:schemeClr val="dk1"/>
              </a:buClr>
              <a:buSzPts val="1400"/>
              <a:buNone/>
              <a:defRPr b="0" sz="1400">
                <a:solidFill>
                  <a:schemeClr val="dk1"/>
                </a:solidFill>
              </a:defRPr>
            </a:lvl7pPr>
            <a:lvl8pPr lvl="7" rtl="0">
              <a:spcBef>
                <a:spcPts val="0"/>
              </a:spcBef>
              <a:spcAft>
                <a:spcPts val="0"/>
              </a:spcAft>
              <a:buClr>
                <a:schemeClr val="dk1"/>
              </a:buClr>
              <a:buSzPts val="1400"/>
              <a:buNone/>
              <a:defRPr b="0" sz="1400">
                <a:solidFill>
                  <a:schemeClr val="dk1"/>
                </a:solidFill>
              </a:defRPr>
            </a:lvl8pPr>
            <a:lvl9pPr lvl="8" rtl="0">
              <a:spcBef>
                <a:spcPts val="0"/>
              </a:spcBef>
              <a:spcAft>
                <a:spcPts val="0"/>
              </a:spcAft>
              <a:buClr>
                <a:schemeClr val="dk1"/>
              </a:buClr>
              <a:buSzPts val="1400"/>
              <a:buNone/>
              <a:defRPr b="0" sz="1400">
                <a:solidFill>
                  <a:schemeClr val="dk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1"/>
        </a:solidFill>
      </p:bgPr>
    </p:bg>
    <p:spTree>
      <p:nvGrpSpPr>
        <p:cNvPr id="80" name="Shape 80"/>
        <p:cNvGrpSpPr/>
        <p:nvPr/>
      </p:nvGrpSpPr>
      <p:grpSpPr>
        <a:xfrm>
          <a:off x="0" y="0"/>
          <a:ext cx="0" cy="0"/>
          <a:chOff x="0" y="0"/>
          <a:chExt cx="0" cy="0"/>
        </a:xfrm>
      </p:grpSpPr>
      <p:sp>
        <p:nvSpPr>
          <p:cNvPr id="81" name="Google Shape;81;p19"/>
          <p:cNvSpPr txBox="1"/>
          <p:nvPr>
            <p:ph type="title"/>
          </p:nvPr>
        </p:nvSpPr>
        <p:spPr>
          <a:xfrm>
            <a:off x="715100" y="535000"/>
            <a:ext cx="3856800" cy="9540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82" name="Google Shape;82;p19"/>
          <p:cNvSpPr txBox="1"/>
          <p:nvPr>
            <p:ph idx="1" type="body"/>
          </p:nvPr>
        </p:nvSpPr>
        <p:spPr>
          <a:xfrm>
            <a:off x="715100" y="1641400"/>
            <a:ext cx="3856800" cy="7263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
        <p:nvSpPr>
          <p:cNvPr id="83" name="Google Shape;83;p19"/>
          <p:cNvSpPr/>
          <p:nvPr>
            <p:ph idx="2" type="pic"/>
          </p:nvPr>
        </p:nvSpPr>
        <p:spPr>
          <a:xfrm>
            <a:off x="5714900" y="-75"/>
            <a:ext cx="3429000" cy="5143500"/>
          </a:xfrm>
          <a:prstGeom prst="rect">
            <a:avLst/>
          </a:prstGeom>
          <a:noFill/>
          <a:ln>
            <a:noFill/>
          </a:ln>
        </p:spPr>
      </p:sp>
      <p:pic>
        <p:nvPicPr>
          <p:cNvPr id="84" name="Google Shape;84;p19"/>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85" name="Google Shape;85;p19"/>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1"/>
        </a:solidFill>
      </p:bgPr>
    </p:bg>
    <p:spTree>
      <p:nvGrpSpPr>
        <p:cNvPr id="86" name="Shape 86"/>
        <p:cNvGrpSpPr/>
        <p:nvPr/>
      </p:nvGrpSpPr>
      <p:grpSpPr>
        <a:xfrm>
          <a:off x="0" y="0"/>
          <a:ext cx="0" cy="0"/>
          <a:chOff x="0" y="0"/>
          <a:chExt cx="0" cy="0"/>
        </a:xfrm>
      </p:grpSpPr>
      <p:sp>
        <p:nvSpPr>
          <p:cNvPr id="87" name="Google Shape;87;p20"/>
          <p:cNvSpPr txBox="1"/>
          <p:nvPr>
            <p:ph type="title"/>
          </p:nvPr>
        </p:nvSpPr>
        <p:spPr>
          <a:xfrm>
            <a:off x="715100" y="535000"/>
            <a:ext cx="7713900" cy="23172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7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pic>
        <p:nvPicPr>
          <p:cNvPr id="88" name="Google Shape;88;p20"/>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89" name="Google Shape;89;p20"/>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1"/>
        </a:solidFill>
      </p:bgPr>
    </p:bg>
    <p:spTree>
      <p:nvGrpSpPr>
        <p:cNvPr id="90" name="Shape 90"/>
        <p:cNvGrpSpPr/>
        <p:nvPr/>
      </p:nvGrpSpPr>
      <p:grpSpPr>
        <a:xfrm>
          <a:off x="0" y="0"/>
          <a:ext cx="0" cy="0"/>
          <a:chOff x="0" y="0"/>
          <a:chExt cx="0" cy="0"/>
        </a:xfrm>
      </p:grpSpPr>
      <p:sp>
        <p:nvSpPr>
          <p:cNvPr id="91" name="Google Shape;91;p21"/>
          <p:cNvSpPr txBox="1"/>
          <p:nvPr>
            <p:ph type="title"/>
          </p:nvPr>
        </p:nvSpPr>
        <p:spPr>
          <a:xfrm>
            <a:off x="720000" y="535000"/>
            <a:ext cx="5925300" cy="1250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7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2" name="Google Shape;92;p21"/>
          <p:cNvSpPr txBox="1"/>
          <p:nvPr>
            <p:ph idx="1" type="subTitle"/>
          </p:nvPr>
        </p:nvSpPr>
        <p:spPr>
          <a:xfrm>
            <a:off x="4572000" y="3358100"/>
            <a:ext cx="3856800" cy="125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pic>
        <p:nvPicPr>
          <p:cNvPr id="93" name="Google Shape;93;p21"/>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94" name="Google Shape;94;p21"/>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5" name="Shape 95"/>
        <p:cNvGrpSpPr/>
        <p:nvPr/>
      </p:nvGrpSpPr>
      <p:grpSpPr>
        <a:xfrm>
          <a:off x="0" y="0"/>
          <a:ext cx="0" cy="0"/>
          <a:chOff x="0" y="0"/>
          <a:chExt cx="0" cy="0"/>
        </a:xfrm>
      </p:grpSpPr>
      <p:sp>
        <p:nvSpPr>
          <p:cNvPr id="96" name="Google Shape;96;p22"/>
          <p:cNvSpPr/>
          <p:nvPr>
            <p:ph idx="2" type="pic"/>
          </p:nvPr>
        </p:nvSpPr>
        <p:spPr>
          <a:xfrm>
            <a:off x="0" y="0"/>
            <a:ext cx="9144000" cy="5143500"/>
          </a:xfrm>
          <a:prstGeom prst="rect">
            <a:avLst/>
          </a:prstGeom>
          <a:noFill/>
          <a:ln>
            <a:noFill/>
          </a:ln>
        </p:spPr>
      </p:sp>
      <p:sp>
        <p:nvSpPr>
          <p:cNvPr id="97" name="Google Shape;97;p22"/>
          <p:cNvSpPr txBox="1"/>
          <p:nvPr>
            <p:ph type="title"/>
          </p:nvPr>
        </p:nvSpPr>
        <p:spPr>
          <a:xfrm>
            <a:off x="715100" y="4059800"/>
            <a:ext cx="7713600" cy="5487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pic>
        <p:nvPicPr>
          <p:cNvPr id="98" name="Google Shape;98;p22"/>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99" name="Google Shape;99;p22"/>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1"/>
        </a:solidFill>
      </p:bgPr>
    </p:bg>
    <p:spTree>
      <p:nvGrpSpPr>
        <p:cNvPr id="100" name="Shape 100"/>
        <p:cNvGrpSpPr/>
        <p:nvPr/>
      </p:nvGrpSpPr>
      <p:grpSpPr>
        <a:xfrm>
          <a:off x="0" y="0"/>
          <a:ext cx="0" cy="0"/>
          <a:chOff x="0" y="0"/>
          <a:chExt cx="0" cy="0"/>
        </a:xfrm>
      </p:grpSpPr>
      <p:sp>
        <p:nvSpPr>
          <p:cNvPr id="101" name="Google Shape;101;p23"/>
          <p:cNvSpPr txBox="1"/>
          <p:nvPr>
            <p:ph hasCustomPrompt="1" type="title"/>
          </p:nvPr>
        </p:nvSpPr>
        <p:spPr>
          <a:xfrm>
            <a:off x="715100" y="3068600"/>
            <a:ext cx="7713900" cy="1539900"/>
          </a:xfrm>
          <a:prstGeom prst="rect">
            <a:avLst/>
          </a:prstGeom>
        </p:spPr>
        <p:txBody>
          <a:bodyPr anchorCtr="0" anchor="t" bIns="91425" lIns="91425" spcFirstLastPara="1" rIns="91425" wrap="square" tIns="91425">
            <a:noAutofit/>
          </a:bodyPr>
          <a:lstStyle>
            <a:lvl1pPr lvl="0" rtl="0">
              <a:spcBef>
                <a:spcPts val="0"/>
              </a:spcBef>
              <a:spcAft>
                <a:spcPts val="0"/>
              </a:spcAft>
              <a:buSzPts val="9600"/>
              <a:buNone/>
              <a:defRPr sz="9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02" name="Google Shape;102;p23"/>
          <p:cNvSpPr txBox="1"/>
          <p:nvPr>
            <p:ph idx="1" type="subTitle"/>
          </p:nvPr>
        </p:nvSpPr>
        <p:spPr>
          <a:xfrm>
            <a:off x="4572000" y="535000"/>
            <a:ext cx="3856800" cy="38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pic>
        <p:nvPicPr>
          <p:cNvPr id="103" name="Google Shape;103;p23"/>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104" name="Google Shape;104;p23"/>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pic>
        <p:nvPicPr>
          <p:cNvPr id="106" name="Google Shape;106;p24"/>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107" name="Google Shape;107;p24"/>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lt1"/>
        </a:solidFill>
      </p:bgPr>
    </p:bg>
    <p:spTree>
      <p:nvGrpSpPr>
        <p:cNvPr id="108" name="Shape 108"/>
        <p:cNvGrpSpPr/>
        <p:nvPr/>
      </p:nvGrpSpPr>
      <p:grpSpPr>
        <a:xfrm>
          <a:off x="0" y="0"/>
          <a:ext cx="0" cy="0"/>
          <a:chOff x="0" y="0"/>
          <a:chExt cx="0" cy="0"/>
        </a:xfrm>
      </p:grpSpPr>
      <p:pic>
        <p:nvPicPr>
          <p:cNvPr id="109" name="Google Shape;109;p25"/>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sp>
        <p:nvSpPr>
          <p:cNvPr id="110" name="Google Shape;110;p25"/>
          <p:cNvSpPr txBox="1"/>
          <p:nvPr>
            <p:ph hasCustomPrompt="1" type="title"/>
          </p:nvPr>
        </p:nvSpPr>
        <p:spPr>
          <a:xfrm>
            <a:off x="1070650" y="13673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25"/>
          <p:cNvSpPr txBox="1"/>
          <p:nvPr>
            <p:ph idx="1" type="subTitle"/>
          </p:nvPr>
        </p:nvSpPr>
        <p:spPr>
          <a:xfrm>
            <a:off x="1609075" y="1367325"/>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12" name="Google Shape;112;p25"/>
          <p:cNvSpPr txBox="1"/>
          <p:nvPr>
            <p:ph idx="2"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113" name="Google Shape;113;p25"/>
          <p:cNvSpPr txBox="1"/>
          <p:nvPr>
            <p:ph hasCustomPrompt="1" idx="3" type="title"/>
          </p:nvPr>
        </p:nvSpPr>
        <p:spPr>
          <a:xfrm>
            <a:off x="1070650" y="21035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25"/>
          <p:cNvSpPr txBox="1"/>
          <p:nvPr>
            <p:ph idx="4" type="subTitle"/>
          </p:nvPr>
        </p:nvSpPr>
        <p:spPr>
          <a:xfrm>
            <a:off x="1609075" y="2103524"/>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15" name="Google Shape;115;p25"/>
          <p:cNvSpPr txBox="1"/>
          <p:nvPr>
            <p:ph hasCustomPrompt="1" idx="5" type="title"/>
          </p:nvPr>
        </p:nvSpPr>
        <p:spPr>
          <a:xfrm>
            <a:off x="1070650" y="2839750"/>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6" name="Google Shape;116;p25"/>
          <p:cNvSpPr txBox="1"/>
          <p:nvPr>
            <p:ph idx="6" type="subTitle"/>
          </p:nvPr>
        </p:nvSpPr>
        <p:spPr>
          <a:xfrm>
            <a:off x="1609075" y="2839748"/>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17" name="Google Shape;117;p25"/>
          <p:cNvSpPr txBox="1"/>
          <p:nvPr>
            <p:ph hasCustomPrompt="1" idx="7" type="title"/>
          </p:nvPr>
        </p:nvSpPr>
        <p:spPr>
          <a:xfrm>
            <a:off x="1070650" y="3575950"/>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25"/>
          <p:cNvSpPr txBox="1"/>
          <p:nvPr>
            <p:ph idx="8" type="subTitle"/>
          </p:nvPr>
        </p:nvSpPr>
        <p:spPr>
          <a:xfrm>
            <a:off x="1609075" y="3575948"/>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19" name="Google Shape;119;p25"/>
          <p:cNvSpPr txBox="1"/>
          <p:nvPr>
            <p:ph hasCustomPrompt="1" idx="9" type="title"/>
          </p:nvPr>
        </p:nvSpPr>
        <p:spPr>
          <a:xfrm>
            <a:off x="4927449" y="13673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 name="Google Shape;120;p25"/>
          <p:cNvSpPr txBox="1"/>
          <p:nvPr>
            <p:ph idx="13" type="subTitle"/>
          </p:nvPr>
        </p:nvSpPr>
        <p:spPr>
          <a:xfrm>
            <a:off x="5465950" y="1367325"/>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21" name="Google Shape;121;p25"/>
          <p:cNvSpPr txBox="1"/>
          <p:nvPr>
            <p:ph hasCustomPrompt="1" idx="14" type="title"/>
          </p:nvPr>
        </p:nvSpPr>
        <p:spPr>
          <a:xfrm>
            <a:off x="4927449" y="2103522"/>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2" name="Google Shape;122;p25"/>
          <p:cNvSpPr txBox="1"/>
          <p:nvPr>
            <p:ph idx="15" type="subTitle"/>
          </p:nvPr>
        </p:nvSpPr>
        <p:spPr>
          <a:xfrm>
            <a:off x="5465950" y="2103519"/>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23" name="Google Shape;123;p25"/>
          <p:cNvSpPr txBox="1"/>
          <p:nvPr>
            <p:ph hasCustomPrompt="1" idx="16" type="title"/>
          </p:nvPr>
        </p:nvSpPr>
        <p:spPr>
          <a:xfrm>
            <a:off x="4927449" y="2839728"/>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4" name="Google Shape;124;p25"/>
          <p:cNvSpPr txBox="1"/>
          <p:nvPr>
            <p:ph idx="17" type="subTitle"/>
          </p:nvPr>
        </p:nvSpPr>
        <p:spPr>
          <a:xfrm>
            <a:off x="5465950" y="2839721"/>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25" name="Google Shape;125;p25"/>
          <p:cNvSpPr txBox="1"/>
          <p:nvPr>
            <p:ph hasCustomPrompt="1" idx="18" type="title"/>
          </p:nvPr>
        </p:nvSpPr>
        <p:spPr>
          <a:xfrm>
            <a:off x="4927449" y="35759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6" name="Google Shape;126;p25"/>
          <p:cNvSpPr txBox="1"/>
          <p:nvPr>
            <p:ph idx="19" type="subTitle"/>
          </p:nvPr>
        </p:nvSpPr>
        <p:spPr>
          <a:xfrm>
            <a:off x="5465950" y="3575916"/>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pic>
        <p:nvPicPr>
          <p:cNvPr id="127" name="Google Shape;127;p25"/>
          <p:cNvPicPr preferRelativeResize="0"/>
          <p:nvPr/>
        </p:nvPicPr>
        <p:blipFill>
          <a:blip r:embed="rId3">
            <a:alphaModFix/>
          </a:blip>
          <a:stretch>
            <a:fillRect/>
          </a:stretch>
        </p:blipFill>
        <p:spPr>
          <a:xfrm>
            <a:off x="6004750" y="209642"/>
            <a:ext cx="2942873" cy="156700"/>
          </a:xfrm>
          <a:prstGeom prst="rect">
            <a:avLst/>
          </a:prstGeom>
          <a:noFill/>
          <a:ln>
            <a:noFill/>
          </a:ln>
        </p:spPr>
      </p:pic>
      <p:sp>
        <p:nvSpPr>
          <p:cNvPr id="128" name="Google Shape;128;p25"/>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lt1"/>
        </a:solidFill>
      </p:bgPr>
    </p:bg>
    <p:spTree>
      <p:nvGrpSpPr>
        <p:cNvPr id="129" name="Shape 129"/>
        <p:cNvGrpSpPr/>
        <p:nvPr/>
      </p:nvGrpSpPr>
      <p:grpSpPr>
        <a:xfrm>
          <a:off x="0" y="0"/>
          <a:ext cx="0" cy="0"/>
          <a:chOff x="0" y="0"/>
          <a:chExt cx="0" cy="0"/>
        </a:xfrm>
      </p:grpSpPr>
      <p:sp>
        <p:nvSpPr>
          <p:cNvPr id="130" name="Google Shape;130;p26"/>
          <p:cNvSpPr txBox="1"/>
          <p:nvPr>
            <p:ph idx="1" type="subTitle"/>
          </p:nvPr>
        </p:nvSpPr>
        <p:spPr>
          <a:xfrm>
            <a:off x="715100" y="1503175"/>
            <a:ext cx="5930100" cy="2005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500"/>
              <a:buNone/>
              <a:defRPr sz="3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31" name="Google Shape;131;p26"/>
          <p:cNvSpPr txBox="1"/>
          <p:nvPr>
            <p:ph idx="2" type="subTitle"/>
          </p:nvPr>
        </p:nvSpPr>
        <p:spPr>
          <a:xfrm>
            <a:off x="715100" y="3965300"/>
            <a:ext cx="5930100" cy="456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pic>
        <p:nvPicPr>
          <p:cNvPr id="132" name="Google Shape;132;p26"/>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133" name="Google Shape;133;p26"/>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bg>
      <p:bgPr>
        <a:solidFill>
          <a:schemeClr val="lt1"/>
        </a:solidFill>
      </p:bgPr>
    </p:bg>
    <p:spTree>
      <p:nvGrpSpPr>
        <p:cNvPr id="134" name="Shape 134"/>
        <p:cNvGrpSpPr/>
        <p:nvPr/>
      </p:nvGrpSpPr>
      <p:grpSpPr>
        <a:xfrm>
          <a:off x="0" y="0"/>
          <a:ext cx="0" cy="0"/>
          <a:chOff x="0" y="0"/>
          <a:chExt cx="0" cy="0"/>
        </a:xfrm>
      </p:grpSpPr>
      <p:sp>
        <p:nvSpPr>
          <p:cNvPr id="135" name="Google Shape;135;p27"/>
          <p:cNvSpPr txBox="1"/>
          <p:nvPr>
            <p:ph type="title"/>
          </p:nvPr>
        </p:nvSpPr>
        <p:spPr>
          <a:xfrm>
            <a:off x="715100" y="2259575"/>
            <a:ext cx="4276800" cy="2317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70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36" name="Google Shape;136;p27"/>
          <p:cNvSpPr txBox="1"/>
          <p:nvPr>
            <p:ph idx="1" type="body"/>
          </p:nvPr>
        </p:nvSpPr>
        <p:spPr>
          <a:xfrm>
            <a:off x="4572000" y="535000"/>
            <a:ext cx="3856500" cy="8091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4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pic>
        <p:nvPicPr>
          <p:cNvPr id="137" name="Google Shape;137;p27"/>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138" name="Google Shape;138;p27"/>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bg>
      <p:bgPr>
        <a:solidFill>
          <a:schemeClr val="lt1"/>
        </a:solidFill>
      </p:bgPr>
    </p:bg>
    <p:spTree>
      <p:nvGrpSpPr>
        <p:cNvPr id="139" name="Shape 139"/>
        <p:cNvGrpSpPr/>
        <p:nvPr/>
      </p:nvGrpSpPr>
      <p:grpSpPr>
        <a:xfrm>
          <a:off x="0" y="0"/>
          <a:ext cx="0" cy="0"/>
          <a:chOff x="0" y="0"/>
          <a:chExt cx="0" cy="0"/>
        </a:xfrm>
      </p:grpSpPr>
      <p:sp>
        <p:nvSpPr>
          <p:cNvPr id="140" name="Google Shape;140;p28"/>
          <p:cNvSpPr txBox="1"/>
          <p:nvPr>
            <p:ph type="title"/>
          </p:nvPr>
        </p:nvSpPr>
        <p:spPr>
          <a:xfrm>
            <a:off x="715100" y="1931850"/>
            <a:ext cx="3704400" cy="548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41" name="Google Shape;141;p28"/>
          <p:cNvSpPr txBox="1"/>
          <p:nvPr>
            <p:ph idx="1" type="body"/>
          </p:nvPr>
        </p:nvSpPr>
        <p:spPr>
          <a:xfrm>
            <a:off x="715100" y="2480550"/>
            <a:ext cx="3704400" cy="7311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pic>
        <p:nvPicPr>
          <p:cNvPr id="142" name="Google Shape;142;p28"/>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143" name="Google Shape;143;p28"/>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
    <p:bg>
      <p:bgPr>
        <a:solidFill>
          <a:schemeClr val="lt1"/>
        </a:solidFill>
      </p:bgPr>
    </p:bg>
    <p:spTree>
      <p:nvGrpSpPr>
        <p:cNvPr id="144" name="Shape 144"/>
        <p:cNvGrpSpPr/>
        <p:nvPr/>
      </p:nvGrpSpPr>
      <p:grpSpPr>
        <a:xfrm>
          <a:off x="0" y="0"/>
          <a:ext cx="0" cy="0"/>
          <a:chOff x="0" y="0"/>
          <a:chExt cx="0" cy="0"/>
        </a:xfrm>
      </p:grpSpPr>
      <p:sp>
        <p:nvSpPr>
          <p:cNvPr id="145" name="Google Shape;145;p29"/>
          <p:cNvSpPr txBox="1"/>
          <p:nvPr>
            <p:ph type="title"/>
          </p:nvPr>
        </p:nvSpPr>
        <p:spPr>
          <a:xfrm>
            <a:off x="4302272" y="1931850"/>
            <a:ext cx="3704400" cy="548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46" name="Google Shape;146;p29"/>
          <p:cNvSpPr txBox="1"/>
          <p:nvPr>
            <p:ph idx="1" type="body"/>
          </p:nvPr>
        </p:nvSpPr>
        <p:spPr>
          <a:xfrm>
            <a:off x="4302272" y="2480550"/>
            <a:ext cx="3704400" cy="7311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pic>
        <p:nvPicPr>
          <p:cNvPr id="147" name="Google Shape;147;p29"/>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148" name="Google Shape;148;p29"/>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
    <p:bg>
      <p:bgPr>
        <a:blipFill>
          <a:blip r:embed="rId2">
            <a:alphaModFix/>
          </a:blip>
          <a:stretch>
            <a:fillRect/>
          </a:stretch>
        </a:blipFill>
      </p:bgPr>
    </p:bg>
    <p:spTree>
      <p:nvGrpSpPr>
        <p:cNvPr id="149" name="Shape 149"/>
        <p:cNvGrpSpPr/>
        <p:nvPr/>
      </p:nvGrpSpPr>
      <p:grpSpPr>
        <a:xfrm>
          <a:off x="0" y="0"/>
          <a:ext cx="0" cy="0"/>
          <a:chOff x="0" y="0"/>
          <a:chExt cx="0" cy="0"/>
        </a:xfrm>
      </p:grpSpPr>
      <p:sp>
        <p:nvSpPr>
          <p:cNvPr id="150" name="Google Shape;150;p30"/>
          <p:cNvSpPr txBox="1"/>
          <p:nvPr>
            <p:ph type="title"/>
          </p:nvPr>
        </p:nvSpPr>
        <p:spPr>
          <a:xfrm>
            <a:off x="301422" y="1688575"/>
            <a:ext cx="37044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51" name="Google Shape;151;p30"/>
          <p:cNvSpPr txBox="1"/>
          <p:nvPr>
            <p:ph idx="1" type="body"/>
          </p:nvPr>
        </p:nvSpPr>
        <p:spPr>
          <a:xfrm>
            <a:off x="301422" y="2480550"/>
            <a:ext cx="3704400" cy="731100"/>
          </a:xfrm>
          <a:prstGeom prst="rect">
            <a:avLst/>
          </a:prstGeom>
          <a:ln>
            <a:noFill/>
          </a:ln>
        </p:spPr>
        <p:txBody>
          <a:bodyPr anchorCtr="0" anchor="t" bIns="91425" lIns="91425" spcFirstLastPara="1" rIns="91425" wrap="square" tIns="91425">
            <a:noAutofit/>
          </a:bodyPr>
          <a:lstStyle>
            <a:lvl1pPr indent="-349250" lvl="0" marL="457200" rtl="0">
              <a:lnSpc>
                <a:spcPct val="100000"/>
              </a:lnSpc>
              <a:spcBef>
                <a:spcPts val="0"/>
              </a:spcBef>
              <a:spcAft>
                <a:spcPts val="0"/>
              </a:spcAft>
              <a:buClr>
                <a:schemeClr val="lt1"/>
              </a:buClr>
              <a:buSzPts val="1900"/>
              <a:buChar char="●"/>
              <a:defRPr sz="1900">
                <a:solidFill>
                  <a:schemeClr val="lt1"/>
                </a:solidFill>
              </a:defRPr>
            </a:lvl1pPr>
            <a:lvl2pPr indent="-349250" lvl="1" marL="914400" rtl="0">
              <a:lnSpc>
                <a:spcPct val="100000"/>
              </a:lnSpc>
              <a:spcBef>
                <a:spcPts val="0"/>
              </a:spcBef>
              <a:spcAft>
                <a:spcPts val="0"/>
              </a:spcAft>
              <a:buClr>
                <a:schemeClr val="lt1"/>
              </a:buClr>
              <a:buSzPts val="1900"/>
              <a:buChar char="○"/>
              <a:defRPr sz="1900">
                <a:solidFill>
                  <a:schemeClr val="lt1"/>
                </a:solidFill>
              </a:defRPr>
            </a:lvl2pPr>
            <a:lvl3pPr indent="-349250" lvl="2" marL="1371600" rtl="0">
              <a:lnSpc>
                <a:spcPct val="100000"/>
              </a:lnSpc>
              <a:spcBef>
                <a:spcPts val="0"/>
              </a:spcBef>
              <a:spcAft>
                <a:spcPts val="0"/>
              </a:spcAft>
              <a:buClr>
                <a:schemeClr val="lt1"/>
              </a:buClr>
              <a:buSzPts val="1900"/>
              <a:buChar char="■"/>
              <a:defRPr sz="1900">
                <a:solidFill>
                  <a:schemeClr val="lt1"/>
                </a:solidFill>
              </a:defRPr>
            </a:lvl3pPr>
            <a:lvl4pPr indent="-349250" lvl="3" marL="1828800" rtl="0">
              <a:lnSpc>
                <a:spcPct val="100000"/>
              </a:lnSpc>
              <a:spcBef>
                <a:spcPts val="0"/>
              </a:spcBef>
              <a:spcAft>
                <a:spcPts val="0"/>
              </a:spcAft>
              <a:buClr>
                <a:schemeClr val="lt1"/>
              </a:buClr>
              <a:buSzPts val="1900"/>
              <a:buChar char="●"/>
              <a:defRPr sz="1900">
                <a:solidFill>
                  <a:schemeClr val="lt1"/>
                </a:solidFill>
              </a:defRPr>
            </a:lvl4pPr>
            <a:lvl5pPr indent="-349250" lvl="4" marL="2286000" rtl="0">
              <a:lnSpc>
                <a:spcPct val="100000"/>
              </a:lnSpc>
              <a:spcBef>
                <a:spcPts val="0"/>
              </a:spcBef>
              <a:spcAft>
                <a:spcPts val="0"/>
              </a:spcAft>
              <a:buClr>
                <a:schemeClr val="lt1"/>
              </a:buClr>
              <a:buSzPts val="1900"/>
              <a:buChar char="○"/>
              <a:defRPr sz="1900">
                <a:solidFill>
                  <a:schemeClr val="lt1"/>
                </a:solidFill>
              </a:defRPr>
            </a:lvl5pPr>
            <a:lvl6pPr indent="-349250" lvl="5" marL="2743200" rtl="0">
              <a:lnSpc>
                <a:spcPct val="100000"/>
              </a:lnSpc>
              <a:spcBef>
                <a:spcPts val="0"/>
              </a:spcBef>
              <a:spcAft>
                <a:spcPts val="0"/>
              </a:spcAft>
              <a:buClr>
                <a:schemeClr val="lt1"/>
              </a:buClr>
              <a:buSzPts val="1900"/>
              <a:buChar char="■"/>
              <a:defRPr sz="1900">
                <a:solidFill>
                  <a:schemeClr val="lt1"/>
                </a:solidFill>
              </a:defRPr>
            </a:lvl6pPr>
            <a:lvl7pPr indent="-349250" lvl="6" marL="3200400" rtl="0">
              <a:lnSpc>
                <a:spcPct val="100000"/>
              </a:lnSpc>
              <a:spcBef>
                <a:spcPts val="0"/>
              </a:spcBef>
              <a:spcAft>
                <a:spcPts val="0"/>
              </a:spcAft>
              <a:buClr>
                <a:schemeClr val="lt1"/>
              </a:buClr>
              <a:buSzPts val="1900"/>
              <a:buChar char="●"/>
              <a:defRPr sz="1900">
                <a:solidFill>
                  <a:schemeClr val="lt1"/>
                </a:solidFill>
              </a:defRPr>
            </a:lvl7pPr>
            <a:lvl8pPr indent="-349250" lvl="7" marL="3657600" rtl="0">
              <a:lnSpc>
                <a:spcPct val="100000"/>
              </a:lnSpc>
              <a:spcBef>
                <a:spcPts val="0"/>
              </a:spcBef>
              <a:spcAft>
                <a:spcPts val="0"/>
              </a:spcAft>
              <a:buClr>
                <a:schemeClr val="lt1"/>
              </a:buClr>
              <a:buSzPts val="1900"/>
              <a:buChar char="○"/>
              <a:defRPr sz="1900">
                <a:solidFill>
                  <a:schemeClr val="lt1"/>
                </a:solidFill>
              </a:defRPr>
            </a:lvl8pPr>
            <a:lvl9pPr indent="-349250" lvl="8" marL="4114800" rtl="0">
              <a:lnSpc>
                <a:spcPct val="100000"/>
              </a:lnSpc>
              <a:spcBef>
                <a:spcPts val="0"/>
              </a:spcBef>
              <a:spcAft>
                <a:spcPts val="0"/>
              </a:spcAft>
              <a:buClr>
                <a:schemeClr val="lt1"/>
              </a:buClr>
              <a:buSzPts val="1900"/>
              <a:buChar char="■"/>
              <a:defRPr sz="1900">
                <a:solidFill>
                  <a:schemeClr val="lt1"/>
                </a:solidFill>
              </a:defRPr>
            </a:lvl9pPr>
          </a:lstStyle>
          <a:p/>
        </p:txBody>
      </p:sp>
      <p:sp>
        <p:nvSpPr>
          <p:cNvPr id="152" name="Google Shape;152;p30"/>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bg>
      <p:bgPr>
        <a:solidFill>
          <a:schemeClr val="lt1"/>
        </a:solidFill>
      </p:bgPr>
    </p:bg>
    <p:spTree>
      <p:nvGrpSpPr>
        <p:cNvPr id="153" name="Shape 153"/>
        <p:cNvGrpSpPr/>
        <p:nvPr/>
      </p:nvGrpSpPr>
      <p:grpSpPr>
        <a:xfrm>
          <a:off x="0" y="0"/>
          <a:ext cx="0" cy="0"/>
          <a:chOff x="0" y="0"/>
          <a:chExt cx="0" cy="0"/>
        </a:xfrm>
      </p:grpSpPr>
      <p:sp>
        <p:nvSpPr>
          <p:cNvPr id="154" name="Google Shape;154;p31"/>
          <p:cNvSpPr txBox="1"/>
          <p:nvPr>
            <p:ph idx="1" type="subTitle"/>
          </p:nvPr>
        </p:nvSpPr>
        <p:spPr>
          <a:xfrm>
            <a:off x="715100" y="2046500"/>
            <a:ext cx="59301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5" name="Google Shape;155;p31"/>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56" name="Google Shape;156;p31"/>
          <p:cNvSpPr txBox="1"/>
          <p:nvPr>
            <p:ph idx="2" type="subTitle"/>
          </p:nvPr>
        </p:nvSpPr>
        <p:spPr>
          <a:xfrm>
            <a:off x="715100" y="3299000"/>
            <a:ext cx="59301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7" name="Google Shape;157;p31"/>
          <p:cNvSpPr txBox="1"/>
          <p:nvPr>
            <p:ph idx="3" type="subTitle"/>
          </p:nvPr>
        </p:nvSpPr>
        <p:spPr>
          <a:xfrm>
            <a:off x="715100" y="1666700"/>
            <a:ext cx="59301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58" name="Google Shape;158;p31"/>
          <p:cNvSpPr txBox="1"/>
          <p:nvPr>
            <p:ph idx="4" type="subTitle"/>
          </p:nvPr>
        </p:nvSpPr>
        <p:spPr>
          <a:xfrm>
            <a:off x="715100" y="2919200"/>
            <a:ext cx="59301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pic>
        <p:nvPicPr>
          <p:cNvPr id="159" name="Google Shape;159;p31"/>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160" name="Google Shape;160;p31"/>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lt1"/>
        </a:solidFill>
      </p:bgPr>
    </p:bg>
    <p:spTree>
      <p:nvGrpSpPr>
        <p:cNvPr id="161" name="Shape 161"/>
        <p:cNvGrpSpPr/>
        <p:nvPr/>
      </p:nvGrpSpPr>
      <p:grpSpPr>
        <a:xfrm>
          <a:off x="0" y="0"/>
          <a:ext cx="0" cy="0"/>
          <a:chOff x="0" y="0"/>
          <a:chExt cx="0" cy="0"/>
        </a:xfrm>
      </p:grpSpPr>
      <p:sp>
        <p:nvSpPr>
          <p:cNvPr id="162" name="Google Shape;162;p32"/>
          <p:cNvSpPr txBox="1"/>
          <p:nvPr>
            <p:ph idx="1" type="subTitle"/>
          </p:nvPr>
        </p:nvSpPr>
        <p:spPr>
          <a:xfrm>
            <a:off x="715100" y="2328775"/>
            <a:ext cx="2131800" cy="145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3" name="Google Shape;163;p32"/>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64" name="Google Shape;164;p32"/>
          <p:cNvSpPr txBox="1"/>
          <p:nvPr>
            <p:ph idx="2" type="subTitle"/>
          </p:nvPr>
        </p:nvSpPr>
        <p:spPr>
          <a:xfrm>
            <a:off x="715100" y="1666700"/>
            <a:ext cx="2131800" cy="734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65" name="Google Shape;165;p32"/>
          <p:cNvSpPr txBox="1"/>
          <p:nvPr>
            <p:ph idx="3" type="subTitle"/>
          </p:nvPr>
        </p:nvSpPr>
        <p:spPr>
          <a:xfrm>
            <a:off x="3506100" y="2328775"/>
            <a:ext cx="2131800" cy="145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6" name="Google Shape;166;p32"/>
          <p:cNvSpPr txBox="1"/>
          <p:nvPr>
            <p:ph idx="4" type="subTitle"/>
          </p:nvPr>
        </p:nvSpPr>
        <p:spPr>
          <a:xfrm>
            <a:off x="3506099" y="1666700"/>
            <a:ext cx="2131800" cy="734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67" name="Google Shape;167;p32"/>
          <p:cNvSpPr txBox="1"/>
          <p:nvPr>
            <p:ph idx="5" type="subTitle"/>
          </p:nvPr>
        </p:nvSpPr>
        <p:spPr>
          <a:xfrm>
            <a:off x="6297202" y="2328775"/>
            <a:ext cx="2131800" cy="145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8" name="Google Shape;168;p32"/>
          <p:cNvSpPr txBox="1"/>
          <p:nvPr>
            <p:ph idx="6" type="subTitle"/>
          </p:nvPr>
        </p:nvSpPr>
        <p:spPr>
          <a:xfrm>
            <a:off x="6297200" y="1666700"/>
            <a:ext cx="2131800" cy="734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pic>
        <p:nvPicPr>
          <p:cNvPr id="169" name="Google Shape;169;p32"/>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170" name="Google Shape;170;p32"/>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bg>
      <p:bgPr>
        <a:solidFill>
          <a:schemeClr val="lt1"/>
        </a:solidFill>
      </p:bgPr>
    </p:bg>
    <p:spTree>
      <p:nvGrpSpPr>
        <p:cNvPr id="171" name="Shape 171"/>
        <p:cNvGrpSpPr/>
        <p:nvPr/>
      </p:nvGrpSpPr>
      <p:grpSpPr>
        <a:xfrm>
          <a:off x="0" y="0"/>
          <a:ext cx="0" cy="0"/>
          <a:chOff x="0" y="0"/>
          <a:chExt cx="0" cy="0"/>
        </a:xfrm>
      </p:grpSpPr>
      <p:sp>
        <p:nvSpPr>
          <p:cNvPr id="172" name="Google Shape;172;p33"/>
          <p:cNvSpPr txBox="1"/>
          <p:nvPr>
            <p:ph idx="1" type="subTitle"/>
          </p:nvPr>
        </p:nvSpPr>
        <p:spPr>
          <a:xfrm>
            <a:off x="715100" y="3758613"/>
            <a:ext cx="213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3" name="Google Shape;173;p33"/>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74" name="Google Shape;174;p33"/>
          <p:cNvSpPr txBox="1"/>
          <p:nvPr>
            <p:ph idx="2" type="subTitle"/>
          </p:nvPr>
        </p:nvSpPr>
        <p:spPr>
          <a:xfrm>
            <a:off x="715100" y="3377613"/>
            <a:ext cx="2131800" cy="457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75" name="Google Shape;175;p33"/>
          <p:cNvSpPr txBox="1"/>
          <p:nvPr>
            <p:ph idx="3" type="subTitle"/>
          </p:nvPr>
        </p:nvSpPr>
        <p:spPr>
          <a:xfrm>
            <a:off x="3506099" y="3758613"/>
            <a:ext cx="213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6" name="Google Shape;176;p33"/>
          <p:cNvSpPr txBox="1"/>
          <p:nvPr>
            <p:ph idx="4" type="subTitle"/>
          </p:nvPr>
        </p:nvSpPr>
        <p:spPr>
          <a:xfrm>
            <a:off x="3506099" y="3377613"/>
            <a:ext cx="2131800" cy="457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77" name="Google Shape;177;p33"/>
          <p:cNvSpPr txBox="1"/>
          <p:nvPr>
            <p:ph idx="5" type="subTitle"/>
          </p:nvPr>
        </p:nvSpPr>
        <p:spPr>
          <a:xfrm>
            <a:off x="6297200" y="3758613"/>
            <a:ext cx="213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8" name="Google Shape;178;p33"/>
          <p:cNvSpPr txBox="1"/>
          <p:nvPr>
            <p:ph idx="6" type="subTitle"/>
          </p:nvPr>
        </p:nvSpPr>
        <p:spPr>
          <a:xfrm>
            <a:off x="6297200" y="3377613"/>
            <a:ext cx="2131800" cy="457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pic>
        <p:nvPicPr>
          <p:cNvPr id="179" name="Google Shape;179;p33"/>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180" name="Google Shape;180;p33"/>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bg>
      <p:bgPr>
        <a:solidFill>
          <a:schemeClr val="lt1"/>
        </a:solidFill>
      </p:bgPr>
    </p:bg>
    <p:spTree>
      <p:nvGrpSpPr>
        <p:cNvPr id="181" name="Shape 181"/>
        <p:cNvGrpSpPr/>
        <p:nvPr/>
      </p:nvGrpSpPr>
      <p:grpSpPr>
        <a:xfrm>
          <a:off x="0" y="0"/>
          <a:ext cx="0" cy="0"/>
          <a:chOff x="0" y="0"/>
          <a:chExt cx="0" cy="0"/>
        </a:xfrm>
      </p:grpSpPr>
      <p:sp>
        <p:nvSpPr>
          <p:cNvPr id="182" name="Google Shape;182;p34"/>
          <p:cNvSpPr txBox="1"/>
          <p:nvPr>
            <p:ph idx="1" type="subTitle"/>
          </p:nvPr>
        </p:nvSpPr>
        <p:spPr>
          <a:xfrm>
            <a:off x="715100" y="20465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3" name="Google Shape;183;p34"/>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84" name="Google Shape;184;p34"/>
          <p:cNvSpPr txBox="1"/>
          <p:nvPr>
            <p:ph idx="2" type="subTitle"/>
          </p:nvPr>
        </p:nvSpPr>
        <p:spPr>
          <a:xfrm>
            <a:off x="715100" y="32990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5" name="Google Shape;185;p34"/>
          <p:cNvSpPr txBox="1"/>
          <p:nvPr>
            <p:ph idx="3" type="subTitle"/>
          </p:nvPr>
        </p:nvSpPr>
        <p:spPr>
          <a:xfrm>
            <a:off x="715100" y="16667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86" name="Google Shape;186;p34"/>
          <p:cNvSpPr txBox="1"/>
          <p:nvPr>
            <p:ph idx="4" type="subTitle"/>
          </p:nvPr>
        </p:nvSpPr>
        <p:spPr>
          <a:xfrm>
            <a:off x="715100" y="29192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87" name="Google Shape;187;p34"/>
          <p:cNvSpPr txBox="1"/>
          <p:nvPr>
            <p:ph idx="5" type="subTitle"/>
          </p:nvPr>
        </p:nvSpPr>
        <p:spPr>
          <a:xfrm>
            <a:off x="4648300" y="20465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8" name="Google Shape;188;p34"/>
          <p:cNvSpPr txBox="1"/>
          <p:nvPr>
            <p:ph idx="6" type="subTitle"/>
          </p:nvPr>
        </p:nvSpPr>
        <p:spPr>
          <a:xfrm>
            <a:off x="4648300" y="32990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9" name="Google Shape;189;p34"/>
          <p:cNvSpPr txBox="1"/>
          <p:nvPr>
            <p:ph idx="7" type="subTitle"/>
          </p:nvPr>
        </p:nvSpPr>
        <p:spPr>
          <a:xfrm>
            <a:off x="4648300" y="16667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90" name="Google Shape;190;p34"/>
          <p:cNvSpPr txBox="1"/>
          <p:nvPr>
            <p:ph idx="8" type="subTitle"/>
          </p:nvPr>
        </p:nvSpPr>
        <p:spPr>
          <a:xfrm>
            <a:off x="4648300" y="29192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pic>
        <p:nvPicPr>
          <p:cNvPr id="191" name="Google Shape;191;p34"/>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192" name="Google Shape;192;p34"/>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lt1"/>
        </a:solidFill>
      </p:bgPr>
    </p:bg>
    <p:spTree>
      <p:nvGrpSpPr>
        <p:cNvPr id="193" name="Shape 193"/>
        <p:cNvGrpSpPr/>
        <p:nvPr/>
      </p:nvGrpSpPr>
      <p:grpSpPr>
        <a:xfrm>
          <a:off x="0" y="0"/>
          <a:ext cx="0" cy="0"/>
          <a:chOff x="0" y="0"/>
          <a:chExt cx="0" cy="0"/>
        </a:xfrm>
      </p:grpSpPr>
      <p:sp>
        <p:nvSpPr>
          <p:cNvPr id="194" name="Google Shape;194;p35"/>
          <p:cNvSpPr txBox="1"/>
          <p:nvPr>
            <p:ph idx="1" type="subTitle"/>
          </p:nvPr>
        </p:nvSpPr>
        <p:spPr>
          <a:xfrm>
            <a:off x="715100" y="18797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5" name="Google Shape;195;p35"/>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96" name="Google Shape;196;p35"/>
          <p:cNvSpPr txBox="1"/>
          <p:nvPr>
            <p:ph idx="2" type="subTitle"/>
          </p:nvPr>
        </p:nvSpPr>
        <p:spPr>
          <a:xfrm>
            <a:off x="715100" y="35744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7" name="Google Shape;197;p35"/>
          <p:cNvSpPr txBox="1"/>
          <p:nvPr>
            <p:ph idx="3" type="subTitle"/>
          </p:nvPr>
        </p:nvSpPr>
        <p:spPr>
          <a:xfrm>
            <a:off x="715100" y="12245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98" name="Google Shape;198;p35"/>
          <p:cNvSpPr txBox="1"/>
          <p:nvPr>
            <p:ph idx="4" type="subTitle"/>
          </p:nvPr>
        </p:nvSpPr>
        <p:spPr>
          <a:xfrm>
            <a:off x="715100" y="29192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99" name="Google Shape;199;p35"/>
          <p:cNvSpPr txBox="1"/>
          <p:nvPr>
            <p:ph idx="5" type="subTitle"/>
          </p:nvPr>
        </p:nvSpPr>
        <p:spPr>
          <a:xfrm>
            <a:off x="3355799" y="18797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0" name="Google Shape;200;p35"/>
          <p:cNvSpPr txBox="1"/>
          <p:nvPr>
            <p:ph idx="6" type="subTitle"/>
          </p:nvPr>
        </p:nvSpPr>
        <p:spPr>
          <a:xfrm>
            <a:off x="3355799" y="35744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1" name="Google Shape;201;p35"/>
          <p:cNvSpPr txBox="1"/>
          <p:nvPr>
            <p:ph idx="7" type="subTitle"/>
          </p:nvPr>
        </p:nvSpPr>
        <p:spPr>
          <a:xfrm>
            <a:off x="3355800" y="12245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202" name="Google Shape;202;p35"/>
          <p:cNvSpPr txBox="1"/>
          <p:nvPr>
            <p:ph idx="8" type="subTitle"/>
          </p:nvPr>
        </p:nvSpPr>
        <p:spPr>
          <a:xfrm>
            <a:off x="3355800" y="29192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203" name="Google Shape;203;p35"/>
          <p:cNvSpPr txBox="1"/>
          <p:nvPr>
            <p:ph idx="9" type="subTitle"/>
          </p:nvPr>
        </p:nvSpPr>
        <p:spPr>
          <a:xfrm>
            <a:off x="5996501" y="18797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4" name="Google Shape;204;p35"/>
          <p:cNvSpPr txBox="1"/>
          <p:nvPr>
            <p:ph idx="13" type="subTitle"/>
          </p:nvPr>
        </p:nvSpPr>
        <p:spPr>
          <a:xfrm>
            <a:off x="5996501" y="35744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5" name="Google Shape;205;p35"/>
          <p:cNvSpPr txBox="1"/>
          <p:nvPr>
            <p:ph idx="14" type="subTitle"/>
          </p:nvPr>
        </p:nvSpPr>
        <p:spPr>
          <a:xfrm>
            <a:off x="5996503" y="12245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206" name="Google Shape;206;p35"/>
          <p:cNvSpPr txBox="1"/>
          <p:nvPr>
            <p:ph idx="15" type="subTitle"/>
          </p:nvPr>
        </p:nvSpPr>
        <p:spPr>
          <a:xfrm>
            <a:off x="5996503" y="29192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pic>
        <p:nvPicPr>
          <p:cNvPr id="207" name="Google Shape;207;p35"/>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208" name="Google Shape;208;p35"/>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solidFill>
          <a:schemeClr val="lt1"/>
        </a:solidFill>
      </p:bgPr>
    </p:bg>
    <p:spTree>
      <p:nvGrpSpPr>
        <p:cNvPr id="209" name="Shape 209"/>
        <p:cNvGrpSpPr/>
        <p:nvPr/>
      </p:nvGrpSpPr>
      <p:grpSpPr>
        <a:xfrm>
          <a:off x="0" y="0"/>
          <a:ext cx="0" cy="0"/>
          <a:chOff x="0" y="0"/>
          <a:chExt cx="0" cy="0"/>
        </a:xfrm>
      </p:grpSpPr>
      <p:sp>
        <p:nvSpPr>
          <p:cNvPr id="210" name="Google Shape;210;p36"/>
          <p:cNvSpPr txBox="1"/>
          <p:nvPr>
            <p:ph hasCustomPrompt="1" type="title"/>
          </p:nvPr>
        </p:nvSpPr>
        <p:spPr>
          <a:xfrm>
            <a:off x="715100" y="983000"/>
            <a:ext cx="7713900" cy="9519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11" name="Google Shape;211;p36"/>
          <p:cNvSpPr txBox="1"/>
          <p:nvPr>
            <p:ph idx="1" type="subTitle"/>
          </p:nvPr>
        </p:nvSpPr>
        <p:spPr>
          <a:xfrm>
            <a:off x="715100" y="1858700"/>
            <a:ext cx="7713900" cy="60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2" name="Google Shape;212;p36"/>
          <p:cNvSpPr txBox="1"/>
          <p:nvPr>
            <p:ph hasCustomPrompt="1" idx="2" type="title"/>
          </p:nvPr>
        </p:nvSpPr>
        <p:spPr>
          <a:xfrm>
            <a:off x="715100" y="2921600"/>
            <a:ext cx="7713900" cy="9519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13" name="Google Shape;213;p36"/>
          <p:cNvSpPr txBox="1"/>
          <p:nvPr>
            <p:ph idx="3" type="subTitle"/>
          </p:nvPr>
        </p:nvSpPr>
        <p:spPr>
          <a:xfrm>
            <a:off x="715100" y="3797300"/>
            <a:ext cx="7713900" cy="60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pic>
        <p:nvPicPr>
          <p:cNvPr id="214" name="Google Shape;214;p36"/>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215" name="Google Shape;215;p36"/>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bg>
      <p:bgPr>
        <a:solidFill>
          <a:schemeClr val="lt1"/>
        </a:solidFill>
      </p:bgPr>
    </p:bg>
    <p:spTree>
      <p:nvGrpSpPr>
        <p:cNvPr id="216" name="Shape 216"/>
        <p:cNvGrpSpPr/>
        <p:nvPr/>
      </p:nvGrpSpPr>
      <p:grpSpPr>
        <a:xfrm>
          <a:off x="0" y="0"/>
          <a:ext cx="0" cy="0"/>
          <a:chOff x="0" y="0"/>
          <a:chExt cx="0" cy="0"/>
        </a:xfrm>
      </p:grpSpPr>
      <p:sp>
        <p:nvSpPr>
          <p:cNvPr id="217" name="Google Shape;217;p37"/>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218" name="Google Shape;218;p37"/>
          <p:cNvSpPr txBox="1"/>
          <p:nvPr>
            <p:ph hasCustomPrompt="1" idx="2" type="title"/>
          </p:nvPr>
        </p:nvSpPr>
        <p:spPr>
          <a:xfrm>
            <a:off x="715100" y="2532350"/>
            <a:ext cx="3780600" cy="456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9" name="Google Shape;219;p37"/>
          <p:cNvSpPr txBox="1"/>
          <p:nvPr>
            <p:ph idx="1" type="subTitle"/>
          </p:nvPr>
        </p:nvSpPr>
        <p:spPr>
          <a:xfrm>
            <a:off x="715100" y="3291950"/>
            <a:ext cx="3780600" cy="89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0" name="Google Shape;220;p37"/>
          <p:cNvSpPr txBox="1"/>
          <p:nvPr>
            <p:ph idx="3" type="subTitle"/>
          </p:nvPr>
        </p:nvSpPr>
        <p:spPr>
          <a:xfrm>
            <a:off x="715100" y="291215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221" name="Google Shape;221;p37"/>
          <p:cNvSpPr txBox="1"/>
          <p:nvPr>
            <p:ph idx="4" type="subTitle"/>
          </p:nvPr>
        </p:nvSpPr>
        <p:spPr>
          <a:xfrm>
            <a:off x="4648300" y="3291950"/>
            <a:ext cx="3780600" cy="89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2" name="Google Shape;222;p37"/>
          <p:cNvSpPr txBox="1"/>
          <p:nvPr>
            <p:ph idx="5" type="subTitle"/>
          </p:nvPr>
        </p:nvSpPr>
        <p:spPr>
          <a:xfrm>
            <a:off x="4648300" y="291215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223" name="Google Shape;223;p37"/>
          <p:cNvSpPr txBox="1"/>
          <p:nvPr>
            <p:ph hasCustomPrompt="1" idx="6" type="title"/>
          </p:nvPr>
        </p:nvSpPr>
        <p:spPr>
          <a:xfrm>
            <a:off x="4648300" y="2532350"/>
            <a:ext cx="3780600" cy="456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pic>
        <p:nvPicPr>
          <p:cNvPr id="224" name="Google Shape;224;p37"/>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225" name="Google Shape;225;p37"/>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bg>
      <p:bgPr>
        <a:solidFill>
          <a:schemeClr val="lt1"/>
        </a:solidFill>
      </p:bgPr>
    </p:bg>
    <p:spTree>
      <p:nvGrpSpPr>
        <p:cNvPr id="226" name="Shape 226"/>
        <p:cNvGrpSpPr/>
        <p:nvPr/>
      </p:nvGrpSpPr>
      <p:grpSpPr>
        <a:xfrm>
          <a:off x="0" y="0"/>
          <a:ext cx="0" cy="0"/>
          <a:chOff x="0" y="0"/>
          <a:chExt cx="0" cy="0"/>
        </a:xfrm>
      </p:grpSpPr>
      <p:sp>
        <p:nvSpPr>
          <p:cNvPr id="227" name="Google Shape;227;p38"/>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pic>
        <p:nvPicPr>
          <p:cNvPr id="228" name="Google Shape;228;p38"/>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229" name="Google Shape;229;p38"/>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_1">
    <p:bg>
      <p:bgPr>
        <a:solidFill>
          <a:schemeClr val="lt1"/>
        </a:solidFill>
      </p:bgPr>
    </p:bg>
    <p:spTree>
      <p:nvGrpSpPr>
        <p:cNvPr id="230" name="Shape 230"/>
        <p:cNvGrpSpPr/>
        <p:nvPr/>
      </p:nvGrpSpPr>
      <p:grpSpPr>
        <a:xfrm>
          <a:off x="0" y="0"/>
          <a:ext cx="0" cy="0"/>
          <a:chOff x="0" y="0"/>
          <a:chExt cx="0" cy="0"/>
        </a:xfrm>
      </p:grpSpPr>
      <p:sp>
        <p:nvSpPr>
          <p:cNvPr id="231" name="Google Shape;231;p39"/>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pic>
        <p:nvPicPr>
          <p:cNvPr id="232" name="Google Shape;232;p39"/>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233" name="Google Shape;233;p39"/>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_1_1">
    <p:bg>
      <p:bgPr>
        <a:solidFill>
          <a:schemeClr val="lt1"/>
        </a:solidFill>
      </p:bgPr>
    </p:bg>
    <p:spTree>
      <p:nvGrpSpPr>
        <p:cNvPr id="234" name="Shape 234"/>
        <p:cNvGrpSpPr/>
        <p:nvPr/>
      </p:nvGrpSpPr>
      <p:grpSpPr>
        <a:xfrm>
          <a:off x="0" y="0"/>
          <a:ext cx="0" cy="0"/>
          <a:chOff x="0" y="0"/>
          <a:chExt cx="0" cy="0"/>
        </a:xfrm>
      </p:grpSpPr>
      <p:sp>
        <p:nvSpPr>
          <p:cNvPr id="235" name="Google Shape;235;p40"/>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pic>
        <p:nvPicPr>
          <p:cNvPr id="236" name="Google Shape;236;p40"/>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237" name="Google Shape;237;p40"/>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lt1"/>
        </a:solidFill>
      </p:bgPr>
    </p:bg>
    <p:spTree>
      <p:nvGrpSpPr>
        <p:cNvPr id="238" name="Shape 238"/>
        <p:cNvGrpSpPr/>
        <p:nvPr/>
      </p:nvGrpSpPr>
      <p:grpSpPr>
        <a:xfrm>
          <a:off x="0" y="0"/>
          <a:ext cx="0" cy="0"/>
          <a:chOff x="0" y="0"/>
          <a:chExt cx="0" cy="0"/>
        </a:xfrm>
      </p:grpSpPr>
      <p:sp>
        <p:nvSpPr>
          <p:cNvPr id="239" name="Google Shape;239;p41"/>
          <p:cNvSpPr txBox="1"/>
          <p:nvPr>
            <p:ph type="ctrTitle"/>
          </p:nvPr>
        </p:nvSpPr>
        <p:spPr>
          <a:xfrm>
            <a:off x="715100" y="3330625"/>
            <a:ext cx="3856800" cy="12525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None/>
              <a:defRPr sz="7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40" name="Google Shape;240;p41"/>
          <p:cNvSpPr txBox="1"/>
          <p:nvPr>
            <p:ph idx="1" type="subTitle"/>
          </p:nvPr>
        </p:nvSpPr>
        <p:spPr>
          <a:xfrm>
            <a:off x="4571900" y="535000"/>
            <a:ext cx="2683800" cy="1156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pic>
        <p:nvPicPr>
          <p:cNvPr id="241" name="Google Shape;241;p41"/>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242" name="Google Shape;242;p41"/>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solidFill>
          <a:schemeClr val="lt1"/>
        </a:solidFill>
      </p:bgPr>
    </p:bg>
    <p:spTree>
      <p:nvGrpSpPr>
        <p:cNvPr id="243" name="Shape 243"/>
        <p:cNvGrpSpPr/>
        <p:nvPr/>
      </p:nvGrpSpPr>
      <p:grpSpPr>
        <a:xfrm>
          <a:off x="0" y="0"/>
          <a:ext cx="0" cy="0"/>
          <a:chOff x="0" y="0"/>
          <a:chExt cx="0" cy="0"/>
        </a:xfrm>
      </p:grpSpPr>
      <p:pic>
        <p:nvPicPr>
          <p:cNvPr id="244" name="Google Shape;244;p42"/>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245" name="Google Shape;245;p42"/>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solidFill>
          <a:schemeClr val="lt1"/>
        </a:solidFill>
      </p:bgPr>
    </p:bg>
    <p:spTree>
      <p:nvGrpSpPr>
        <p:cNvPr id="246" name="Shape 246"/>
        <p:cNvGrpSpPr/>
        <p:nvPr/>
      </p:nvGrpSpPr>
      <p:grpSpPr>
        <a:xfrm>
          <a:off x="0" y="0"/>
          <a:ext cx="0" cy="0"/>
          <a:chOff x="0" y="0"/>
          <a:chExt cx="0" cy="0"/>
        </a:xfrm>
      </p:grpSpPr>
      <p:pic>
        <p:nvPicPr>
          <p:cNvPr id="247" name="Google Shape;247;p43"/>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248" name="Google Shape;248;p43"/>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theme" Target="../theme/theme1.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15100" y="535000"/>
            <a:ext cx="7713900" cy="548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Font typeface="Source Sans 3"/>
              <a:buNone/>
              <a:defRPr b="1" sz="2500">
                <a:solidFill>
                  <a:schemeClr val="dk1"/>
                </a:solidFill>
                <a:latin typeface="Source Sans 3"/>
                <a:ea typeface="Source Sans 3"/>
                <a:cs typeface="Source Sans 3"/>
                <a:sym typeface="Source Sans 3"/>
              </a:defRPr>
            </a:lvl1pPr>
            <a:lvl2pPr lvl="1" rtl="0">
              <a:spcBef>
                <a:spcPts val="0"/>
              </a:spcBef>
              <a:spcAft>
                <a:spcPts val="0"/>
              </a:spcAft>
              <a:buClr>
                <a:schemeClr val="dk1"/>
              </a:buClr>
              <a:buSzPts val="2500"/>
              <a:buFont typeface="Source Sans 3"/>
              <a:buNone/>
              <a:defRPr b="1" sz="2500">
                <a:solidFill>
                  <a:schemeClr val="dk1"/>
                </a:solidFill>
                <a:latin typeface="Source Sans 3"/>
                <a:ea typeface="Source Sans 3"/>
                <a:cs typeface="Source Sans 3"/>
                <a:sym typeface="Source Sans 3"/>
              </a:defRPr>
            </a:lvl2pPr>
            <a:lvl3pPr lvl="2" rtl="0">
              <a:spcBef>
                <a:spcPts val="0"/>
              </a:spcBef>
              <a:spcAft>
                <a:spcPts val="0"/>
              </a:spcAft>
              <a:buClr>
                <a:schemeClr val="dk1"/>
              </a:buClr>
              <a:buSzPts val="2500"/>
              <a:buFont typeface="Source Sans 3"/>
              <a:buNone/>
              <a:defRPr b="1" sz="2500">
                <a:solidFill>
                  <a:schemeClr val="dk1"/>
                </a:solidFill>
                <a:latin typeface="Source Sans 3"/>
                <a:ea typeface="Source Sans 3"/>
                <a:cs typeface="Source Sans 3"/>
                <a:sym typeface="Source Sans 3"/>
              </a:defRPr>
            </a:lvl3pPr>
            <a:lvl4pPr lvl="3" rtl="0">
              <a:spcBef>
                <a:spcPts val="0"/>
              </a:spcBef>
              <a:spcAft>
                <a:spcPts val="0"/>
              </a:spcAft>
              <a:buClr>
                <a:schemeClr val="dk1"/>
              </a:buClr>
              <a:buSzPts val="2500"/>
              <a:buFont typeface="Source Sans 3"/>
              <a:buNone/>
              <a:defRPr b="1" sz="2500">
                <a:solidFill>
                  <a:schemeClr val="dk1"/>
                </a:solidFill>
                <a:latin typeface="Source Sans 3"/>
                <a:ea typeface="Source Sans 3"/>
                <a:cs typeface="Source Sans 3"/>
                <a:sym typeface="Source Sans 3"/>
              </a:defRPr>
            </a:lvl4pPr>
            <a:lvl5pPr lvl="4" rtl="0">
              <a:spcBef>
                <a:spcPts val="0"/>
              </a:spcBef>
              <a:spcAft>
                <a:spcPts val="0"/>
              </a:spcAft>
              <a:buClr>
                <a:schemeClr val="dk1"/>
              </a:buClr>
              <a:buSzPts val="2500"/>
              <a:buFont typeface="Source Sans 3"/>
              <a:buNone/>
              <a:defRPr b="1" sz="2500">
                <a:solidFill>
                  <a:schemeClr val="dk1"/>
                </a:solidFill>
                <a:latin typeface="Source Sans 3"/>
                <a:ea typeface="Source Sans 3"/>
                <a:cs typeface="Source Sans 3"/>
                <a:sym typeface="Source Sans 3"/>
              </a:defRPr>
            </a:lvl5pPr>
            <a:lvl6pPr lvl="5" rtl="0">
              <a:spcBef>
                <a:spcPts val="0"/>
              </a:spcBef>
              <a:spcAft>
                <a:spcPts val="0"/>
              </a:spcAft>
              <a:buClr>
                <a:schemeClr val="dk1"/>
              </a:buClr>
              <a:buSzPts val="2500"/>
              <a:buFont typeface="Source Sans 3"/>
              <a:buNone/>
              <a:defRPr b="1" sz="2500">
                <a:solidFill>
                  <a:schemeClr val="dk1"/>
                </a:solidFill>
                <a:latin typeface="Source Sans 3"/>
                <a:ea typeface="Source Sans 3"/>
                <a:cs typeface="Source Sans 3"/>
                <a:sym typeface="Source Sans 3"/>
              </a:defRPr>
            </a:lvl6pPr>
            <a:lvl7pPr lvl="6" rtl="0">
              <a:spcBef>
                <a:spcPts val="0"/>
              </a:spcBef>
              <a:spcAft>
                <a:spcPts val="0"/>
              </a:spcAft>
              <a:buClr>
                <a:schemeClr val="dk1"/>
              </a:buClr>
              <a:buSzPts val="2500"/>
              <a:buFont typeface="Source Sans 3"/>
              <a:buNone/>
              <a:defRPr b="1" sz="2500">
                <a:solidFill>
                  <a:schemeClr val="dk1"/>
                </a:solidFill>
                <a:latin typeface="Source Sans 3"/>
                <a:ea typeface="Source Sans 3"/>
                <a:cs typeface="Source Sans 3"/>
                <a:sym typeface="Source Sans 3"/>
              </a:defRPr>
            </a:lvl7pPr>
            <a:lvl8pPr lvl="7" rtl="0">
              <a:spcBef>
                <a:spcPts val="0"/>
              </a:spcBef>
              <a:spcAft>
                <a:spcPts val="0"/>
              </a:spcAft>
              <a:buClr>
                <a:schemeClr val="dk1"/>
              </a:buClr>
              <a:buSzPts val="2500"/>
              <a:buFont typeface="Source Sans 3"/>
              <a:buNone/>
              <a:defRPr b="1" sz="2500">
                <a:solidFill>
                  <a:schemeClr val="dk1"/>
                </a:solidFill>
                <a:latin typeface="Source Sans 3"/>
                <a:ea typeface="Source Sans 3"/>
                <a:cs typeface="Source Sans 3"/>
                <a:sym typeface="Source Sans 3"/>
              </a:defRPr>
            </a:lvl8pPr>
            <a:lvl9pPr lvl="8" rtl="0">
              <a:spcBef>
                <a:spcPts val="0"/>
              </a:spcBef>
              <a:spcAft>
                <a:spcPts val="0"/>
              </a:spcAft>
              <a:buClr>
                <a:schemeClr val="dk1"/>
              </a:buClr>
              <a:buSzPts val="2500"/>
              <a:buFont typeface="Source Sans 3"/>
              <a:buNone/>
              <a:defRPr b="1" sz="2500">
                <a:solidFill>
                  <a:schemeClr val="dk1"/>
                </a:solidFill>
                <a:latin typeface="Source Sans 3"/>
                <a:ea typeface="Source Sans 3"/>
                <a:cs typeface="Source Sans 3"/>
                <a:sym typeface="Source Sans 3"/>
              </a:defRPr>
            </a:lvl9pPr>
          </a:lstStyle>
          <a:p/>
        </p:txBody>
      </p:sp>
      <p:sp>
        <p:nvSpPr>
          <p:cNvPr id="52" name="Google Shape;52;p13"/>
          <p:cNvSpPr txBox="1"/>
          <p:nvPr>
            <p:ph idx="1" type="body"/>
          </p:nvPr>
        </p:nvSpPr>
        <p:spPr>
          <a:xfrm>
            <a:off x="715100" y="1083700"/>
            <a:ext cx="7713900" cy="3524700"/>
          </a:xfrm>
          <a:prstGeom prst="rect">
            <a:avLst/>
          </a:prstGeom>
          <a:noFill/>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Font typeface="Source Sans 3"/>
              <a:buChar char="●"/>
              <a:defRPr sz="1200">
                <a:solidFill>
                  <a:schemeClr val="dk1"/>
                </a:solidFill>
                <a:latin typeface="Source Sans 3"/>
                <a:ea typeface="Source Sans 3"/>
                <a:cs typeface="Source Sans 3"/>
                <a:sym typeface="Source Sans 3"/>
              </a:defRPr>
            </a:lvl1pPr>
            <a:lvl2pPr indent="-304800" lvl="1" marL="914400" rtl="0">
              <a:lnSpc>
                <a:spcPct val="100000"/>
              </a:lnSpc>
              <a:spcBef>
                <a:spcPts val="0"/>
              </a:spcBef>
              <a:spcAft>
                <a:spcPts val="0"/>
              </a:spcAft>
              <a:buClr>
                <a:schemeClr val="dk1"/>
              </a:buClr>
              <a:buSzPts val="1200"/>
              <a:buFont typeface="Source Sans 3"/>
              <a:buChar char="○"/>
              <a:defRPr sz="1200">
                <a:solidFill>
                  <a:schemeClr val="dk1"/>
                </a:solidFill>
                <a:latin typeface="Source Sans 3"/>
                <a:ea typeface="Source Sans 3"/>
                <a:cs typeface="Source Sans 3"/>
                <a:sym typeface="Source Sans 3"/>
              </a:defRPr>
            </a:lvl2pPr>
            <a:lvl3pPr indent="-304800" lvl="2" marL="1371600" rtl="0">
              <a:lnSpc>
                <a:spcPct val="100000"/>
              </a:lnSpc>
              <a:spcBef>
                <a:spcPts val="0"/>
              </a:spcBef>
              <a:spcAft>
                <a:spcPts val="0"/>
              </a:spcAft>
              <a:buClr>
                <a:schemeClr val="dk1"/>
              </a:buClr>
              <a:buSzPts val="1200"/>
              <a:buFont typeface="Source Sans 3"/>
              <a:buChar char="■"/>
              <a:defRPr sz="1200">
                <a:solidFill>
                  <a:schemeClr val="dk1"/>
                </a:solidFill>
                <a:latin typeface="Source Sans 3"/>
                <a:ea typeface="Source Sans 3"/>
                <a:cs typeface="Source Sans 3"/>
                <a:sym typeface="Source Sans 3"/>
              </a:defRPr>
            </a:lvl3pPr>
            <a:lvl4pPr indent="-304800" lvl="3" marL="1828800" rtl="0">
              <a:lnSpc>
                <a:spcPct val="100000"/>
              </a:lnSpc>
              <a:spcBef>
                <a:spcPts val="0"/>
              </a:spcBef>
              <a:spcAft>
                <a:spcPts val="0"/>
              </a:spcAft>
              <a:buClr>
                <a:schemeClr val="dk1"/>
              </a:buClr>
              <a:buSzPts val="1200"/>
              <a:buFont typeface="Source Sans 3"/>
              <a:buChar char="●"/>
              <a:defRPr sz="1200">
                <a:solidFill>
                  <a:schemeClr val="dk1"/>
                </a:solidFill>
                <a:latin typeface="Source Sans 3"/>
                <a:ea typeface="Source Sans 3"/>
                <a:cs typeface="Source Sans 3"/>
                <a:sym typeface="Source Sans 3"/>
              </a:defRPr>
            </a:lvl4pPr>
            <a:lvl5pPr indent="-304800" lvl="4" marL="2286000" rtl="0">
              <a:lnSpc>
                <a:spcPct val="100000"/>
              </a:lnSpc>
              <a:spcBef>
                <a:spcPts val="0"/>
              </a:spcBef>
              <a:spcAft>
                <a:spcPts val="0"/>
              </a:spcAft>
              <a:buClr>
                <a:schemeClr val="dk1"/>
              </a:buClr>
              <a:buSzPts val="1200"/>
              <a:buFont typeface="Source Sans 3"/>
              <a:buChar char="○"/>
              <a:defRPr sz="1200">
                <a:solidFill>
                  <a:schemeClr val="dk1"/>
                </a:solidFill>
                <a:latin typeface="Source Sans 3"/>
                <a:ea typeface="Source Sans 3"/>
                <a:cs typeface="Source Sans 3"/>
                <a:sym typeface="Source Sans 3"/>
              </a:defRPr>
            </a:lvl5pPr>
            <a:lvl6pPr indent="-304800" lvl="5" marL="2743200" rtl="0">
              <a:lnSpc>
                <a:spcPct val="100000"/>
              </a:lnSpc>
              <a:spcBef>
                <a:spcPts val="0"/>
              </a:spcBef>
              <a:spcAft>
                <a:spcPts val="0"/>
              </a:spcAft>
              <a:buClr>
                <a:schemeClr val="dk1"/>
              </a:buClr>
              <a:buSzPts val="1200"/>
              <a:buFont typeface="Source Sans 3"/>
              <a:buChar char="■"/>
              <a:defRPr sz="1200">
                <a:solidFill>
                  <a:schemeClr val="dk1"/>
                </a:solidFill>
                <a:latin typeface="Source Sans 3"/>
                <a:ea typeface="Source Sans 3"/>
                <a:cs typeface="Source Sans 3"/>
                <a:sym typeface="Source Sans 3"/>
              </a:defRPr>
            </a:lvl6pPr>
            <a:lvl7pPr indent="-304800" lvl="6" marL="3200400" rtl="0">
              <a:lnSpc>
                <a:spcPct val="100000"/>
              </a:lnSpc>
              <a:spcBef>
                <a:spcPts val="0"/>
              </a:spcBef>
              <a:spcAft>
                <a:spcPts val="0"/>
              </a:spcAft>
              <a:buClr>
                <a:schemeClr val="dk1"/>
              </a:buClr>
              <a:buSzPts val="1200"/>
              <a:buFont typeface="Source Sans 3"/>
              <a:buChar char="●"/>
              <a:defRPr sz="1200">
                <a:solidFill>
                  <a:schemeClr val="dk1"/>
                </a:solidFill>
                <a:latin typeface="Source Sans 3"/>
                <a:ea typeface="Source Sans 3"/>
                <a:cs typeface="Source Sans 3"/>
                <a:sym typeface="Source Sans 3"/>
              </a:defRPr>
            </a:lvl7pPr>
            <a:lvl8pPr indent="-304800" lvl="7" marL="3657600" rtl="0">
              <a:lnSpc>
                <a:spcPct val="100000"/>
              </a:lnSpc>
              <a:spcBef>
                <a:spcPts val="0"/>
              </a:spcBef>
              <a:spcAft>
                <a:spcPts val="0"/>
              </a:spcAft>
              <a:buClr>
                <a:schemeClr val="dk1"/>
              </a:buClr>
              <a:buSzPts val="1200"/>
              <a:buFont typeface="Source Sans 3"/>
              <a:buChar char="○"/>
              <a:defRPr sz="1200">
                <a:solidFill>
                  <a:schemeClr val="dk1"/>
                </a:solidFill>
                <a:latin typeface="Source Sans 3"/>
                <a:ea typeface="Source Sans 3"/>
                <a:cs typeface="Source Sans 3"/>
                <a:sym typeface="Source Sans 3"/>
              </a:defRPr>
            </a:lvl8pPr>
            <a:lvl9pPr indent="-304800" lvl="8" marL="4114800" rtl="0">
              <a:lnSpc>
                <a:spcPct val="100000"/>
              </a:lnSpc>
              <a:spcBef>
                <a:spcPts val="0"/>
              </a:spcBef>
              <a:spcAft>
                <a:spcPts val="0"/>
              </a:spcAft>
              <a:buClr>
                <a:schemeClr val="dk1"/>
              </a:buClr>
              <a:buSzPts val="1200"/>
              <a:buFont typeface="Source Sans 3"/>
              <a:buChar char="■"/>
              <a:defRPr sz="1200">
                <a:solidFill>
                  <a:schemeClr val="dk1"/>
                </a:solidFill>
                <a:latin typeface="Source Sans 3"/>
                <a:ea typeface="Source Sans 3"/>
                <a:cs typeface="Source Sans 3"/>
                <a:sym typeface="Source Sans 3"/>
              </a:defRPr>
            </a:lvl9pPr>
          </a:lstStyle>
          <a:p/>
        </p:txBody>
      </p:sp>
      <p:sp>
        <p:nvSpPr>
          <p:cNvPr id="53" name="Google Shape;53;p13"/>
          <p:cNvSpPr txBox="1"/>
          <p:nvPr>
            <p:ph idx="12" type="sldNum"/>
          </p:nvPr>
        </p:nvSpPr>
        <p:spPr>
          <a:xfrm>
            <a:off x="8429009" y="460840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dk1"/>
                </a:solidFill>
                <a:latin typeface="Source Sans 3 Medium"/>
                <a:ea typeface="Source Sans 3 Medium"/>
                <a:cs typeface="Source Sans 3 Medium"/>
                <a:sym typeface="Source Sans 3 Medium"/>
              </a:defRPr>
            </a:lvl1pPr>
            <a:lvl2pPr lvl="1" rtl="0" algn="r">
              <a:buNone/>
              <a:defRPr sz="1300">
                <a:solidFill>
                  <a:schemeClr val="dk1"/>
                </a:solidFill>
                <a:latin typeface="Source Sans 3 Medium"/>
                <a:ea typeface="Source Sans 3 Medium"/>
                <a:cs typeface="Source Sans 3 Medium"/>
                <a:sym typeface="Source Sans 3 Medium"/>
              </a:defRPr>
            </a:lvl2pPr>
            <a:lvl3pPr lvl="2" rtl="0" algn="r">
              <a:buNone/>
              <a:defRPr sz="1300">
                <a:solidFill>
                  <a:schemeClr val="dk1"/>
                </a:solidFill>
                <a:latin typeface="Source Sans 3 Medium"/>
                <a:ea typeface="Source Sans 3 Medium"/>
                <a:cs typeface="Source Sans 3 Medium"/>
                <a:sym typeface="Source Sans 3 Medium"/>
              </a:defRPr>
            </a:lvl3pPr>
            <a:lvl4pPr lvl="3" rtl="0" algn="r">
              <a:buNone/>
              <a:defRPr sz="1300">
                <a:solidFill>
                  <a:schemeClr val="dk1"/>
                </a:solidFill>
                <a:latin typeface="Source Sans 3 Medium"/>
                <a:ea typeface="Source Sans 3 Medium"/>
                <a:cs typeface="Source Sans 3 Medium"/>
                <a:sym typeface="Source Sans 3 Medium"/>
              </a:defRPr>
            </a:lvl4pPr>
            <a:lvl5pPr lvl="4" rtl="0" algn="r">
              <a:buNone/>
              <a:defRPr sz="1300">
                <a:solidFill>
                  <a:schemeClr val="dk1"/>
                </a:solidFill>
                <a:latin typeface="Source Sans 3 Medium"/>
                <a:ea typeface="Source Sans 3 Medium"/>
                <a:cs typeface="Source Sans 3 Medium"/>
                <a:sym typeface="Source Sans 3 Medium"/>
              </a:defRPr>
            </a:lvl5pPr>
            <a:lvl6pPr lvl="5" rtl="0" algn="r">
              <a:buNone/>
              <a:defRPr sz="1300">
                <a:solidFill>
                  <a:schemeClr val="dk1"/>
                </a:solidFill>
                <a:latin typeface="Source Sans 3 Medium"/>
                <a:ea typeface="Source Sans 3 Medium"/>
                <a:cs typeface="Source Sans 3 Medium"/>
                <a:sym typeface="Source Sans 3 Medium"/>
              </a:defRPr>
            </a:lvl6pPr>
            <a:lvl7pPr lvl="6" rtl="0" algn="r">
              <a:buNone/>
              <a:defRPr sz="1300">
                <a:solidFill>
                  <a:schemeClr val="dk1"/>
                </a:solidFill>
                <a:latin typeface="Source Sans 3 Medium"/>
                <a:ea typeface="Source Sans 3 Medium"/>
                <a:cs typeface="Source Sans 3 Medium"/>
                <a:sym typeface="Source Sans 3 Medium"/>
              </a:defRPr>
            </a:lvl7pPr>
            <a:lvl8pPr lvl="7" rtl="0" algn="r">
              <a:buNone/>
              <a:defRPr sz="1300">
                <a:solidFill>
                  <a:schemeClr val="dk1"/>
                </a:solidFill>
                <a:latin typeface="Source Sans 3 Medium"/>
                <a:ea typeface="Source Sans 3 Medium"/>
                <a:cs typeface="Source Sans 3 Medium"/>
                <a:sym typeface="Source Sans 3 Medium"/>
              </a:defRPr>
            </a:lvl8pPr>
            <a:lvl9pPr lvl="8" rtl="0" algn="r">
              <a:buNone/>
              <a:defRPr sz="1300">
                <a:solidFill>
                  <a:schemeClr val="dk1"/>
                </a:solidFill>
                <a:latin typeface="Source Sans 3 Medium"/>
                <a:ea typeface="Source Sans 3 Medium"/>
                <a:cs typeface="Source Sans 3 Medium"/>
                <a:sym typeface="Source Sans 3 Medium"/>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2.xml"/><Relationship Id="rId3" Type="http://schemas.openxmlformats.org/officeDocument/2006/relationships/hyperlink" Target="mailto:mail@mail.com" TargetMode="Externa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4"/>
          <p:cNvSpPr txBox="1"/>
          <p:nvPr>
            <p:ph type="title"/>
          </p:nvPr>
        </p:nvSpPr>
        <p:spPr>
          <a:xfrm>
            <a:off x="301425" y="1688575"/>
            <a:ext cx="8842500" cy="548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Devtools - Actuator</a:t>
            </a:r>
            <a:endParaRPr/>
          </a:p>
        </p:txBody>
      </p:sp>
      <p:sp>
        <p:nvSpPr>
          <p:cNvPr id="254" name="Google Shape;254;p44"/>
          <p:cNvSpPr txBox="1"/>
          <p:nvPr>
            <p:ph idx="1" type="body"/>
          </p:nvPr>
        </p:nvSpPr>
        <p:spPr>
          <a:xfrm>
            <a:off x="301422" y="2480550"/>
            <a:ext cx="3704400" cy="73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Nguyễn Anh Tuấn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3"/>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Spring Boot Actuator</a:t>
            </a:r>
            <a:endParaRPr/>
          </a:p>
        </p:txBody>
      </p:sp>
      <p:sp>
        <p:nvSpPr>
          <p:cNvPr id="322" name="Google Shape;322;p53"/>
          <p:cNvSpPr txBox="1"/>
          <p:nvPr>
            <p:ph idx="2" type="title"/>
          </p:nvPr>
        </p:nvSpPr>
        <p:spPr>
          <a:xfrm>
            <a:off x="715100" y="1359675"/>
            <a:ext cx="7713900" cy="3783900"/>
          </a:xfrm>
          <a:prstGeom prst="rect">
            <a:avLst/>
          </a:prstGeom>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b="1" lang="en"/>
              <a:t>Health Endpoint:</a:t>
            </a:r>
            <a:endParaRPr b="1"/>
          </a:p>
          <a:p>
            <a:pPr indent="-317500" lvl="1" marL="914400" marR="0" rtl="0" algn="l">
              <a:lnSpc>
                <a:spcPct val="100000"/>
              </a:lnSpc>
              <a:spcBef>
                <a:spcPts val="0"/>
              </a:spcBef>
              <a:spcAft>
                <a:spcPts val="0"/>
              </a:spcAft>
              <a:buSzPts val="1400"/>
              <a:buChar char="○"/>
            </a:pPr>
            <a:r>
              <a:rPr lang="en"/>
              <a:t>Truy cập </a:t>
            </a:r>
            <a:r>
              <a:rPr b="1" lang="en">
                <a:solidFill>
                  <a:srgbClr val="0000FF"/>
                </a:solidFill>
              </a:rPr>
              <a:t>http://localhost:8080/actuator/health</a:t>
            </a:r>
            <a:r>
              <a:rPr lang="en"/>
              <a:t> để kiểm tra tình trạng hiện tại của ứng dụng.</a:t>
            </a:r>
            <a:endParaRPr/>
          </a:p>
          <a:p>
            <a:pPr indent="0" lvl="0" marL="457200" rtl="0" algn="l">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b="1" lang="en"/>
              <a:t>Metrics Endpoint:</a:t>
            </a:r>
            <a:endParaRPr b="1"/>
          </a:p>
          <a:p>
            <a:pPr indent="-317500" lvl="0" marL="914400" marR="0" rtl="0" algn="l">
              <a:lnSpc>
                <a:spcPct val="100000"/>
              </a:lnSpc>
              <a:spcBef>
                <a:spcPts val="0"/>
              </a:spcBef>
              <a:spcAft>
                <a:spcPts val="0"/>
              </a:spcAft>
              <a:buSzPts val="1400"/>
              <a:buChar char="●"/>
            </a:pPr>
            <a:r>
              <a:rPr lang="en"/>
              <a:t>Truy cập </a:t>
            </a:r>
            <a:r>
              <a:rPr b="1" lang="en">
                <a:solidFill>
                  <a:srgbClr val="0000FF"/>
                </a:solidFill>
              </a:rPr>
              <a:t>http://localhost:8080/actuator/metrics</a:t>
            </a:r>
            <a:r>
              <a:rPr lang="en"/>
              <a:t> để xem các số liệu cụ thể như http.server.requests</a:t>
            </a:r>
            <a:endParaRPr/>
          </a:p>
          <a:p>
            <a:pPr indent="0" lvl="0" marL="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b="1" lang="en"/>
              <a:t>Loggers Endpoint:</a:t>
            </a:r>
            <a:endParaRPr b="1"/>
          </a:p>
          <a:p>
            <a:pPr indent="-317500" lvl="1" marL="914400" marR="0" rtl="0" algn="l">
              <a:lnSpc>
                <a:spcPct val="100000"/>
              </a:lnSpc>
              <a:spcBef>
                <a:spcPts val="0"/>
              </a:spcBef>
              <a:spcAft>
                <a:spcPts val="0"/>
              </a:spcAft>
              <a:buSzPts val="1400"/>
              <a:buChar char="○"/>
            </a:pPr>
            <a:r>
              <a:rPr lang="en"/>
              <a:t>Truy cập </a:t>
            </a:r>
            <a:r>
              <a:rPr b="1" lang="en">
                <a:solidFill>
                  <a:srgbClr val="0000FF"/>
                </a:solidFill>
              </a:rPr>
              <a:t>http://localhost:8080/actuator/loggers</a:t>
            </a:r>
            <a:r>
              <a:rPr lang="en"/>
              <a:t> để xem và thay đổi mức độ log của ứng dụng trong runtime.</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4"/>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Spring Boot Actuator</a:t>
            </a:r>
            <a:endParaRPr/>
          </a:p>
        </p:txBody>
      </p:sp>
      <p:sp>
        <p:nvSpPr>
          <p:cNvPr id="328" name="Google Shape;328;p54"/>
          <p:cNvSpPr txBox="1"/>
          <p:nvPr>
            <p:ph idx="2" type="title"/>
          </p:nvPr>
        </p:nvSpPr>
        <p:spPr>
          <a:xfrm>
            <a:off x="715100" y="1359675"/>
            <a:ext cx="7713900" cy="3783900"/>
          </a:xfrm>
          <a:prstGeom prst="rect">
            <a:avLst/>
          </a:prstGeom>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b="1" lang="en"/>
              <a:t>Custom Endpoint</a:t>
            </a:r>
            <a:endParaRPr b="1"/>
          </a:p>
          <a:p>
            <a:pPr indent="-317500" lvl="1" marL="914400" marR="0" rtl="0" algn="l">
              <a:lnSpc>
                <a:spcPct val="100000"/>
              </a:lnSpc>
              <a:spcBef>
                <a:spcPts val="0"/>
              </a:spcBef>
              <a:spcAft>
                <a:spcPts val="0"/>
              </a:spcAft>
              <a:buSzPts val="1400"/>
              <a:buChar char="○"/>
            </a:pPr>
            <a:r>
              <a:rPr lang="en"/>
              <a:t>Có thể tạo endpoint tùy chỉnh bằng cách tạo một class Spring Bean với annotation @Endpoint.</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	</a:t>
            </a:r>
            <a:r>
              <a:rPr i="1" lang="en">
                <a:solidFill>
                  <a:srgbClr val="980000"/>
                </a:solidFill>
              </a:rPr>
              <a:t>// Sau khi thêm endpoint</a:t>
            </a:r>
            <a:endParaRPr i="1">
              <a:solidFill>
                <a:srgbClr val="980000"/>
              </a:solidFill>
            </a:endParaRPr>
          </a:p>
          <a:p>
            <a:pPr indent="457200" lvl="0" marL="0" marR="0" rtl="0" algn="l">
              <a:lnSpc>
                <a:spcPct val="100000"/>
              </a:lnSpc>
              <a:spcBef>
                <a:spcPts val="0"/>
              </a:spcBef>
              <a:spcAft>
                <a:spcPts val="0"/>
              </a:spcAft>
              <a:buNone/>
            </a:pPr>
            <a:r>
              <a:rPr i="1" lang="en">
                <a:solidFill>
                  <a:srgbClr val="980000"/>
                </a:solidFill>
              </a:rPr>
              <a:t>// Có thể truy cập http://localhost:8080/actuator/custom để xem thông tin tuỳ chỉnh.</a:t>
            </a:r>
            <a:endParaRPr i="1">
              <a:solidFill>
                <a:srgbClr val="980000"/>
              </a:solidFill>
            </a:endParaRPr>
          </a:p>
          <a:p>
            <a:pPr indent="0" lvl="0" marL="0" marR="0" rtl="0" algn="l">
              <a:lnSpc>
                <a:spcPct val="100000"/>
              </a:lnSpc>
              <a:spcBef>
                <a:spcPts val="0"/>
              </a:spcBef>
              <a:spcAft>
                <a:spcPts val="0"/>
              </a:spcAft>
              <a:buNone/>
            </a:pPr>
            <a:r>
              <a:rPr lang="en"/>
              <a:t>	@Component</a:t>
            </a:r>
            <a:endParaRPr/>
          </a:p>
          <a:p>
            <a:pPr indent="457200" lvl="0" marL="0" rtl="0" algn="l">
              <a:spcBef>
                <a:spcPts val="0"/>
              </a:spcBef>
              <a:spcAft>
                <a:spcPts val="0"/>
              </a:spcAft>
              <a:buNone/>
            </a:pPr>
            <a:r>
              <a:rPr lang="en">
                <a:solidFill>
                  <a:srgbClr val="0000FF"/>
                </a:solidFill>
              </a:rPr>
              <a:t>@Endpoint(id = "custom")</a:t>
            </a:r>
            <a:endParaRPr>
              <a:solidFill>
                <a:srgbClr val="0000FF"/>
              </a:solidFill>
            </a:endParaRPr>
          </a:p>
          <a:p>
            <a:pPr indent="457200" lvl="0" marL="0" rtl="0" algn="l">
              <a:spcBef>
                <a:spcPts val="0"/>
              </a:spcBef>
              <a:spcAft>
                <a:spcPts val="0"/>
              </a:spcAft>
              <a:buNone/>
            </a:pPr>
            <a:r>
              <a:rPr lang="en"/>
              <a:t>public class CustomEndpoint {</a:t>
            </a:r>
            <a:endParaRPr/>
          </a:p>
          <a:p>
            <a:pPr indent="0" lvl="0" marL="0" rtl="0" algn="l">
              <a:spcBef>
                <a:spcPts val="0"/>
              </a:spcBef>
              <a:spcAft>
                <a:spcPts val="0"/>
              </a:spcAft>
              <a:buNone/>
            </a:pPr>
            <a:r>
              <a:t/>
            </a:r>
            <a:endParaRPr/>
          </a:p>
          <a:p>
            <a:pPr indent="457200" lvl="0" marL="457200" rtl="0" algn="l">
              <a:spcBef>
                <a:spcPts val="0"/>
              </a:spcBef>
              <a:spcAft>
                <a:spcPts val="0"/>
              </a:spcAft>
              <a:buNone/>
            </a:pPr>
            <a:r>
              <a:rPr lang="en"/>
              <a:t>@ReadOperation</a:t>
            </a:r>
            <a:endParaRPr/>
          </a:p>
          <a:p>
            <a:pPr indent="457200" lvl="0" marL="457200" rtl="0" algn="l">
              <a:spcBef>
                <a:spcPts val="0"/>
              </a:spcBef>
              <a:spcAft>
                <a:spcPts val="0"/>
              </a:spcAft>
              <a:buNone/>
            </a:pPr>
            <a:r>
              <a:rPr lang="en"/>
              <a:t>public Map&lt;String, String&gt; customEndpoint() {</a:t>
            </a:r>
            <a:endParaRPr/>
          </a:p>
          <a:p>
            <a:pPr indent="457200" lvl="0" marL="914400" rtl="0" algn="l">
              <a:spcBef>
                <a:spcPts val="0"/>
              </a:spcBef>
              <a:spcAft>
                <a:spcPts val="0"/>
              </a:spcAft>
              <a:buNone/>
            </a:pPr>
            <a:r>
              <a:rPr lang="en"/>
              <a:t>return Collections.singletonMap("status", "Everything is running smoothly!");</a:t>
            </a:r>
            <a:endParaRPr/>
          </a:p>
          <a:p>
            <a:pPr indent="457200" lvl="0" marL="457200" rtl="0" algn="l">
              <a:spcBef>
                <a:spcPts val="0"/>
              </a:spcBef>
              <a:spcAft>
                <a:spcPts val="0"/>
              </a:spcAft>
              <a:buNone/>
            </a:pPr>
            <a:r>
              <a:rPr lang="en"/>
              <a:t>}</a:t>
            </a:r>
            <a:endParaRPr/>
          </a:p>
          <a:p>
            <a:pPr indent="457200" lvl="0" marL="0" rtl="0" algn="l">
              <a:spcBef>
                <a:spcPts val="0"/>
              </a:spcBef>
              <a:spcAft>
                <a:spcPts val="0"/>
              </a:spcAft>
              <a:buNone/>
            </a:pPr>
            <a:r>
              <a:rPr lang="en"/>
              <a:t>}</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5"/>
          <p:cNvSpPr txBox="1"/>
          <p:nvPr>
            <p:ph idx="1" type="subTitle"/>
          </p:nvPr>
        </p:nvSpPr>
        <p:spPr>
          <a:xfrm>
            <a:off x="633450" y="3025075"/>
            <a:ext cx="8344200" cy="96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sz="1200"/>
              <a:t>Nếu có bất kỳ thắc mắc nào, h</a:t>
            </a:r>
            <a:r>
              <a:rPr lang="en" sz="1200"/>
              <a:t>ãy đặt câu hỏi qua</a:t>
            </a:r>
            <a:endParaRPr sz="1200"/>
          </a:p>
          <a:p>
            <a:pPr indent="0" lvl="0" marL="0" rtl="0" algn="l">
              <a:spcBef>
                <a:spcPts val="1000"/>
              </a:spcBef>
              <a:spcAft>
                <a:spcPts val="0"/>
              </a:spcAft>
              <a:buClr>
                <a:schemeClr val="lt1"/>
              </a:buClr>
              <a:buSzPts val="1100"/>
              <a:buFont typeface="Arial"/>
              <a:buNone/>
            </a:pPr>
            <a:r>
              <a:rPr b="1" lang="en" sz="1800" u="sng">
                <a:solidFill>
                  <a:schemeClr val="hlink"/>
                </a:solidFill>
                <a:hlinkClick r:id="rId3"/>
              </a:rPr>
              <a:t>mail@mail.com</a:t>
            </a:r>
            <a:r>
              <a:rPr b="1" lang="en" sz="1800"/>
              <a:t> hoặc Zalo 0xxx xxx xxx</a:t>
            </a:r>
            <a:endParaRPr b="1" sz="1800"/>
          </a:p>
        </p:txBody>
      </p:sp>
      <p:pic>
        <p:nvPicPr>
          <p:cNvPr id="334" name="Google Shape;334;p55"/>
          <p:cNvPicPr preferRelativeResize="0"/>
          <p:nvPr/>
        </p:nvPicPr>
        <p:blipFill>
          <a:blip r:embed="rId4">
            <a:alphaModFix/>
          </a:blip>
          <a:stretch>
            <a:fillRect/>
          </a:stretch>
        </p:blipFill>
        <p:spPr>
          <a:xfrm>
            <a:off x="715098" y="1446635"/>
            <a:ext cx="4190848" cy="1252325"/>
          </a:xfrm>
          <a:prstGeom prst="rect">
            <a:avLst/>
          </a:prstGeom>
          <a:noFill/>
          <a:ln>
            <a:noFill/>
          </a:ln>
        </p:spPr>
      </p:pic>
      <p:sp>
        <p:nvSpPr>
          <p:cNvPr id="335" name="Google Shape;335;p55"/>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5"/>
          <p:cNvSpPr txBox="1"/>
          <p:nvPr>
            <p:ph type="title"/>
          </p:nvPr>
        </p:nvSpPr>
        <p:spPr>
          <a:xfrm>
            <a:off x="1070650" y="1367325"/>
            <a:ext cx="538500" cy="73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60" name="Google Shape;260;p45"/>
          <p:cNvSpPr txBox="1"/>
          <p:nvPr>
            <p:ph idx="1" type="subTitle"/>
          </p:nvPr>
        </p:nvSpPr>
        <p:spPr>
          <a:xfrm>
            <a:off x="1609075" y="1367325"/>
            <a:ext cx="2607300" cy="7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Spring Boot Devtools</a:t>
            </a:r>
            <a:endParaRPr/>
          </a:p>
        </p:txBody>
      </p:sp>
      <p:sp>
        <p:nvSpPr>
          <p:cNvPr id="261" name="Google Shape;261;p45"/>
          <p:cNvSpPr txBox="1"/>
          <p:nvPr>
            <p:ph idx="2"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Nội dung bài giảng</a:t>
            </a:r>
            <a:endParaRPr/>
          </a:p>
        </p:txBody>
      </p:sp>
      <p:sp>
        <p:nvSpPr>
          <p:cNvPr id="262" name="Google Shape;262;p45"/>
          <p:cNvSpPr txBox="1"/>
          <p:nvPr>
            <p:ph idx="3" type="title"/>
          </p:nvPr>
        </p:nvSpPr>
        <p:spPr>
          <a:xfrm>
            <a:off x="1070650" y="2103525"/>
            <a:ext cx="538500" cy="73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263" name="Google Shape;263;p45"/>
          <p:cNvSpPr txBox="1"/>
          <p:nvPr>
            <p:ph idx="4" type="subTitle"/>
          </p:nvPr>
        </p:nvSpPr>
        <p:spPr>
          <a:xfrm>
            <a:off x="1609075" y="2103524"/>
            <a:ext cx="2607300" cy="736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Spring Boot Actuator</a:t>
            </a:r>
            <a:endParaRPr/>
          </a:p>
        </p:txBody>
      </p:sp>
      <p:sp>
        <p:nvSpPr>
          <p:cNvPr id="264" name="Google Shape;264;p45"/>
          <p:cNvSpPr txBox="1"/>
          <p:nvPr>
            <p:ph idx="5" type="title"/>
          </p:nvPr>
        </p:nvSpPr>
        <p:spPr>
          <a:xfrm>
            <a:off x="1070650" y="2839750"/>
            <a:ext cx="538500" cy="73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65" name="Google Shape;265;p45"/>
          <p:cNvSpPr txBox="1"/>
          <p:nvPr>
            <p:ph idx="6" type="subTitle"/>
          </p:nvPr>
        </p:nvSpPr>
        <p:spPr>
          <a:xfrm>
            <a:off x="1609075" y="2839748"/>
            <a:ext cx="2607300" cy="7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5"/>
          <p:cNvSpPr txBox="1"/>
          <p:nvPr>
            <p:ph idx="7" type="title"/>
          </p:nvPr>
        </p:nvSpPr>
        <p:spPr>
          <a:xfrm>
            <a:off x="1070650" y="3575950"/>
            <a:ext cx="538500" cy="73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67" name="Google Shape;267;p45"/>
          <p:cNvSpPr txBox="1"/>
          <p:nvPr>
            <p:ph idx="8" type="subTitle"/>
          </p:nvPr>
        </p:nvSpPr>
        <p:spPr>
          <a:xfrm>
            <a:off x="1609075" y="3575948"/>
            <a:ext cx="2607300" cy="7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5"/>
          <p:cNvSpPr txBox="1"/>
          <p:nvPr>
            <p:ph idx="9" type="title"/>
          </p:nvPr>
        </p:nvSpPr>
        <p:spPr>
          <a:xfrm>
            <a:off x="4927449" y="1367325"/>
            <a:ext cx="538500" cy="73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69" name="Google Shape;269;p45"/>
          <p:cNvSpPr txBox="1"/>
          <p:nvPr>
            <p:ph idx="13" type="subTitle"/>
          </p:nvPr>
        </p:nvSpPr>
        <p:spPr>
          <a:xfrm>
            <a:off x="5465950" y="1367325"/>
            <a:ext cx="2607300" cy="7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5"/>
          <p:cNvSpPr txBox="1"/>
          <p:nvPr>
            <p:ph idx="14" type="title"/>
          </p:nvPr>
        </p:nvSpPr>
        <p:spPr>
          <a:xfrm>
            <a:off x="4927449" y="2103522"/>
            <a:ext cx="538500" cy="73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71" name="Google Shape;271;p45"/>
          <p:cNvSpPr txBox="1"/>
          <p:nvPr>
            <p:ph idx="15" type="subTitle"/>
          </p:nvPr>
        </p:nvSpPr>
        <p:spPr>
          <a:xfrm>
            <a:off x="5465950" y="2103519"/>
            <a:ext cx="2607300" cy="7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5"/>
          <p:cNvSpPr txBox="1"/>
          <p:nvPr>
            <p:ph idx="16" type="title"/>
          </p:nvPr>
        </p:nvSpPr>
        <p:spPr>
          <a:xfrm>
            <a:off x="4927449" y="2839728"/>
            <a:ext cx="538500" cy="73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73" name="Google Shape;273;p45"/>
          <p:cNvSpPr txBox="1"/>
          <p:nvPr>
            <p:ph idx="17" type="subTitle"/>
          </p:nvPr>
        </p:nvSpPr>
        <p:spPr>
          <a:xfrm>
            <a:off x="5465950" y="2839721"/>
            <a:ext cx="2607300" cy="7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5"/>
          <p:cNvSpPr txBox="1"/>
          <p:nvPr>
            <p:ph idx="18" type="title"/>
          </p:nvPr>
        </p:nvSpPr>
        <p:spPr>
          <a:xfrm>
            <a:off x="4927449" y="3575925"/>
            <a:ext cx="538500" cy="73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75" name="Google Shape;275;p45"/>
          <p:cNvSpPr txBox="1"/>
          <p:nvPr>
            <p:ph idx="19" type="subTitle"/>
          </p:nvPr>
        </p:nvSpPr>
        <p:spPr>
          <a:xfrm>
            <a:off x="5465950" y="3575916"/>
            <a:ext cx="2607300" cy="7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6"/>
          <p:cNvSpPr txBox="1"/>
          <p:nvPr>
            <p:ph type="ctrTitle"/>
          </p:nvPr>
        </p:nvSpPr>
        <p:spPr>
          <a:xfrm>
            <a:off x="711750" y="1958600"/>
            <a:ext cx="7890000" cy="26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0"/>
              <a:t>Spring Boot Devtools</a:t>
            </a:r>
            <a:endParaRPr sz="8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7"/>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Spring Boot Devtools</a:t>
            </a:r>
            <a:endParaRPr/>
          </a:p>
        </p:txBody>
      </p:sp>
      <p:sp>
        <p:nvSpPr>
          <p:cNvPr id="286" name="Google Shape;286;p47"/>
          <p:cNvSpPr txBox="1"/>
          <p:nvPr>
            <p:ph idx="2" type="title"/>
          </p:nvPr>
        </p:nvSpPr>
        <p:spPr>
          <a:xfrm>
            <a:off x="715100" y="1359600"/>
            <a:ext cx="7713900" cy="3783900"/>
          </a:xfrm>
          <a:prstGeom prst="rect">
            <a:avLst/>
          </a:prstGeom>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b="1" lang="en"/>
              <a:t>Spring Boot Devtools </a:t>
            </a:r>
            <a:r>
              <a:rPr lang="en"/>
              <a:t>là một module hữu ích trong việc tăng tốc độ phát triển ứng dụng. </a:t>
            </a:r>
            <a:endParaRPr b="1" sz="1100">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SzPts val="1400"/>
              <a:buChar char="●"/>
            </a:pPr>
            <a:r>
              <a:rPr lang="en"/>
              <a:t>Để bắt đầu sử dụng </a:t>
            </a:r>
            <a:r>
              <a:rPr b="1" lang="en"/>
              <a:t>Devtools</a:t>
            </a:r>
            <a:r>
              <a:rPr lang="en"/>
              <a:t>, thêm dependency vào file pom.xml của dự án:</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	</a:t>
            </a:r>
            <a:r>
              <a:rPr lang="en">
                <a:solidFill>
                  <a:srgbClr val="0000FF"/>
                </a:solidFill>
              </a:rPr>
              <a:t>&lt;dependency&gt;</a:t>
            </a:r>
            <a:endParaRPr>
              <a:solidFill>
                <a:srgbClr val="0000FF"/>
              </a:solidFill>
            </a:endParaRPr>
          </a:p>
          <a:p>
            <a:pPr indent="0" lvl="0" marL="0" rtl="0" algn="l">
              <a:spcBef>
                <a:spcPts val="0"/>
              </a:spcBef>
              <a:spcAft>
                <a:spcPts val="0"/>
              </a:spcAft>
              <a:buNone/>
            </a:pPr>
            <a:r>
              <a:rPr lang="en">
                <a:solidFill>
                  <a:srgbClr val="0000FF"/>
                </a:solidFill>
              </a:rPr>
              <a:t>    		&lt;groupId&gt;org.springframework.boot&lt;/groupId&gt;</a:t>
            </a:r>
            <a:endParaRPr>
              <a:solidFill>
                <a:srgbClr val="0000FF"/>
              </a:solidFill>
            </a:endParaRPr>
          </a:p>
          <a:p>
            <a:pPr indent="0" lvl="0" marL="0" rtl="0" algn="l">
              <a:spcBef>
                <a:spcPts val="0"/>
              </a:spcBef>
              <a:spcAft>
                <a:spcPts val="0"/>
              </a:spcAft>
              <a:buNone/>
            </a:pPr>
            <a:r>
              <a:rPr lang="en">
                <a:solidFill>
                  <a:srgbClr val="0000FF"/>
                </a:solidFill>
              </a:rPr>
              <a:t>    		&lt;artifactId&gt;spring-boot-devtools&lt;/artifactId&gt;</a:t>
            </a:r>
            <a:endParaRPr>
              <a:solidFill>
                <a:srgbClr val="0000FF"/>
              </a:solidFill>
            </a:endParaRPr>
          </a:p>
          <a:p>
            <a:pPr indent="0" lvl="0" marL="0" rtl="0" algn="l">
              <a:spcBef>
                <a:spcPts val="0"/>
              </a:spcBef>
              <a:spcAft>
                <a:spcPts val="0"/>
              </a:spcAft>
              <a:buNone/>
            </a:pPr>
            <a:r>
              <a:rPr lang="en">
                <a:solidFill>
                  <a:srgbClr val="0000FF"/>
                </a:solidFill>
              </a:rPr>
              <a:t>    		&lt;optional&gt;true&lt;/optional&gt;</a:t>
            </a:r>
            <a:endParaRPr>
              <a:solidFill>
                <a:srgbClr val="0000FF"/>
              </a:solidFill>
            </a:endParaRPr>
          </a:p>
          <a:p>
            <a:pPr indent="457200" lvl="0" marL="0" rtl="0" algn="l">
              <a:spcBef>
                <a:spcPts val="0"/>
              </a:spcBef>
              <a:spcAft>
                <a:spcPts val="0"/>
              </a:spcAft>
              <a:buNone/>
            </a:pPr>
            <a:r>
              <a:rPr lang="en">
                <a:solidFill>
                  <a:srgbClr val="0000FF"/>
                </a:solidFill>
              </a:rPr>
              <a:t>&lt;/dependency&gt;</a:t>
            </a:r>
            <a:endParaRPr>
              <a:solidFill>
                <a:srgbClr val="0000FF"/>
              </a:solidFill>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None/>
            </a:pPr>
            <a:r>
              <a:t/>
            </a:r>
            <a:endParaRPr/>
          </a:p>
        </p:txBody>
      </p:sp>
      <p:pic>
        <p:nvPicPr>
          <p:cNvPr id="287" name="Google Shape;287;p47"/>
          <p:cNvPicPr preferRelativeResize="0"/>
          <p:nvPr/>
        </p:nvPicPr>
        <p:blipFill rotWithShape="1">
          <a:blip r:embed="rId3">
            <a:alphaModFix/>
          </a:blip>
          <a:srcRect b="23373" l="0" r="0" t="23078"/>
          <a:stretch/>
        </p:blipFill>
        <p:spPr>
          <a:xfrm>
            <a:off x="50" y="3700099"/>
            <a:ext cx="9144000" cy="1443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8"/>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Tính năng của Devtools</a:t>
            </a:r>
            <a:endParaRPr/>
          </a:p>
        </p:txBody>
      </p:sp>
      <p:sp>
        <p:nvSpPr>
          <p:cNvPr id="293" name="Google Shape;293;p48"/>
          <p:cNvSpPr txBox="1"/>
          <p:nvPr>
            <p:ph idx="2" type="title"/>
          </p:nvPr>
        </p:nvSpPr>
        <p:spPr>
          <a:xfrm>
            <a:off x="715100" y="1359675"/>
            <a:ext cx="7713900" cy="3783900"/>
          </a:xfrm>
          <a:prstGeom prst="rect">
            <a:avLst/>
          </a:prstGeom>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b="1" lang="en"/>
              <a:t>Automatic Restart (Tự động khởi động lại):</a:t>
            </a:r>
            <a:endParaRPr b="1"/>
          </a:p>
          <a:p>
            <a:pPr indent="-317500" lvl="1" marL="914400" marR="0" rtl="0" algn="l">
              <a:lnSpc>
                <a:spcPct val="100000"/>
              </a:lnSpc>
              <a:spcBef>
                <a:spcPts val="0"/>
              </a:spcBef>
              <a:spcAft>
                <a:spcPts val="0"/>
              </a:spcAft>
              <a:buSzPts val="1400"/>
              <a:buChar char="○"/>
            </a:pPr>
            <a:r>
              <a:rPr lang="en"/>
              <a:t>Devtools tự động theo dõi các thay đổi trong source code (bao gồm cả Java và các file tĩnh như HTML, CSS), khởi động lại ứng dụng khi phát hiện thay đổi. Nó sử dụng một lớp nạp lại (classloader) đặc biệt để tải lại các lớp đã thay đổi.</a:t>
            </a:r>
            <a:endParaRPr/>
          </a:p>
          <a:p>
            <a:pPr indent="-317500" lvl="1" marL="914400" marR="0" rtl="0" algn="l">
              <a:lnSpc>
                <a:spcPct val="100000"/>
              </a:lnSpc>
              <a:spcBef>
                <a:spcPts val="0"/>
              </a:spcBef>
              <a:spcAft>
                <a:spcPts val="0"/>
              </a:spcAft>
              <a:buSzPts val="1400"/>
              <a:buChar char="○"/>
            </a:pPr>
            <a:r>
              <a:rPr lang="en"/>
              <a:t>Devtools chỉ theo dõi các thư mục chứa source code (thường là </a:t>
            </a:r>
            <a:r>
              <a:rPr lang="en">
                <a:solidFill>
                  <a:srgbClr val="0000FF"/>
                </a:solidFill>
              </a:rPr>
              <a:t>src/main/java</a:t>
            </a:r>
            <a:r>
              <a:rPr lang="en"/>
              <a:t> và </a:t>
            </a:r>
            <a:r>
              <a:rPr lang="en">
                <a:solidFill>
                  <a:srgbClr val="0000FF"/>
                </a:solidFill>
              </a:rPr>
              <a:t>src/main/resources</a:t>
            </a:r>
            <a:r>
              <a:rPr lang="en"/>
              <a:t>). Các thư viện và dependency sẽ không kích hoạt quá trình khởi động lại.</a:t>
            </a:r>
            <a:endParaRPr/>
          </a:p>
          <a:p>
            <a:pPr indent="0" lvl="0" marL="91440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b="1" lang="en"/>
              <a:t>LiveReload:</a:t>
            </a:r>
            <a:endParaRPr b="1"/>
          </a:p>
          <a:p>
            <a:pPr indent="-317500" lvl="1" marL="914400" marR="0" rtl="0" algn="l">
              <a:lnSpc>
                <a:spcPct val="100000"/>
              </a:lnSpc>
              <a:spcBef>
                <a:spcPts val="0"/>
              </a:spcBef>
              <a:spcAft>
                <a:spcPts val="0"/>
              </a:spcAft>
              <a:buSzPts val="1400"/>
              <a:buChar char="○"/>
            </a:pPr>
            <a:r>
              <a:rPr lang="en"/>
              <a:t>Nếu chỉnh sửa một file HTML hoặc CSS, trình duyệt sẽ tự động tải lại trang để hiển thị các thay đổi mà không cần bạn phải nhấn F5.</a:t>
            </a:r>
            <a:endParaRPr/>
          </a:p>
          <a:p>
            <a:pPr indent="-317500" lvl="1" marL="914400" marR="0" rtl="0" algn="l">
              <a:lnSpc>
                <a:spcPct val="100000"/>
              </a:lnSpc>
              <a:spcBef>
                <a:spcPts val="0"/>
              </a:spcBef>
              <a:spcAft>
                <a:spcPts val="0"/>
              </a:spcAft>
              <a:buSzPts val="1400"/>
              <a:buChar char="○"/>
            </a:pPr>
            <a:r>
              <a:rPr lang="en"/>
              <a:t>Để kích hoạt LiveReload, cần cài đặt extension LiveReload trên trình duyệt.</a:t>
            </a:r>
            <a:endParaRPr>
              <a:solidFill>
                <a:srgbClr val="0000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9"/>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Tính năng của Devtools</a:t>
            </a:r>
            <a:endParaRPr/>
          </a:p>
        </p:txBody>
      </p:sp>
      <p:sp>
        <p:nvSpPr>
          <p:cNvPr id="299" name="Google Shape;299;p49"/>
          <p:cNvSpPr txBox="1"/>
          <p:nvPr>
            <p:ph idx="2" type="title"/>
          </p:nvPr>
        </p:nvSpPr>
        <p:spPr>
          <a:xfrm>
            <a:off x="715100" y="1359675"/>
            <a:ext cx="7713900" cy="3783900"/>
          </a:xfrm>
          <a:prstGeom prst="rect">
            <a:avLst/>
          </a:prstGeom>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b="1" lang="en"/>
              <a:t>Cấu hình tùy chỉnh cho môi trường phát triển:</a:t>
            </a:r>
            <a:endParaRPr b="1"/>
          </a:p>
          <a:p>
            <a:pPr indent="-317500" lvl="1" marL="914400" marR="0" rtl="0" algn="l">
              <a:lnSpc>
                <a:spcPct val="100000"/>
              </a:lnSpc>
              <a:spcBef>
                <a:spcPts val="0"/>
              </a:spcBef>
              <a:spcAft>
                <a:spcPts val="0"/>
              </a:spcAft>
              <a:buSzPts val="1400"/>
              <a:buChar char="○"/>
            </a:pPr>
            <a:r>
              <a:rPr lang="en"/>
              <a:t>Spring Boot Devtools tự động áp dụng một số cấu hình thân thiện với môi trường phát triển như tắt bộ nhớ đệm của Thymeleaf, bỏ qua các cấu hình bảo mật phức tạp, và bật debug logs.</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	</a:t>
            </a:r>
            <a:r>
              <a:rPr i="1" lang="en">
                <a:solidFill>
                  <a:srgbClr val="980000"/>
                </a:solidFill>
              </a:rPr>
              <a:t>// Thêm cấu hình vào application.properties để tùy chỉnh bộ nhớ đệm:</a:t>
            </a:r>
            <a:endParaRPr i="1">
              <a:solidFill>
                <a:srgbClr val="980000"/>
              </a:solidFill>
            </a:endParaRPr>
          </a:p>
          <a:p>
            <a:pPr indent="0" lvl="0" marL="0" marR="0" rtl="0" algn="l">
              <a:lnSpc>
                <a:spcPct val="100000"/>
              </a:lnSpc>
              <a:spcBef>
                <a:spcPts val="0"/>
              </a:spcBef>
              <a:spcAft>
                <a:spcPts val="0"/>
              </a:spcAft>
              <a:buNone/>
            </a:pPr>
            <a:r>
              <a:rPr lang="en"/>
              <a:t>	</a:t>
            </a:r>
            <a:r>
              <a:rPr lang="en">
                <a:solidFill>
                  <a:srgbClr val="0000FF"/>
                </a:solidFill>
              </a:rPr>
              <a:t>spring.thymeleaf.cache=false</a:t>
            </a:r>
            <a:endParaRPr>
              <a:solidFill>
                <a:srgbClr val="0000FF"/>
              </a:solidFill>
            </a:endParaRPr>
          </a:p>
          <a:p>
            <a:pPr indent="0" lvl="0" marL="0" marR="0" rtl="0" algn="l">
              <a:lnSpc>
                <a:spcPct val="100000"/>
              </a:lnSpc>
              <a:spcBef>
                <a:spcPts val="0"/>
              </a:spcBef>
              <a:spcAft>
                <a:spcPts val="0"/>
              </a:spcAft>
              <a:buNone/>
            </a:pPr>
            <a:r>
              <a:t/>
            </a:r>
            <a:endParaRPr>
              <a:solidFill>
                <a:srgbClr val="0000FF"/>
              </a:solidFill>
            </a:endParaRPr>
          </a:p>
          <a:p>
            <a:pPr indent="-317500" lvl="0" marL="457200" marR="0" rtl="0" algn="l">
              <a:lnSpc>
                <a:spcPct val="100000"/>
              </a:lnSpc>
              <a:spcBef>
                <a:spcPts val="0"/>
              </a:spcBef>
              <a:spcAft>
                <a:spcPts val="0"/>
              </a:spcAft>
              <a:buSzPts val="1400"/>
              <a:buChar char="●"/>
            </a:pPr>
            <a:r>
              <a:rPr b="1" lang="en"/>
              <a:t>Remote Debugging:</a:t>
            </a:r>
            <a:endParaRPr b="1"/>
          </a:p>
          <a:p>
            <a:pPr indent="-317500" lvl="1" marL="914400" marR="0" rtl="0" algn="l">
              <a:lnSpc>
                <a:spcPct val="100000"/>
              </a:lnSpc>
              <a:spcBef>
                <a:spcPts val="0"/>
              </a:spcBef>
              <a:spcAft>
                <a:spcPts val="0"/>
              </a:spcAft>
              <a:buSzPts val="1400"/>
              <a:buChar char="○"/>
            </a:pPr>
            <a:r>
              <a:rPr lang="en"/>
              <a:t>Devtools hỗ trợ debug từ xa qua HTTP hoặc JMX. Điều này hữu ích nếu muốn kiểm tra ứng dụng đang chạy trên môi trường khác (ví dụ, một máy chủ staging).</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	</a:t>
            </a:r>
            <a:r>
              <a:rPr i="1" lang="en">
                <a:solidFill>
                  <a:srgbClr val="980000"/>
                </a:solidFill>
              </a:rPr>
              <a:t>// Thêm cấu hình vào application.properties để kích hoạt remote debugging:</a:t>
            </a:r>
            <a:endParaRPr i="1">
              <a:solidFill>
                <a:srgbClr val="980000"/>
              </a:solidFill>
            </a:endParaRPr>
          </a:p>
          <a:p>
            <a:pPr indent="0" lvl="0" marL="0" marR="0" rtl="0" algn="l">
              <a:lnSpc>
                <a:spcPct val="100000"/>
              </a:lnSpc>
              <a:spcBef>
                <a:spcPts val="0"/>
              </a:spcBef>
              <a:spcAft>
                <a:spcPts val="0"/>
              </a:spcAft>
              <a:buNone/>
            </a:pPr>
            <a:r>
              <a:rPr lang="en"/>
              <a:t>	</a:t>
            </a:r>
            <a:r>
              <a:rPr lang="en">
                <a:solidFill>
                  <a:srgbClr val="0000FF"/>
                </a:solidFill>
              </a:rPr>
              <a:t>spring.devtools.remote.secret=secret-key</a:t>
            </a:r>
            <a:endParaRPr>
              <a:solidFill>
                <a:srgbClr val="0000FF"/>
              </a:solidFill>
            </a:endParaRPr>
          </a:p>
          <a:p>
            <a:pPr indent="457200" lvl="0" marL="0" marR="0" rtl="0" algn="l">
              <a:lnSpc>
                <a:spcPct val="100000"/>
              </a:lnSpc>
              <a:spcBef>
                <a:spcPts val="0"/>
              </a:spcBef>
              <a:spcAft>
                <a:spcPts val="0"/>
              </a:spcAft>
              <a:buNone/>
            </a:pPr>
            <a:r>
              <a:rPr lang="en">
                <a:solidFill>
                  <a:srgbClr val="0000FF"/>
                </a:solidFill>
              </a:rPr>
              <a:t>spring.devtools.remote.context-path=/remote</a:t>
            </a:r>
            <a:endParaRPr>
              <a:solidFill>
                <a:srgbClr val="0000FF"/>
              </a:solidFill>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0"/>
          <p:cNvSpPr txBox="1"/>
          <p:nvPr>
            <p:ph type="ctrTitle"/>
          </p:nvPr>
        </p:nvSpPr>
        <p:spPr>
          <a:xfrm>
            <a:off x="711750" y="1958600"/>
            <a:ext cx="7890000" cy="26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0"/>
              <a:t>Spring Boot Actuator</a:t>
            </a:r>
            <a:endParaRPr sz="8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1"/>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Spring Boot Actuator</a:t>
            </a:r>
            <a:endParaRPr/>
          </a:p>
        </p:txBody>
      </p:sp>
      <p:sp>
        <p:nvSpPr>
          <p:cNvPr id="310" name="Google Shape;310;p51"/>
          <p:cNvSpPr txBox="1"/>
          <p:nvPr>
            <p:ph idx="2" type="title"/>
          </p:nvPr>
        </p:nvSpPr>
        <p:spPr>
          <a:xfrm>
            <a:off x="715100" y="1359600"/>
            <a:ext cx="7713900" cy="3783900"/>
          </a:xfrm>
          <a:prstGeom prst="rect">
            <a:avLst/>
          </a:prstGeom>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b="1" lang="en"/>
              <a:t>Spring Boot Actuator </a:t>
            </a:r>
            <a:r>
              <a:rPr lang="en"/>
              <a:t>cung cấp nhiều công cụ để quản lý và giám sát ứng dụng một cách dễ dàng. Actuator tích hợp các endpoint để theo dõi tình trạng, số liệu và cấu hình của ứng dụng.</a:t>
            </a:r>
            <a:endParaRPr b="1" sz="1100">
              <a:solidFill>
                <a:srgbClr val="000000"/>
              </a:solidFill>
              <a:latin typeface="Arial"/>
              <a:ea typeface="Arial"/>
              <a:cs typeface="Arial"/>
              <a:sym typeface="Arial"/>
            </a:endParaRPr>
          </a:p>
          <a:p>
            <a:pPr indent="-317500" lvl="0" marL="457200" rtl="0" algn="l">
              <a:spcBef>
                <a:spcPts val="0"/>
              </a:spcBef>
              <a:spcAft>
                <a:spcPts val="0"/>
              </a:spcAft>
              <a:buSzPts val="1400"/>
              <a:buChar char="●"/>
            </a:pPr>
            <a:r>
              <a:rPr lang="en"/>
              <a:t>Để bắt đầu sử dụng </a:t>
            </a:r>
            <a:r>
              <a:rPr b="1" lang="en"/>
              <a:t>Actuator</a:t>
            </a:r>
            <a:r>
              <a:rPr lang="en"/>
              <a:t>, thêm dependency vào file pom.xml của dự án:</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	</a:t>
            </a:r>
            <a:r>
              <a:rPr lang="en">
                <a:solidFill>
                  <a:srgbClr val="0000FF"/>
                </a:solidFill>
              </a:rPr>
              <a:t>&lt;dependency&gt;</a:t>
            </a:r>
            <a:endParaRPr>
              <a:solidFill>
                <a:srgbClr val="0000FF"/>
              </a:solidFill>
            </a:endParaRPr>
          </a:p>
          <a:p>
            <a:pPr indent="457200" lvl="0" marL="457200" rtl="0" algn="l">
              <a:spcBef>
                <a:spcPts val="0"/>
              </a:spcBef>
              <a:spcAft>
                <a:spcPts val="0"/>
              </a:spcAft>
              <a:buNone/>
            </a:pPr>
            <a:r>
              <a:rPr lang="en">
                <a:solidFill>
                  <a:srgbClr val="0000FF"/>
                </a:solidFill>
              </a:rPr>
              <a:t>&lt;groupId&gt;org.springframework.boot&lt;/groupId&gt;</a:t>
            </a:r>
            <a:endParaRPr>
              <a:solidFill>
                <a:srgbClr val="0000FF"/>
              </a:solidFill>
            </a:endParaRPr>
          </a:p>
          <a:p>
            <a:pPr indent="457200" lvl="0" marL="457200" rtl="0" algn="l">
              <a:spcBef>
                <a:spcPts val="0"/>
              </a:spcBef>
              <a:spcAft>
                <a:spcPts val="0"/>
              </a:spcAft>
              <a:buNone/>
            </a:pPr>
            <a:r>
              <a:rPr lang="en">
                <a:solidFill>
                  <a:srgbClr val="0000FF"/>
                </a:solidFill>
              </a:rPr>
              <a:t>&lt;artifactId&gt;spring-boot-starter-actuator&lt;/artifactId&gt;</a:t>
            </a:r>
            <a:endParaRPr>
              <a:solidFill>
                <a:srgbClr val="0000FF"/>
              </a:solidFill>
            </a:endParaRPr>
          </a:p>
          <a:p>
            <a:pPr indent="457200" lvl="0" marL="0" rtl="0" algn="l">
              <a:spcBef>
                <a:spcPts val="0"/>
              </a:spcBef>
              <a:spcAft>
                <a:spcPts val="0"/>
              </a:spcAft>
              <a:buNone/>
            </a:pPr>
            <a:r>
              <a:rPr lang="en">
                <a:solidFill>
                  <a:srgbClr val="0000FF"/>
                </a:solidFill>
              </a:rPr>
              <a:t>&lt;/dependency&gt;</a:t>
            </a:r>
            <a:endParaRPr>
              <a:solidFill>
                <a:srgbClr val="0000FF"/>
              </a:solidFill>
            </a:endParaRPr>
          </a:p>
          <a:p>
            <a:pPr indent="0" lvl="0" marL="0" rtl="0" algn="l">
              <a:spcBef>
                <a:spcPts val="0"/>
              </a:spcBef>
              <a:spcAft>
                <a:spcPts val="0"/>
              </a:spcAft>
              <a:buNone/>
            </a:pPr>
            <a:r>
              <a:t/>
            </a:r>
            <a:endParaRPr>
              <a:solidFill>
                <a:srgbClr val="0000FF"/>
              </a:solidFill>
            </a:endParaRPr>
          </a:p>
          <a:p>
            <a:pPr indent="0" lvl="0" marL="0" marR="0" rtl="0" algn="l">
              <a:lnSpc>
                <a:spcPct val="100000"/>
              </a:lnSpc>
              <a:spcBef>
                <a:spcPts val="0"/>
              </a:spcBef>
              <a:spcAft>
                <a:spcPts val="0"/>
              </a:spcAft>
              <a:buNone/>
            </a:pPr>
            <a:r>
              <a:t/>
            </a:r>
            <a:endParaRPr>
              <a:solidFill>
                <a:srgbClr val="0000FF"/>
              </a:solidFill>
            </a:endParaRPr>
          </a:p>
          <a:p>
            <a:pPr indent="-317500" lvl="0" marL="457200" marR="0" rtl="0" algn="l">
              <a:lnSpc>
                <a:spcPct val="100000"/>
              </a:lnSpc>
              <a:spcBef>
                <a:spcPts val="0"/>
              </a:spcBef>
              <a:spcAft>
                <a:spcPts val="0"/>
              </a:spcAft>
              <a:buSzPts val="1400"/>
              <a:buChar char="●"/>
            </a:pPr>
            <a:r>
              <a:rPr lang="en"/>
              <a:t>Cấu hình Actuator trong application.properties hoặc application.yml để bật hoặc tắt các endpoint </a:t>
            </a:r>
            <a:r>
              <a:rPr b="1" lang="en">
                <a:solidFill>
                  <a:srgbClr val="274E13"/>
                </a:solidFill>
              </a:rPr>
              <a:t>health</a:t>
            </a:r>
            <a:r>
              <a:rPr lang="en"/>
              <a:t>,</a:t>
            </a:r>
            <a:r>
              <a:rPr b="1" lang="en">
                <a:solidFill>
                  <a:srgbClr val="274E13"/>
                </a:solidFill>
              </a:rPr>
              <a:t> info</a:t>
            </a:r>
            <a:r>
              <a:rPr lang="en"/>
              <a:t>, </a:t>
            </a:r>
            <a:r>
              <a:rPr b="1" lang="en">
                <a:solidFill>
                  <a:srgbClr val="274E13"/>
                </a:solidFill>
              </a:rPr>
              <a:t>metrics</a:t>
            </a:r>
            <a:r>
              <a:rPr lang="en"/>
              <a:t>, </a:t>
            </a:r>
            <a:r>
              <a:rPr b="1" lang="en">
                <a:solidFill>
                  <a:srgbClr val="274E13"/>
                </a:solidFill>
              </a:rPr>
              <a:t>env</a:t>
            </a:r>
            <a:r>
              <a:rPr lang="en"/>
              <a:t>, và </a:t>
            </a:r>
            <a:r>
              <a:rPr b="1" lang="en">
                <a:solidFill>
                  <a:srgbClr val="274E13"/>
                </a:solidFill>
              </a:rPr>
              <a:t>loggers</a:t>
            </a:r>
            <a:r>
              <a:rPr lang="en"/>
              <a:t>:</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	</a:t>
            </a:r>
            <a:r>
              <a:rPr lang="en">
                <a:solidFill>
                  <a:srgbClr val="0000FF"/>
                </a:solidFill>
              </a:rPr>
              <a:t>management.endpoints.web.exposure.include=health,info,metrics,env,loggers</a:t>
            </a:r>
            <a:endParaRPr>
              <a:solidFill>
                <a:srgbClr val="0000FF"/>
              </a:solidFill>
            </a:endParaRPr>
          </a:p>
          <a:p>
            <a:pPr indent="457200" lvl="0" marL="0" rtl="0" algn="l">
              <a:spcBef>
                <a:spcPts val="0"/>
              </a:spcBef>
              <a:spcAft>
                <a:spcPts val="0"/>
              </a:spcAft>
              <a:buNone/>
            </a:pPr>
            <a:r>
              <a:rPr lang="en">
                <a:solidFill>
                  <a:srgbClr val="0000FF"/>
                </a:solidFill>
              </a:rPr>
              <a:t>management.endpoint.health.show-details=always</a:t>
            </a:r>
            <a:endParaRPr>
              <a:solidFill>
                <a:srgbClr val="0000FF"/>
              </a:solidFill>
            </a:endParaRPr>
          </a:p>
          <a:p>
            <a:pPr indent="457200" lvl="0" marL="0" rtl="0" algn="l">
              <a:spcBef>
                <a:spcPts val="0"/>
              </a:spcBef>
              <a:spcAft>
                <a:spcPts val="0"/>
              </a:spcAft>
              <a:buNone/>
            </a:pPr>
            <a:r>
              <a:rPr lang="en">
                <a:solidFill>
                  <a:srgbClr val="0000FF"/>
                </a:solidFill>
              </a:rPr>
              <a:t>management.endpoint.health.probes.enabled=true</a:t>
            </a:r>
            <a:endParaRPr>
              <a:solidFill>
                <a:srgbClr val="0000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2"/>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Spring Boot Actuator</a:t>
            </a:r>
            <a:endParaRPr/>
          </a:p>
        </p:txBody>
      </p:sp>
      <p:pic>
        <p:nvPicPr>
          <p:cNvPr id="316" name="Google Shape;316;p52"/>
          <p:cNvPicPr preferRelativeResize="0"/>
          <p:nvPr/>
        </p:nvPicPr>
        <p:blipFill>
          <a:blip r:embed="rId3">
            <a:alphaModFix/>
          </a:blip>
          <a:stretch>
            <a:fillRect/>
          </a:stretch>
        </p:blipFill>
        <p:spPr>
          <a:xfrm>
            <a:off x="1562760" y="1083700"/>
            <a:ext cx="6018500" cy="40597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ead Funnel by Slidesgo">
  <a:themeElements>
    <a:clrScheme name="Simple Light">
      <a:dk1>
        <a:srgbClr val="15110E"/>
      </a:dk1>
      <a:lt1>
        <a:srgbClr val="FFFAF7"/>
      </a:lt1>
      <a:dk2>
        <a:srgbClr val="FF9932"/>
      </a:dk2>
      <a:lt2>
        <a:srgbClr val="FF6100"/>
      </a:lt2>
      <a:accent1>
        <a:srgbClr val="451405"/>
      </a:accent1>
      <a:accent2>
        <a:srgbClr val="FFFFFF"/>
      </a:accent2>
      <a:accent3>
        <a:srgbClr val="FFFFFF"/>
      </a:accent3>
      <a:accent4>
        <a:srgbClr val="FFFFFF"/>
      </a:accent4>
      <a:accent5>
        <a:srgbClr val="FFFFFF"/>
      </a:accent5>
      <a:accent6>
        <a:srgbClr val="FFFFFF"/>
      </a:accent6>
      <a:hlink>
        <a:srgbClr val="15110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