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9"/>
  </p:notesMasterIdLst>
  <p:handoutMasterIdLst>
    <p:handoutMasterId r:id="rId30"/>
  </p:handoutMasterIdLst>
  <p:sldIdLst>
    <p:sldId id="257" r:id="rId5"/>
    <p:sldId id="389" r:id="rId6"/>
    <p:sldId id="317" r:id="rId7"/>
    <p:sldId id="268" r:id="rId8"/>
    <p:sldId id="384" r:id="rId9"/>
    <p:sldId id="393" r:id="rId10"/>
    <p:sldId id="392" r:id="rId11"/>
    <p:sldId id="277" r:id="rId12"/>
    <p:sldId id="398" r:id="rId13"/>
    <p:sldId id="394" r:id="rId14"/>
    <p:sldId id="397" r:id="rId15"/>
    <p:sldId id="395" r:id="rId16"/>
    <p:sldId id="396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321" r:id="rId27"/>
    <p:sldId id="391" r:id="rId2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4C38CF-67C2-4088-A2AD-522FD06E4E9F}" type="datetime1">
              <a:rPr lang="pl-PL" smtClean="0"/>
              <a:t>22.12.2022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FB94E0-1F98-4426-9482-6C6FD17970C3}" type="datetime1">
              <a:rPr lang="pl-PL" smtClean="0"/>
              <a:t>22.12.2022</a:t>
            </a:fld>
            <a:endParaRPr lang="pl-PL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B1513CE-31DD-419A-8771-730D4114704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8DDCB5A-8DF3-4145-9175-339BBE145B1B}" type="datetime1">
              <a:rPr lang="pl-PL" smtClean="0"/>
              <a:t>22.12.2022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3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22.12.2022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4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233BE3D-D76F-4FC3-90DD-076CC61266C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A1D9C8C-C657-40A7-B3BC-81AB0E04CBBF}" type="datetime1">
              <a:rPr lang="pl-PL" smtClean="0"/>
              <a:t>22.12.2022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5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B290639-4E92-4ED8-8D96-471111637F1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25DCC78-8463-444F-A0CF-2EABB296C18C}" type="datetime1">
              <a:rPr lang="pl-PL" smtClean="0"/>
              <a:t>22.12.2022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7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22.12.2022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05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15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22.12.2022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781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23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C575042-9803-4365-98E6-7B269EDD9F1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509B6E6-3E65-49C0-94CE-1A750F0F84E8}" type="datetime1">
              <a:rPr lang="pl-PL" smtClean="0"/>
              <a:t>22.12.2022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 sz="4800"/>
              <a:t>3DFloat</a:t>
            </a:r>
          </a:p>
        </p:txBody>
      </p:sp>
      <p:sp>
        <p:nvSpPr>
          <p:cNvPr id="14" name="Obraz — symbol zastępczy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Kolumna zawartośc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16" name="Tekst — symbol zastępczy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7" name="Zawartość — symbol zastępczy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22" name="Tekst — symbol zastępczy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23" name="Zawartość — symbol zastępczy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</a:t>
            </a:r>
          </a:p>
        </p:txBody>
      </p:sp>
      <p:sp>
        <p:nvSpPr>
          <p:cNvPr id="21" name="Zawartość — symbol zastępczy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7" name="Zawartość — symbol zastępczy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Zamkni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ytuł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1" name="Podtytuł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Obraz — symbol zastępczy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2" name="Obraz — symbol zastępczy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5" name="Ow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w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l-PL"/>
              <a:t>Kliknij, aby dodać tytuł</a:t>
            </a: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l-PL" sz="1600"/>
              <a:t>Kliknij, aby dodać tekst</a:t>
            </a:r>
          </a:p>
        </p:txBody>
      </p:sp>
      <p:sp>
        <p:nvSpPr>
          <p:cNvPr id="17" name="Obraz — symbol zastępczy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2" name="Obraz — symbol zastępczy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5" name="Obraz — symbol zastępczy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2" name="Obraz — symbol zastępczy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8" name="Obraz — symbol zastępczy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9" name="Obraz — symbol zastępczy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0" name="Obraz — symbol zastępczy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Zawartość — symbol zastępczy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Oś czasu tabeli wykresó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5" name="Ow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Dowolny kształt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0" name="Dowolny kształt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Dowolny kształt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2" name="Ow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7" name="Zawartość — symbol zastępczy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40" name="Tytuł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l-PL"/>
              <a:t>Zespół</a:t>
            </a:r>
          </a:p>
        </p:txBody>
      </p:sp>
      <p:grpSp>
        <p:nvGrpSpPr>
          <p:cNvPr id="51" name="Grupa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54" name="Ow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5" name="Ow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6" name="Obraz — symbol zastępczy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7" name="Obraz — symbol zastępczy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8" name="Obraz — symbol zastępczy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59" name="Obraz — symbol zastępczy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63" name="Tekst — symbol zastępczy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1" name="Tekst — symbol zastępczy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5" name="Tekst — symbol zastępczy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4" name="Tekst — symbol zastępczy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7" name="Tekst — symbol zastępczy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6" name="Tekst — symbol zastępczy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9" name="Tekst — symbol zastępczy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8" name="Tekst — symbol zastępczy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Kolumna zawartości 2 (slajd porównan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w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Przykładowy tekst stopki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fjHxno7c1hE?list=PLve5xt7Op2czigRw5pkHrA7JBOJgE3Yb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ahesqgk4gvY?list=PLve5xt7Op2czigRw5pkHrA7JBOJgE3Yb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nAjeBNe5Mfg?list=PLve5xt7Op2czigRw5pkHrA7JBOJgE3Yb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SKixMJeOoT8?list=PLve5xt7Op2czigRw5pkHrA7JBOJgE3Yb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o-0g2W4cCYg?feature=oembe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4227kyNiMPw?list=PLve5xt7Op2czigRw5pkHrA7JBOJgE3YbA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1-BM31YWnTg?list=PLve5xt7Op2czigRw5pkHrA7JBOJgE3YbA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45841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l-PL" dirty="0"/>
              <a:t>Wypożyczalnia filmów online</a:t>
            </a:r>
          </a:p>
        </p:txBody>
      </p:sp>
      <p:pic>
        <p:nvPicPr>
          <p:cNvPr id="14" name="Obraz — symbol zastępczy 13" descr="Cyfrowe tło punktów danych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Podtytuł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09929" y="3593868"/>
            <a:ext cx="4192587" cy="1036855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Dawid Pawełek &amp; Oskar Waszkiewicz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Wzorce wykorzystane podczas tworzenia aplikacji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10</a:t>
            </a:fld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E73944E-8320-F954-6959-33CE60DC5B4F}"/>
              </a:ext>
            </a:extLst>
          </p:cNvPr>
          <p:cNvSpPr txBox="1"/>
          <p:nvPr/>
        </p:nvSpPr>
        <p:spPr>
          <a:xfrm>
            <a:off x="1115835" y="2827090"/>
            <a:ext cx="4001449" cy="2727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l-PL" dirty="0"/>
              <a:t>2. </a:t>
            </a:r>
            <a:r>
              <a:rPr lang="pl-PL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pl-PL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factory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wzorzec ten zastosowany został to wygenerowania różnych, częściowo odmiennych elementów strony. Widoczny jest między innymi w sposobie wyświetlania kategorii filmów na stronie.</a:t>
            </a:r>
          </a:p>
          <a:p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3355839-3D1B-2E22-BEA0-A377DDB29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192" y="1434517"/>
            <a:ext cx="5309973" cy="499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0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11</a:t>
            </a:fld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3756ED6-10E8-7F42-190D-EED8D86DB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" y="184417"/>
            <a:ext cx="12192000" cy="64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Wzorce wykorzystane podczas tworzenia aplikacji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12</a:t>
            </a:fld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E73944E-8320-F954-6959-33CE60DC5B4F}"/>
              </a:ext>
            </a:extLst>
          </p:cNvPr>
          <p:cNvSpPr txBox="1"/>
          <p:nvPr/>
        </p:nvSpPr>
        <p:spPr>
          <a:xfrm>
            <a:off x="763498" y="3142004"/>
            <a:ext cx="4001449" cy="1771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l-PL" dirty="0"/>
              <a:t>3. </a:t>
            </a:r>
            <a:r>
              <a:rPr lang="pl-PL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wzorzec ten zastosowany został do szybszego i prostszego generowania zapytań wymaganych przy korzystaniu z bazy danych.</a:t>
            </a:r>
          </a:p>
          <a:p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C7DEFB2-F8AF-F046-8A6B-1A9776BC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70" y="1421002"/>
            <a:ext cx="4973221" cy="47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Wzorce wykorzystane podczas tworzenia aplikacji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13</a:t>
            </a:fld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E56E872-D595-69E4-369E-5B120B471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86" y="2349003"/>
            <a:ext cx="4490401" cy="3500505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C75813C8-7D24-FDCF-F0CD-607448F7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163" y="2355285"/>
            <a:ext cx="4614166" cy="349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9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 descr="Obraz zawierający stół&#10;&#10;Opis wygenerowany automatycznie">
            <a:extLst>
              <a:ext uri="{FF2B5EF4-FFF2-40B4-BE49-F238E27FC236}">
                <a16:creationId xmlns:a16="http://schemas.microsoft.com/office/drawing/2014/main" id="{2F541517-2281-D472-989A-700668FA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41" y="0"/>
            <a:ext cx="11196518" cy="6858000"/>
          </a:xfrm>
          <a:prstGeom prst="rect">
            <a:avLst/>
          </a:prstGeom>
        </p:spPr>
      </p:pic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38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olny kształt: Kształt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 useBgFill="1">
        <p:nvSpPr>
          <p:cNvPr id="46" name="Prostokąt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Prostokąt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748550"/>
            <a:ext cx="554513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pl-PL" dirty="0"/>
              <a:t>Schematy</a:t>
            </a:r>
            <a:br>
              <a:rPr lang="pl-PL" dirty="0"/>
            </a:br>
            <a:r>
              <a:rPr lang="pl-PL" dirty="0"/>
              <a:t>Działania</a:t>
            </a:r>
            <a:br>
              <a:rPr lang="pl-PL" dirty="0"/>
            </a:br>
            <a:r>
              <a:rPr lang="pl-PL" dirty="0"/>
              <a:t>Projektu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523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1. Zapoznanie ze stroną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16</a:t>
            </a:fld>
            <a:endParaRPr lang="pl-PL"/>
          </a:p>
        </p:txBody>
      </p:sp>
      <p:pic>
        <p:nvPicPr>
          <p:cNvPr id="2" name="Multimedia online 1" title="Index intro">
            <a:hlinkClick r:id="" action="ppaction://media"/>
            <a:extLst>
              <a:ext uri="{FF2B5EF4-FFF2-40B4-BE49-F238E27FC236}">
                <a16:creationId xmlns:a16="http://schemas.microsoft.com/office/drawing/2014/main" id="{A3DC40A8-37A5-0E58-ACD4-8988D7AC925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602" y="1465454"/>
            <a:ext cx="7830796" cy="44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2. Logowanie i rejestracja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17</a:t>
            </a:fld>
            <a:endParaRPr lang="pl-PL"/>
          </a:p>
        </p:txBody>
      </p:sp>
      <p:pic>
        <p:nvPicPr>
          <p:cNvPr id="2" name="Multimedia online 1" title="Login">
            <a:hlinkClick r:id="" action="ppaction://media"/>
            <a:extLst>
              <a:ext uri="{FF2B5EF4-FFF2-40B4-BE49-F238E27FC236}">
                <a16:creationId xmlns:a16="http://schemas.microsoft.com/office/drawing/2014/main" id="{5EDB6131-D9E7-78B6-6A3B-9845D06E6DA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602" y="1455405"/>
            <a:ext cx="7830796" cy="44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6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3. Profil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18</a:t>
            </a:fld>
            <a:endParaRPr lang="pl-PL"/>
          </a:p>
        </p:txBody>
      </p:sp>
      <p:pic>
        <p:nvPicPr>
          <p:cNvPr id="3" name="Multimedia online 2" title="profile">
            <a:hlinkClick r:id="" action="ppaction://media"/>
            <a:extLst>
              <a:ext uri="{FF2B5EF4-FFF2-40B4-BE49-F238E27FC236}">
                <a16:creationId xmlns:a16="http://schemas.microsoft.com/office/drawing/2014/main" id="{FBC67519-7308-498C-47FA-D8130B722D6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602" y="1364971"/>
            <a:ext cx="7830796" cy="44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4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4. Koszyk użytkownika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19</a:t>
            </a:fld>
            <a:endParaRPr lang="pl-PL"/>
          </a:p>
        </p:txBody>
      </p:sp>
      <p:pic>
        <p:nvPicPr>
          <p:cNvPr id="3" name="Multimedia online 2" title="cart manegment">
            <a:hlinkClick r:id="" action="ppaction://media"/>
            <a:extLst>
              <a:ext uri="{FF2B5EF4-FFF2-40B4-BE49-F238E27FC236}">
                <a16:creationId xmlns:a16="http://schemas.microsoft.com/office/drawing/2014/main" id="{08258D4A-02B4-B891-D91E-3E8E27D061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602" y="1425261"/>
            <a:ext cx="7830796" cy="44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4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pl-PL" dirty="0"/>
              <a:t>Plan spotkania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792733"/>
            <a:ext cx="3565525" cy="3415519"/>
          </a:xfrm>
        </p:spPr>
        <p:txBody>
          <a:bodyPr rtlCol="0"/>
          <a:lstStyle/>
          <a:p>
            <a:pPr rtl="0"/>
            <a:r>
              <a:rPr lang="pl-PL" dirty="0"/>
              <a:t>1. Informacje ogólne</a:t>
            </a:r>
          </a:p>
          <a:p>
            <a:pPr rtl="0"/>
            <a:r>
              <a:rPr lang="pl-PL" dirty="0"/>
              <a:t>2. </a:t>
            </a:r>
            <a:r>
              <a:rPr lang="pl-PL" b="0" i="0" dirty="0">
                <a:effectLst/>
                <a:latin typeface="Arial" panose="020B0604020202020204" pitchFamily="34" charset="0"/>
              </a:rPr>
              <a:t>Opis wzorców projektowych</a:t>
            </a:r>
            <a:endParaRPr lang="pl-PL" dirty="0"/>
          </a:p>
          <a:p>
            <a:pPr rtl="0"/>
            <a:r>
              <a:rPr lang="pl-PL" dirty="0"/>
              <a:t>3. Schematy działania projektu</a:t>
            </a:r>
          </a:p>
          <a:p>
            <a:pPr rtl="0"/>
            <a:r>
              <a:rPr lang="pl-PL" dirty="0"/>
              <a:t>4. Podsumowanie</a:t>
            </a:r>
          </a:p>
          <a:p>
            <a:pPr rtl="0"/>
            <a:endParaRPr lang="pl-PL" dirty="0"/>
          </a:p>
        </p:txBody>
      </p:sp>
      <p:pic>
        <p:nvPicPr>
          <p:cNvPr id="8" name="Obraz — symbol zastępczy 7" descr="Dane cyfrowe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Obraz — symbol zastępczy 9" descr="Punkty danych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Obraz — symbol zastępczy 11" descr="Tło danych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a — symbol zastępczy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15" name="Numer slajdu — symbol zastępczy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5. Działanie wyszukiwania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17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20</a:t>
            </a:fld>
            <a:endParaRPr lang="pl-PL"/>
          </a:p>
        </p:txBody>
      </p:sp>
      <p:pic>
        <p:nvPicPr>
          <p:cNvPr id="3" name="Multimedia online 2" title="SearchBar">
            <a:hlinkClick r:id="" action="ppaction://media"/>
            <a:extLst>
              <a:ext uri="{FF2B5EF4-FFF2-40B4-BE49-F238E27FC236}">
                <a16:creationId xmlns:a16="http://schemas.microsoft.com/office/drawing/2014/main" id="{F83A3B7F-EC6A-641E-0FC7-1B5A2B40B29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602" y="1375020"/>
            <a:ext cx="7830796" cy="44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6. Wylogowanie / Log out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21</a:t>
            </a:fld>
            <a:endParaRPr lang="pl-PL"/>
          </a:p>
        </p:txBody>
      </p:sp>
      <p:pic>
        <p:nvPicPr>
          <p:cNvPr id="3" name="Multimedia online 2" title="LogOut">
            <a:hlinkClick r:id="" action="ppaction://media"/>
            <a:extLst>
              <a:ext uri="{FF2B5EF4-FFF2-40B4-BE49-F238E27FC236}">
                <a16:creationId xmlns:a16="http://schemas.microsoft.com/office/drawing/2014/main" id="{D9B50114-DA05-CFBD-B3B9-CD64041FC2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602" y="1445357"/>
            <a:ext cx="7830796" cy="44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4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7. Kontakt z firmą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22</a:t>
            </a:fld>
            <a:endParaRPr lang="pl-PL"/>
          </a:p>
        </p:txBody>
      </p:sp>
      <p:pic>
        <p:nvPicPr>
          <p:cNvPr id="3" name="Multimedia online 2" title="ContactUs">
            <a:hlinkClick r:id="" action="ppaction://media"/>
            <a:extLst>
              <a:ext uri="{FF2B5EF4-FFF2-40B4-BE49-F238E27FC236}">
                <a16:creationId xmlns:a16="http://schemas.microsoft.com/office/drawing/2014/main" id="{84C67FEA-6B87-8D48-9EBA-524A4BBF168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602" y="1364970"/>
            <a:ext cx="7830796" cy="44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pl-PL" dirty="0"/>
              <a:t>Podsumowanie</a:t>
            </a:r>
          </a:p>
        </p:txBody>
      </p:sp>
      <p:pic>
        <p:nvPicPr>
          <p:cNvPr id="16" name="Obraz — symbol zastępczy 15" descr="Cyfrowe tło punktów danych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95721" y="4205771"/>
            <a:ext cx="6845416" cy="2246793"/>
          </a:xfrm>
        </p:spPr>
        <p:txBody>
          <a:bodyPr rtlCol="0">
            <a:normAutofit fontScale="92500"/>
          </a:bodyPr>
          <a:lstStyle/>
          <a:p>
            <a:r>
              <a:rPr lang="pl-PL" dirty="0"/>
              <a:t>Nasza strona internetowa z filmami ma na celu pomóc użytkownikom w odkrywaniu nowych i emocjonujących filmów i seriali do oglądania. Dzięki przyjaznemu dla użytkownika interfejsowi i łatwej nawigacji strona internetowa umożliwia łatwe wyszukiwanie i znajdowanie treści, które interesują użytkowników. Ogólnie rzecz biorąc, strona internetowa z rekomendacjami filmowymi jest cennym źródłem dla każdego, kto szuka nowych filmów i seriali do oglądania.</a:t>
            </a:r>
            <a:endParaRPr lang="pl-PL" sz="1700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094560"/>
            <a:ext cx="5437187" cy="2986234"/>
          </a:xfrm>
        </p:spPr>
        <p:txBody>
          <a:bodyPr rtlCol="0"/>
          <a:lstStyle/>
          <a:p>
            <a:pPr rtl="0"/>
            <a:r>
              <a:rPr lang="pl-PL" dirty="0"/>
              <a:t>Dziękujemy</a:t>
            </a:r>
            <a:br>
              <a:rPr lang="pl-PL" dirty="0"/>
            </a:br>
            <a:r>
              <a:rPr lang="pl-PL" dirty="0"/>
              <a:t>za uwagę o/</a:t>
            </a:r>
          </a:p>
        </p:txBody>
      </p:sp>
      <p:pic>
        <p:nvPicPr>
          <p:cNvPr id="27" name="Obraz — symbol zastępczy 26" descr="Cyfrowe tło punktów danych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Obraz — symbol zastępczy 32" descr="Cyfrowe tło punktów danych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olny kształt: Kształt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 useBgFill="1">
        <p:nvSpPr>
          <p:cNvPr id="46" name="Prostokąt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Prostokąt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748550"/>
            <a:ext cx="554513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pl-PL" dirty="0"/>
              <a:t>Informacje ogólne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pl-PL"/>
              <a:t>Zespół</a:t>
            </a:r>
          </a:p>
        </p:txBody>
      </p:sp>
      <p:sp>
        <p:nvSpPr>
          <p:cNvPr id="41" name="Tekst — symbol zastępczy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59150" y="3746298"/>
            <a:ext cx="2082736" cy="365760"/>
          </a:xfrm>
        </p:spPr>
        <p:txBody>
          <a:bodyPr rtlCol="0"/>
          <a:lstStyle/>
          <a:p>
            <a:pPr algn="ctr" rtl="0"/>
            <a:r>
              <a:rPr lang="pl-PL" dirty="0"/>
              <a:t>Dawid Pawełek</a:t>
            </a:r>
          </a:p>
        </p:txBody>
      </p:sp>
      <p:sp>
        <p:nvSpPr>
          <p:cNvPr id="15" name="Podtytuł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4088" y="4197822"/>
            <a:ext cx="1711572" cy="638175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 err="1"/>
              <a:t>Frontend</a:t>
            </a:r>
            <a:r>
              <a:rPr lang="pl-PL" dirty="0"/>
              <a:t> developer</a:t>
            </a:r>
          </a:p>
        </p:txBody>
      </p:sp>
      <p:sp>
        <p:nvSpPr>
          <p:cNvPr id="43" name="Tekst — symbol zastępczy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65883" y="3746298"/>
            <a:ext cx="2397599" cy="365760"/>
          </a:xfrm>
        </p:spPr>
        <p:txBody>
          <a:bodyPr rtlCol="0"/>
          <a:lstStyle/>
          <a:p>
            <a:pPr algn="ctr" rtl="0"/>
            <a:r>
              <a:rPr lang="pl-PL" dirty="0"/>
              <a:t>Oskar  Waszkiewicz</a:t>
            </a:r>
          </a:p>
        </p:txBody>
      </p:sp>
      <p:sp>
        <p:nvSpPr>
          <p:cNvPr id="42" name="Tekst — symbol zastępczy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3739" y="4197822"/>
            <a:ext cx="1711572" cy="638175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 err="1"/>
              <a:t>Backend</a:t>
            </a:r>
            <a:r>
              <a:rPr lang="pl-PL" dirty="0"/>
              <a:t> developer 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4</a:t>
            </a:fld>
            <a:endParaRPr lang="pl-PL"/>
          </a:p>
        </p:txBody>
      </p:sp>
      <p:pic>
        <p:nvPicPr>
          <p:cNvPr id="26" name="Symbol zastępczy obrazu 25" descr="Obraz zawierający odzież, peruka&#10;&#10;Opis wygenerowany automatycznie">
            <a:extLst>
              <a:ext uri="{FF2B5EF4-FFF2-40B4-BE49-F238E27FC236}">
                <a16:creationId xmlns:a16="http://schemas.microsoft.com/office/drawing/2014/main" id="{3047DB8B-1975-5B1F-8474-B34F9D2DAE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7559" b="7559"/>
          <a:stretch>
            <a:fillRect/>
          </a:stretch>
        </p:blipFill>
        <p:spPr>
          <a:xfrm>
            <a:off x="3564279" y="2037288"/>
            <a:ext cx="1691640" cy="1435608"/>
          </a:xfrm>
        </p:spPr>
      </p:pic>
      <p:pic>
        <p:nvPicPr>
          <p:cNvPr id="28" name="Symbol zastępczy obrazu 27" descr="Obraz zawierający tekst, sport wodny, pływanie, stok&#10;&#10;Opis wygenerowany automatycznie">
            <a:extLst>
              <a:ext uri="{FF2B5EF4-FFF2-40B4-BE49-F238E27FC236}">
                <a16:creationId xmlns:a16="http://schemas.microsoft.com/office/drawing/2014/main" id="{7A1CE10F-AAD1-727E-C62B-549D86D1AAC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21706" b="21706"/>
          <a:stretch>
            <a:fillRect/>
          </a:stretch>
        </p:blipFill>
        <p:spPr>
          <a:xfrm>
            <a:off x="6323671" y="2037288"/>
            <a:ext cx="1691640" cy="1435608"/>
          </a:xfr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15" grpId="0" build="p"/>
      <p:bldP spid="43" grpId="0" build="p"/>
      <p:bldP spid="4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pl-PL" dirty="0"/>
              <a:t>Opis</a:t>
            </a:r>
          </a:p>
        </p:txBody>
      </p:sp>
      <p:pic>
        <p:nvPicPr>
          <p:cNvPr id="18" name="Obraz — symbol zastępczy 17" descr="Grupa osób siedzących przy sto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Obraz — symbol zastępczy 19" descr="Cyfrowe tło punktów danych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Obraz — symbol zastępczy 24" descr="Ekran wykresu cyfrowego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5</a:t>
            </a:fld>
            <a:endParaRPr lang="pl-PL"/>
          </a:p>
        </p:txBody>
      </p:sp>
      <p:pic>
        <p:nvPicPr>
          <p:cNvPr id="23" name="Obraz — symbol zastępczy 22" descr="Osoba rysująca na białej tablicy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64783" y="4213525"/>
            <a:ext cx="6319192" cy="1858663"/>
          </a:xfrm>
          <a:noFill/>
        </p:spPr>
        <p:txBody>
          <a:bodyPr rtlCol="0">
            <a:noAutofit/>
          </a:bodyPr>
          <a:lstStyle/>
          <a:p>
            <a:pPr rtl="0"/>
            <a:r>
              <a:rPr lang="pl-PL" sz="1700" dirty="0"/>
              <a:t>Stworzona przez nasz zespół aplikacja, to nic innego jak wszystkim dobrze znane serwisy </a:t>
            </a:r>
            <a:r>
              <a:rPr lang="pl-PL" sz="1700" dirty="0" err="1"/>
              <a:t>streamingowe</a:t>
            </a:r>
            <a:r>
              <a:rPr lang="pl-PL" sz="1700" dirty="0"/>
              <a:t>. Celem takiej aplikacji jest danie użytkownikowi szybkiego oraz swobodnego dostępu do wielu kultowych, jak i najnowszych filmów online. Za pomocą prostego etapu rejestracji oraz kilku kliknięć użytkownik może przenieść się w magiczny świat kinematografii wraz z dowolnie wybranym przez niego tytułem.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Technologia wykorzystana podczas tworzenia aplikacji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6</a:t>
            </a:fld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EFADBF9-FC4D-B7A7-4B61-1400945C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30" y="3215885"/>
            <a:ext cx="3615425" cy="1331999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3E56285-6017-88A2-05C4-E02F6A6F95BA}"/>
              </a:ext>
            </a:extLst>
          </p:cNvPr>
          <p:cNvSpPr txBox="1"/>
          <p:nvPr/>
        </p:nvSpPr>
        <p:spPr>
          <a:xfrm>
            <a:off x="6761046" y="2727723"/>
            <a:ext cx="3187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Baza danych: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SQLite</a:t>
            </a:r>
            <a:endParaRPr lang="pl-PL" dirty="0"/>
          </a:p>
          <a:p>
            <a:r>
              <a:rPr lang="pl-PL" dirty="0" err="1"/>
              <a:t>Backend</a:t>
            </a:r>
            <a:r>
              <a:rPr lang="pl-PL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PHP</a:t>
            </a:r>
          </a:p>
          <a:p>
            <a:r>
              <a:rPr lang="pl-PL" dirty="0" err="1"/>
              <a:t>Frontend</a:t>
            </a:r>
            <a:r>
              <a:rPr lang="pl-PL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CSS/</a:t>
            </a:r>
            <a:r>
              <a:rPr lang="pl-PL" dirty="0" err="1"/>
              <a:t>Bootstrap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735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olny kształt: Kształt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 useBgFill="1">
        <p:nvSpPr>
          <p:cNvPr id="46" name="Prostokąt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Prostokąt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748550"/>
            <a:ext cx="554513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pl-PL" dirty="0"/>
              <a:t>Wzorce</a:t>
            </a:r>
            <a:br>
              <a:rPr lang="pl-PL" dirty="0"/>
            </a:br>
            <a:r>
              <a:rPr lang="pl-PL" dirty="0"/>
              <a:t>projektowe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97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Wzorce wykorzystane podczas tworzenia aplikacji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8</a:t>
            </a:fld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E73944E-8320-F954-6959-33CE60DC5B4F}"/>
              </a:ext>
            </a:extLst>
          </p:cNvPr>
          <p:cNvSpPr txBox="1"/>
          <p:nvPr/>
        </p:nvSpPr>
        <p:spPr>
          <a:xfrm>
            <a:off x="1023557" y="3061982"/>
            <a:ext cx="3892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1. </a:t>
            </a:r>
            <a:r>
              <a:rPr lang="pl-PL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Singleton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wzorzec ten zastosowany został do utworzenia instancji/łączenia projektu (strony internetowej) z bazą danych.</a:t>
            </a:r>
          </a:p>
          <a:p>
            <a:endParaRPr lang="pl-PL" dirty="0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F54F2678-4DD1-A523-868D-CD01DF533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05905"/>
            <a:ext cx="3593243" cy="42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stół&#10;&#10;Opis wygenerowany automatycznie">
            <a:extLst>
              <a:ext uri="{FF2B5EF4-FFF2-40B4-BE49-F238E27FC236}">
                <a16:creationId xmlns:a16="http://schemas.microsoft.com/office/drawing/2014/main" id="{D3D4A229-189D-8DB3-0864-4DCD7A4A0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85" y="0"/>
            <a:ext cx="8569429" cy="6858000"/>
          </a:xfrm>
          <a:prstGeom prst="rect">
            <a:avLst/>
          </a:prstGeom>
        </p:spPr>
      </p:pic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45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441.tgt.Office_50301113_TF33713516_Win32_OJ112196127" id="{13F340DD-E820-4A45-AE8D-F68A3FDA2EBD}" vid="{E10BDB70-DE34-4756-8F2F-575C338F307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{54721DBE-881D-4909-8CBB-25228C8F0A93}tf33713516_win32</Template>
  <TotalTime>157</TotalTime>
  <Words>476</Words>
  <Application>Microsoft Office PowerPoint</Application>
  <PresentationFormat>Panoramiczny</PresentationFormat>
  <Paragraphs>103</Paragraphs>
  <Slides>24</Slides>
  <Notes>7</Notes>
  <HiddenSlides>0</HiddenSlides>
  <MMClips>7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Symbol</vt:lpstr>
      <vt:lpstr>Times New Roman</vt:lpstr>
      <vt:lpstr>3DFloatVTI</vt:lpstr>
      <vt:lpstr>Wypożyczalnia filmów online</vt:lpstr>
      <vt:lpstr>Plan spotkania</vt:lpstr>
      <vt:lpstr>Informacje ogólne</vt:lpstr>
      <vt:lpstr>Zespół</vt:lpstr>
      <vt:lpstr>Opis</vt:lpstr>
      <vt:lpstr>Technologia wykorzystana podczas tworzenia aplikacji</vt:lpstr>
      <vt:lpstr>Wzorce projektowe</vt:lpstr>
      <vt:lpstr>Wzorce wykorzystane podczas tworzenia aplikacji</vt:lpstr>
      <vt:lpstr>Prezentacja programu PowerPoint</vt:lpstr>
      <vt:lpstr>Wzorce wykorzystane podczas tworzenia aplikacji</vt:lpstr>
      <vt:lpstr>Prezentacja programu PowerPoint</vt:lpstr>
      <vt:lpstr>Wzorce wykorzystane podczas tworzenia aplikacji</vt:lpstr>
      <vt:lpstr>Wzorce wykorzystane podczas tworzenia aplikacji</vt:lpstr>
      <vt:lpstr>Prezentacja programu PowerPoint</vt:lpstr>
      <vt:lpstr>Schematy Działania Projektu</vt:lpstr>
      <vt:lpstr>1. Zapoznanie ze stroną</vt:lpstr>
      <vt:lpstr>2. Logowanie i rejestracja</vt:lpstr>
      <vt:lpstr>3. Profil</vt:lpstr>
      <vt:lpstr>4. Koszyk użytkownika</vt:lpstr>
      <vt:lpstr>5. Działanie wyszukiwania</vt:lpstr>
      <vt:lpstr>6. Wylogowanie / Log out</vt:lpstr>
      <vt:lpstr>7. Kontakt z firmą</vt:lpstr>
      <vt:lpstr>Podsumowanie</vt:lpstr>
      <vt:lpstr>Dziękujemy za uwagę o/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Wypożyczalnia filmów online</dc:title>
  <dc:creator>Pawełek Dawid</dc:creator>
  <cp:lastModifiedBy>Pawełek Dawid</cp:lastModifiedBy>
  <cp:revision>4</cp:revision>
  <dcterms:created xsi:type="dcterms:W3CDTF">2022-12-15T23:55:52Z</dcterms:created>
  <dcterms:modified xsi:type="dcterms:W3CDTF">2022-12-22T21:35:25Z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