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17" r:id="rId7"/>
    <p:sldId id="268" r:id="rId8"/>
    <p:sldId id="384" r:id="rId9"/>
    <p:sldId id="393" r:id="rId10"/>
    <p:sldId id="392" r:id="rId11"/>
    <p:sldId id="277" r:id="rId12"/>
    <p:sldId id="398" r:id="rId13"/>
    <p:sldId id="394" r:id="rId14"/>
    <p:sldId id="397" r:id="rId15"/>
    <p:sldId id="395" r:id="rId16"/>
    <p:sldId id="396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321" r:id="rId27"/>
    <p:sldId id="391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16.12.2022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16.12.2022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05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81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23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7jM7UHVXzY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hesqgk4gvY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1xxUvqyuwY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Y6QQxXYxoY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r6DMa5eJNo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jKXtVzzQkU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VQ35-TVS8I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45841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/>
              <a:t>Wypożyczalnia filmów online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09929" y="3593868"/>
            <a:ext cx="4192587" cy="103685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Dawid Pawełek &amp; Oskar Waszkiewicz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1115835" y="2827090"/>
            <a:ext cx="4001449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l-PL" dirty="0"/>
              <a:t>2. </a:t>
            </a:r>
            <a:r>
              <a:rPr lang="pl-PL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wzorzec ten zastosowany został to wygenerowania różnych, częściowo odmiennych elementów strony. Widoczny jest między innymi w sposobie wyświetlania kategorii filmów na stronie.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3355839-3D1B-2E22-BEA0-A377DDB2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92" y="1434517"/>
            <a:ext cx="5309973" cy="4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3756ED6-10E8-7F42-190D-EED8D86D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" y="184417"/>
            <a:ext cx="12192000" cy="64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763498" y="3142004"/>
            <a:ext cx="4001449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l-PL" dirty="0"/>
              <a:t>3. 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wzorzec ten zastosowany został do szybszego i prostszego generowania zapytań wymaganych przy korzystaniu z bazy danych.</a:t>
            </a: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C7DEFB2-F8AF-F046-8A6B-1A9776BC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70" y="1421002"/>
            <a:ext cx="4973221" cy="47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E56E872-D595-69E4-369E-5B120B47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2349003"/>
            <a:ext cx="4490401" cy="350050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75813C8-7D24-FDCF-F0CD-607448F7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63" y="2355285"/>
            <a:ext cx="4614166" cy="34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Obraz zawierający stół&#10;&#10;Opis wygenerowany automatycznie">
            <a:extLst>
              <a:ext uri="{FF2B5EF4-FFF2-40B4-BE49-F238E27FC236}">
                <a16:creationId xmlns:a16="http://schemas.microsoft.com/office/drawing/2014/main" id="{2F541517-2281-D472-989A-700668FA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1" y="0"/>
            <a:ext cx="11196518" cy="6858000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8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Schematy</a:t>
            </a:r>
            <a:br>
              <a:rPr lang="pl-PL" dirty="0"/>
            </a:br>
            <a:r>
              <a:rPr lang="pl-PL" dirty="0"/>
              <a:t>Działania</a:t>
            </a:r>
            <a:br>
              <a:rPr lang="pl-PL" dirty="0"/>
            </a:br>
            <a:r>
              <a:rPr lang="pl-PL" dirty="0"/>
              <a:t>Projektu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3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1. Zapoznanie ze stroną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16</a:t>
            </a:fld>
            <a:endParaRPr lang="pl-PL"/>
          </a:p>
        </p:txBody>
      </p:sp>
      <p:pic>
        <p:nvPicPr>
          <p:cNvPr id="3" name="Multimedia online 2" title="Index introduction">
            <a:hlinkClick r:id="" action="ppaction://media"/>
            <a:extLst>
              <a:ext uri="{FF2B5EF4-FFF2-40B4-BE49-F238E27FC236}">
                <a16:creationId xmlns:a16="http://schemas.microsoft.com/office/drawing/2014/main" id="{37BAE0D1-84E1-478A-86AD-019AC5F21D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1938" y="1474776"/>
            <a:ext cx="7828124" cy="44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2. Logowanie i rejestracja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17</a:t>
            </a:fld>
            <a:endParaRPr lang="pl-PL"/>
          </a:p>
        </p:txBody>
      </p:sp>
      <p:pic>
        <p:nvPicPr>
          <p:cNvPr id="8" name="Multimedia online 7" title="Login">
            <a:hlinkClick r:id="" action="ppaction://media"/>
            <a:extLst>
              <a:ext uri="{FF2B5EF4-FFF2-40B4-BE49-F238E27FC236}">
                <a16:creationId xmlns:a16="http://schemas.microsoft.com/office/drawing/2014/main" id="{0F52480A-E3C0-B213-CDD9-35794610AD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64970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3. Profil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18</a:t>
            </a:fld>
            <a:endParaRPr lang="pl-PL"/>
          </a:p>
        </p:txBody>
      </p:sp>
      <p:pic>
        <p:nvPicPr>
          <p:cNvPr id="2" name="Multimedia online 1" title="Profile">
            <a:hlinkClick r:id="" action="ppaction://media"/>
            <a:extLst>
              <a:ext uri="{FF2B5EF4-FFF2-40B4-BE49-F238E27FC236}">
                <a16:creationId xmlns:a16="http://schemas.microsoft.com/office/drawing/2014/main" id="{EB13C40B-8992-F197-AE4B-7E314CEEF9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75019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4. Koszyk użytkownika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19</a:t>
            </a:fld>
            <a:endParaRPr lang="pl-PL"/>
          </a:p>
        </p:txBody>
      </p:sp>
      <p:pic>
        <p:nvPicPr>
          <p:cNvPr id="2" name="Multimedia online 1" title="Cart introduction">
            <a:hlinkClick r:id="" action="ppaction://media"/>
            <a:extLst>
              <a:ext uri="{FF2B5EF4-FFF2-40B4-BE49-F238E27FC236}">
                <a16:creationId xmlns:a16="http://schemas.microsoft.com/office/drawing/2014/main" id="{1BE23326-DC5E-F2D2-A2FB-0C23CC86D1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1" y="1555889"/>
            <a:ext cx="7830797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l-PL" dirty="0"/>
              <a:t>Plan spotkania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792733"/>
            <a:ext cx="3565525" cy="3415519"/>
          </a:xfrm>
        </p:spPr>
        <p:txBody>
          <a:bodyPr rtlCol="0"/>
          <a:lstStyle/>
          <a:p>
            <a:pPr rtl="0"/>
            <a:r>
              <a:rPr lang="pl-PL" dirty="0"/>
              <a:t>1. Informacje ogólne</a:t>
            </a:r>
          </a:p>
          <a:p>
            <a:pPr rtl="0"/>
            <a:r>
              <a:rPr lang="pl-PL" dirty="0"/>
              <a:t>2. </a:t>
            </a:r>
            <a:r>
              <a:rPr lang="pl-PL" b="0" i="0" dirty="0">
                <a:effectLst/>
                <a:latin typeface="Arial" panose="020B0604020202020204" pitchFamily="34" charset="0"/>
              </a:rPr>
              <a:t>Opis wzorców projektowych</a:t>
            </a:r>
            <a:endParaRPr lang="pl-PL" dirty="0"/>
          </a:p>
          <a:p>
            <a:pPr rtl="0"/>
            <a:r>
              <a:rPr lang="pl-PL" dirty="0"/>
              <a:t>3. Schematy działania projektu</a:t>
            </a:r>
          </a:p>
          <a:p>
            <a:pPr rtl="0"/>
            <a:r>
              <a:rPr lang="pl-PL" dirty="0"/>
              <a:t>4. Podsumowanie</a:t>
            </a:r>
          </a:p>
          <a:p>
            <a:pPr rtl="0"/>
            <a:endParaRPr lang="pl-PL" dirty="0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5. Działanie wyszukiwania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20</a:t>
            </a:fld>
            <a:endParaRPr lang="pl-PL"/>
          </a:p>
        </p:txBody>
      </p:sp>
      <p:pic>
        <p:nvPicPr>
          <p:cNvPr id="2" name="Multimedia online 1" title="Search">
            <a:hlinkClick r:id="" action="ppaction://media"/>
            <a:extLst>
              <a:ext uri="{FF2B5EF4-FFF2-40B4-BE49-F238E27FC236}">
                <a16:creationId xmlns:a16="http://schemas.microsoft.com/office/drawing/2014/main" id="{5D0FC195-8E13-0753-723F-1ED62F0749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47428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6. Wylogowanie / Log out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21</a:t>
            </a:fld>
            <a:endParaRPr lang="pl-PL"/>
          </a:p>
        </p:txBody>
      </p:sp>
      <p:pic>
        <p:nvPicPr>
          <p:cNvPr id="2" name="Multimedia online 1" title="LogOut">
            <a:hlinkClick r:id="" action="ppaction://media"/>
            <a:extLst>
              <a:ext uri="{FF2B5EF4-FFF2-40B4-BE49-F238E27FC236}">
                <a16:creationId xmlns:a16="http://schemas.microsoft.com/office/drawing/2014/main" id="{6A34ED18-5215-9E5E-484A-06F39F29B2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15213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7. </a:t>
            </a:r>
            <a:r>
              <a:rPr lang="pl-PL" dirty="0" err="1"/>
              <a:t>Kontkat</a:t>
            </a:r>
            <a:r>
              <a:rPr lang="pl-PL" dirty="0"/>
              <a:t> z firmą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22</a:t>
            </a:fld>
            <a:endParaRPr lang="pl-PL"/>
          </a:p>
        </p:txBody>
      </p:sp>
      <p:pic>
        <p:nvPicPr>
          <p:cNvPr id="2" name="Multimedia online 1" title="Contact">
            <a:hlinkClick r:id="" action="ppaction://media"/>
            <a:extLst>
              <a:ext uri="{FF2B5EF4-FFF2-40B4-BE49-F238E27FC236}">
                <a16:creationId xmlns:a16="http://schemas.microsoft.com/office/drawing/2014/main" id="{7E9BF077-B350-4CFE-11EE-FE8818B5CA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15213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5721" y="4205771"/>
            <a:ext cx="6845416" cy="2246793"/>
          </a:xfrm>
        </p:spPr>
        <p:txBody>
          <a:bodyPr rtlCol="0">
            <a:normAutofit fontScale="92500"/>
          </a:bodyPr>
          <a:lstStyle/>
          <a:p>
            <a:r>
              <a:rPr lang="pl-PL" dirty="0"/>
              <a:t>Nasza strona internetowa z filmami ma na celu pomóc użytkownikom w odkrywaniu nowych i emocjonujących filmów i seriali do oglądania. Dzięki przyjaznemu dla użytkownika interfejsowi i łatwej nawigacji strona internetowa umożliwia łatwe wyszukiwanie i znajdowanie treści, które interesują użytkowników. Ogólnie rzecz biorąc, strona internetowa z rekomendacjami filmowymi jest cennym źródłem dla każdego, kto szuka nowych filmów i seriali do oglądania.</a:t>
            </a:r>
            <a:endParaRPr lang="pl-PL" sz="1700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94560"/>
            <a:ext cx="5437187" cy="2986234"/>
          </a:xfrm>
        </p:spPr>
        <p:txBody>
          <a:bodyPr rtlCol="0"/>
          <a:lstStyle/>
          <a:p>
            <a:pPr rtl="0"/>
            <a:r>
              <a:rPr lang="pl-PL" dirty="0"/>
              <a:t>Dziękujemy</a:t>
            </a:r>
            <a:br>
              <a:rPr lang="pl-PL" dirty="0"/>
            </a:br>
            <a:r>
              <a:rPr lang="pl-PL" dirty="0"/>
              <a:t>za uwagę o/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Informacje ogólne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150" y="3746298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/>
              <a:t>Dawid Pawełek</a:t>
            </a:r>
          </a:p>
        </p:txBody>
      </p:sp>
      <p:sp>
        <p:nvSpPr>
          <p:cNvPr id="15" name="Podtytuł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4088" y="4197822"/>
            <a:ext cx="1711572" cy="63817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/>
              <a:t>Frontend</a:t>
            </a:r>
            <a:r>
              <a:rPr lang="pl-PL" dirty="0"/>
              <a:t> developer</a:t>
            </a:r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65883" y="3746298"/>
            <a:ext cx="2397599" cy="365760"/>
          </a:xfrm>
        </p:spPr>
        <p:txBody>
          <a:bodyPr rtlCol="0"/>
          <a:lstStyle/>
          <a:p>
            <a:pPr algn="ctr" rtl="0"/>
            <a:r>
              <a:rPr lang="pl-PL" dirty="0"/>
              <a:t>Oskar  Waszkiewicz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739" y="4197822"/>
            <a:ext cx="1711572" cy="63817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/>
              <a:t>Backend</a:t>
            </a:r>
            <a:r>
              <a:rPr lang="pl-PL" dirty="0"/>
              <a:t> developer 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  <p:pic>
        <p:nvPicPr>
          <p:cNvPr id="26" name="Symbol zastępczy obrazu 25" descr="Obraz zawierający odzież, peruka&#10;&#10;Opis wygenerowany automatycznie">
            <a:extLst>
              <a:ext uri="{FF2B5EF4-FFF2-40B4-BE49-F238E27FC236}">
                <a16:creationId xmlns:a16="http://schemas.microsoft.com/office/drawing/2014/main" id="{3047DB8B-1975-5B1F-8474-B34F9D2DA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59" b="7559"/>
          <a:stretch>
            <a:fillRect/>
          </a:stretch>
        </p:blipFill>
        <p:spPr>
          <a:xfrm>
            <a:off x="3564279" y="2037288"/>
            <a:ext cx="1691640" cy="1435608"/>
          </a:xfrm>
        </p:spPr>
      </p:pic>
      <p:pic>
        <p:nvPicPr>
          <p:cNvPr id="28" name="Symbol zastępczy obrazu 27" descr="Obraz zawierający tekst, sport wodny, pływanie, stok&#10;&#10;Opis wygenerowany automatycznie">
            <a:extLst>
              <a:ext uri="{FF2B5EF4-FFF2-40B4-BE49-F238E27FC236}">
                <a16:creationId xmlns:a16="http://schemas.microsoft.com/office/drawing/2014/main" id="{7A1CE10F-AAD1-727E-C62B-549D86D1AA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1706" b="21706"/>
          <a:stretch>
            <a:fillRect/>
          </a:stretch>
        </p:blipFill>
        <p:spPr>
          <a:xfrm>
            <a:off x="6323671" y="2037288"/>
            <a:ext cx="1691640" cy="1435608"/>
          </a:xfr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5" grpId="0" build="p"/>
      <p:bldP spid="43" grpId="0" build="p"/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Opis</a:t>
            </a:r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5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64783" y="4213525"/>
            <a:ext cx="6319192" cy="1858663"/>
          </a:xfrm>
          <a:noFill/>
        </p:spPr>
        <p:txBody>
          <a:bodyPr rtlCol="0">
            <a:noAutofit/>
          </a:bodyPr>
          <a:lstStyle/>
          <a:p>
            <a:pPr rtl="0"/>
            <a:r>
              <a:rPr lang="pl-PL" sz="1700" dirty="0"/>
              <a:t>Stworzona przez nasz zespół aplikacja, to nic innego jak wszystkim dobrze znane serwisy </a:t>
            </a:r>
            <a:r>
              <a:rPr lang="pl-PL" sz="1700" dirty="0" err="1"/>
              <a:t>streamingowe</a:t>
            </a:r>
            <a:r>
              <a:rPr lang="pl-PL" sz="1700" dirty="0"/>
              <a:t>. Celem takiej aplikacji jest danie użytkownikowi szybkiego oraz swobodnego dostępu do wielu kultowych, jak i najnowszych filmów online. Za pomocą prostego etapu rejestracji oraz kilku kliknięć użytkownik może przenieść się w magiczny świat kinematografii wraz z dowolnie wybranym przez niego tytułem.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Technologia wykorzystana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EFADBF9-FC4D-B7A7-4B61-1400945C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3215885"/>
            <a:ext cx="3615425" cy="133199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3E56285-6017-88A2-05C4-E02F6A6F95BA}"/>
              </a:ext>
            </a:extLst>
          </p:cNvPr>
          <p:cNvSpPr txBox="1"/>
          <p:nvPr/>
        </p:nvSpPr>
        <p:spPr>
          <a:xfrm>
            <a:off x="6761046" y="2727723"/>
            <a:ext cx="3187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Baza danych: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SQLite</a:t>
            </a:r>
            <a:endParaRPr lang="pl-PL" dirty="0"/>
          </a:p>
          <a:p>
            <a:r>
              <a:rPr lang="pl-PL" dirty="0" err="1"/>
              <a:t>Backend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PHP</a:t>
            </a:r>
          </a:p>
          <a:p>
            <a:r>
              <a:rPr lang="pl-PL" dirty="0" err="1"/>
              <a:t>Frontend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CSS/</a:t>
            </a:r>
            <a:r>
              <a:rPr lang="pl-PL" dirty="0" err="1"/>
              <a:t>Bootstrap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735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Wzorce</a:t>
            </a:r>
            <a:br>
              <a:rPr lang="pl-PL" dirty="0"/>
            </a:br>
            <a:r>
              <a:rPr lang="pl-PL" dirty="0"/>
              <a:t>projektowe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7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1023557" y="3061982"/>
            <a:ext cx="3892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wzorzec ten zastosowany został do utworzenia instancji/łączenia projektu (strony internetowej) z bazą danych.</a:t>
            </a:r>
          </a:p>
          <a:p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4F2678-4DD1-A523-868D-CD01DF53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5905"/>
            <a:ext cx="3593243" cy="42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stół&#10;&#10;Opis wygenerowany automatycznie">
            <a:extLst>
              <a:ext uri="{FF2B5EF4-FFF2-40B4-BE49-F238E27FC236}">
                <a16:creationId xmlns:a16="http://schemas.microsoft.com/office/drawing/2014/main" id="{D3D4A229-189D-8DB3-0864-4DCD7A4A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85" y="0"/>
            <a:ext cx="8569429" cy="6858000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45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{54721DBE-881D-4909-8CBB-25228C8F0A93}tf33713516_win32</Template>
  <TotalTime>133</TotalTime>
  <Words>479</Words>
  <Application>Microsoft Office PowerPoint</Application>
  <PresentationFormat>Panoramiczny</PresentationFormat>
  <Paragraphs>104</Paragraphs>
  <Slides>24</Slides>
  <Notes>7</Notes>
  <HiddenSlides>0</HiddenSlides>
  <MMClips>7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Symbol</vt:lpstr>
      <vt:lpstr>Times New Roman</vt:lpstr>
      <vt:lpstr>3DFloatVTI</vt:lpstr>
      <vt:lpstr>Wypożyczalnia filmów online</vt:lpstr>
      <vt:lpstr>Plan spotkania</vt:lpstr>
      <vt:lpstr>Informacje ogólne</vt:lpstr>
      <vt:lpstr>Zespół</vt:lpstr>
      <vt:lpstr>Opis</vt:lpstr>
      <vt:lpstr>Technologia wykorzystana podczas tworzenia aplikacji</vt:lpstr>
      <vt:lpstr>Wzorce projektowe</vt:lpstr>
      <vt:lpstr>Wzorce wykorzystane podczas tworzenia aplikacji</vt:lpstr>
      <vt:lpstr>Prezentacja programu PowerPoint</vt:lpstr>
      <vt:lpstr>Wzorce wykorzystane podczas tworzenia aplikacji</vt:lpstr>
      <vt:lpstr>Prezentacja programu PowerPoint</vt:lpstr>
      <vt:lpstr>Wzorce wykorzystane podczas tworzenia aplikacji</vt:lpstr>
      <vt:lpstr>Wzorce wykorzystane podczas tworzenia aplikacji</vt:lpstr>
      <vt:lpstr>Prezentacja programu PowerPoint</vt:lpstr>
      <vt:lpstr>Schematy Działania Projektu</vt:lpstr>
      <vt:lpstr>1. Zapoznanie ze stroną</vt:lpstr>
      <vt:lpstr>2. Logowanie i rejestracja</vt:lpstr>
      <vt:lpstr>3. Profil</vt:lpstr>
      <vt:lpstr>4. Koszyk użytkownika</vt:lpstr>
      <vt:lpstr>5. Działanie wyszukiwania</vt:lpstr>
      <vt:lpstr>6. Wylogowanie / Log out</vt:lpstr>
      <vt:lpstr>7. Kontkat z firmą</vt:lpstr>
      <vt:lpstr>Podsumowanie</vt:lpstr>
      <vt:lpstr>Dziękujemy za uwagę o/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Wypożyczalnia filmów online</dc:title>
  <dc:creator>Pawełek Dawid</dc:creator>
  <cp:lastModifiedBy>Pawełek Dawid</cp:lastModifiedBy>
  <cp:revision>1</cp:revision>
  <dcterms:created xsi:type="dcterms:W3CDTF">2022-12-15T23:55:52Z</dcterms:created>
  <dcterms:modified xsi:type="dcterms:W3CDTF">2022-12-16T02:09:35Z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