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9D1-BDF0-844D-981A-2BDD16336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46CD3-A52C-DA43-8E2D-ECAD7BA6A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4D04-885B-8148-A5AA-188A7241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5949-8ECF-374C-B3F4-71158F09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8B47D-B515-DF4A-9C30-A4FC8AC0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EBE5-36DB-DD48-80FC-AA08926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62C1-F5E2-894F-AA7D-1046D78B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C070-2C8F-BF4B-98AF-B44595E1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DE69-1CD4-ED4B-BD38-B902C10F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34F4-ACFA-D241-B876-9548FB5B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9C03D-2721-2343-BA94-B9A5DF422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51333-BC94-9543-9A84-29D8E7077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A6EC-48D6-994A-B553-9D56B5FC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4DB2-CE46-6743-BA57-C6CA3417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9175-FA05-7845-9500-BD112EFD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8B7-4ADA-3941-9D0C-281A6474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E427-E66C-2747-A7BC-F6E6D599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1E15-A7A1-C641-A954-5BB1EF93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B7C0-1654-9B4C-B16B-83B5DA6E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AD2B-5FE1-774D-BF2E-8AA6EA19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5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C387-6654-4D4B-B44C-27F10907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14076-B3B3-CB4D-8E99-AF7D0C20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F477-3536-624C-9281-75463E51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D8F4-15C2-944A-8EC8-F3966FAC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664C-9DFE-7344-A9B1-97B2A0D4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D142-039F-C24F-A3D0-1B9167C2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3472-27C6-5740-B187-6CCFC6269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481B9-2D46-594E-81DE-DAB372118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67A21-180F-E94F-8083-8B5B7607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D9BD-E8E6-2F4D-A871-46C510C5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E2099-5F66-A04D-BDFE-1863606C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3EEE-FBA4-1C42-ACAF-BA7A6305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78E84-7572-3E46-A9D6-84EC2AD9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BC9FE-EB3B-2D4C-A7CD-BAA4979B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89332-DA01-BE47-B9F2-1CACEAB75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EC3B4-4C2E-BF45-9E52-4DCE3F94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0D3D0-52D1-E94C-8C0A-413075D9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1E866-8D3D-6647-B969-E224A107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82C1A-1884-A944-846B-A957E7BD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1103-3EBD-C646-AE61-C0E20CCB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21B0F-E307-1E45-A8D9-B0CF466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0C6E5-E831-1041-BDCF-BADB9298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4991C-8C2B-E344-BDEE-78610265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DE75D-4BBA-0D44-AEDC-745D917B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5881D-7941-1A4A-90EC-E7B29047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2CB8-9716-ED48-A5DB-2A08ABB4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A91C-7E32-294D-9875-5D0982D9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E4D1-5F04-FC40-BB7E-9B13872A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ED6F-6B9A-EF43-A1B1-3C2A7A4B0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621D-D3D4-AE42-A36A-316DE28D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2BB0B-5D41-494D-A47A-1103EE5F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60661-1DE3-AB42-A9EF-B3CEFDA6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2336-FBC0-CC40-83F0-4E13321D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193C0-4C2E-C343-AD11-00BF0A848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4CF1D-27E3-344E-8055-2C41DA30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5D78-4589-DD40-9F26-2BD60AAB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14C1-3D67-AB4B-A4B3-88DDD6A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0A687-DA4A-B04D-9A47-B4E11D03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32B12-EAAB-1B49-AD38-6399E77F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9654-7FA2-2345-9F9B-6EF8CBF5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F6CD-8BF0-A34A-9751-151887694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79A-E482-0B4D-907D-AED6AB13295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7149-A759-6A45-8A59-C5673DA92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B816-DFD4-F64D-909F-9C9068BC2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8327-BC38-E74A-9F7A-E60FD57D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obot@192.168.1.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1443-21C8-7945-820D-F7D764974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CE868-0F0D-894E-AD1C-53B5BF638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B47B-8521-1547-AD21-08879741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Connect to brick and execute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3C4C-29C6-C44D-AFDE-A20BC2FE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SSH client.  For Mac, click Terminal in </a:t>
            </a:r>
            <a:r>
              <a:rPr lang="en-US" dirty="0" err="1"/>
              <a:t>PyCharm</a:t>
            </a:r>
            <a:r>
              <a:rPr lang="en-US" dirty="0"/>
              <a:t>, or use the Terminal app.  For Windows, get a Mac.</a:t>
            </a:r>
          </a:p>
          <a:p>
            <a:r>
              <a:rPr lang="en-US" dirty="0"/>
              <a:t>In terminal, type: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robot@192.168.1.x</a:t>
            </a:r>
            <a:endParaRPr lang="en-US" dirty="0"/>
          </a:p>
          <a:p>
            <a:r>
              <a:rPr lang="en-US" dirty="0"/>
              <a:t>The password is maker</a:t>
            </a:r>
          </a:p>
          <a:p>
            <a:r>
              <a:rPr lang="en-US" dirty="0"/>
              <a:t>Replace x with the IP of your robot</a:t>
            </a:r>
          </a:p>
          <a:p>
            <a:r>
              <a:rPr lang="en-US" dirty="0"/>
              <a:t>One logged in, type cd </a:t>
            </a:r>
            <a:r>
              <a:rPr lang="en-US" dirty="0" err="1"/>
              <a:t>myfolderpath</a:t>
            </a:r>
            <a:r>
              <a:rPr lang="en-US" dirty="0"/>
              <a:t> to change directory</a:t>
            </a:r>
          </a:p>
          <a:p>
            <a:r>
              <a:rPr lang="en-US" dirty="0"/>
              <a:t>Execute program by typing python3 </a:t>
            </a:r>
            <a:r>
              <a:rPr lang="en-US" dirty="0" err="1"/>
              <a:t>programname.py</a:t>
            </a:r>
            <a:endParaRPr lang="en-US" dirty="0"/>
          </a:p>
          <a:p>
            <a:r>
              <a:rPr lang="en-US" dirty="0"/>
              <a:t>Make a sandwich and wait for the code to compile/run</a:t>
            </a:r>
          </a:p>
        </p:txBody>
      </p:sp>
    </p:spTree>
    <p:extLst>
      <p:ext uri="{BB962C8B-B14F-4D97-AF65-F5344CB8AC3E}">
        <p14:creationId xmlns:p14="http://schemas.microsoft.com/office/powerpoint/2010/main" val="388834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D3E-3439-A242-9CFE-E875F1E4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3D62-8A6B-7143-A74A-60D9CE7B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 part of the program imports the necessary libraries.</a:t>
            </a:r>
          </a:p>
          <a:p>
            <a:r>
              <a:rPr lang="en-US" dirty="0"/>
              <a:t>The next bit should define what motors or sensors are connected, and to what ports.  You can name them whatever.  For example, you could say</a:t>
            </a:r>
          </a:p>
          <a:p>
            <a:pPr lvl="1"/>
            <a:r>
              <a:rPr lang="en-US" dirty="0" err="1"/>
              <a:t>LeftMotor</a:t>
            </a:r>
            <a:r>
              <a:rPr lang="en-US" dirty="0"/>
              <a:t> = </a:t>
            </a:r>
            <a:r>
              <a:rPr lang="en-US" dirty="0" err="1"/>
              <a:t>LargeMotor</a:t>
            </a:r>
            <a:r>
              <a:rPr lang="en-US" dirty="0"/>
              <a:t>(OUTPUT_A), or</a:t>
            </a:r>
          </a:p>
          <a:p>
            <a:pPr lvl="1"/>
            <a:r>
              <a:rPr lang="en-US" dirty="0"/>
              <a:t>LM = </a:t>
            </a:r>
            <a:r>
              <a:rPr lang="en-US" dirty="0" err="1"/>
              <a:t>LargeMotor</a:t>
            </a:r>
            <a:r>
              <a:rPr lang="en-US" dirty="0"/>
              <a:t>(OUTPUT_A)</a:t>
            </a:r>
          </a:p>
          <a:p>
            <a:pPr marL="457200" lvl="1" indent="0">
              <a:buNone/>
            </a:pPr>
            <a:r>
              <a:rPr lang="en-US" dirty="0"/>
              <a:t>But you can’t use both!</a:t>
            </a:r>
          </a:p>
          <a:p>
            <a:r>
              <a:rPr lang="en-US" dirty="0"/>
              <a:t>Below this you should define any variables you wish to use, such as </a:t>
            </a:r>
          </a:p>
          <a:p>
            <a:pPr lvl="1"/>
            <a:r>
              <a:rPr lang="en-US" dirty="0" err="1"/>
              <a:t>BaseSpeed</a:t>
            </a:r>
            <a:r>
              <a:rPr lang="en-US" dirty="0"/>
              <a:t> = 100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D8B-5059-6045-AD36-3C9D3D4A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F642-CF2D-2C44-B0AF-9C7CB916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math much easier now.  For example, you could write</a:t>
            </a:r>
          </a:p>
          <a:p>
            <a:r>
              <a:rPr lang="en-US" dirty="0" err="1"/>
              <a:t>BaseSpeed</a:t>
            </a:r>
            <a:r>
              <a:rPr lang="en-US" dirty="0"/>
              <a:t> = </a:t>
            </a:r>
            <a:r>
              <a:rPr lang="en-US" dirty="0" err="1"/>
              <a:t>BaseSpeed</a:t>
            </a:r>
            <a:r>
              <a:rPr lang="en-US" dirty="0"/>
              <a:t> + 5, or even</a:t>
            </a:r>
          </a:p>
          <a:p>
            <a:r>
              <a:rPr lang="en-US" dirty="0" err="1"/>
              <a:t>BaseSpeed</a:t>
            </a:r>
            <a:r>
              <a:rPr lang="en-US" dirty="0"/>
              <a:t> += 5</a:t>
            </a:r>
          </a:p>
          <a:p>
            <a:r>
              <a:rPr lang="en-US" dirty="0"/>
              <a:t>Or even something exotic like</a:t>
            </a:r>
          </a:p>
          <a:p>
            <a:r>
              <a:rPr lang="en-US" dirty="0" err="1"/>
              <a:t>MotorPower</a:t>
            </a:r>
            <a:r>
              <a:rPr lang="en-US" dirty="0"/>
              <a:t> = </a:t>
            </a:r>
            <a:r>
              <a:rPr lang="en-US" dirty="0" err="1"/>
              <a:t>BaseSpeed</a:t>
            </a:r>
            <a:r>
              <a:rPr lang="en-US" dirty="0"/>
              <a:t> + KP*(</a:t>
            </a:r>
            <a:r>
              <a:rPr lang="en-US" dirty="0" err="1"/>
              <a:t>SensorValue</a:t>
            </a:r>
            <a:r>
              <a:rPr lang="en-US" dirty="0"/>
              <a:t> – </a:t>
            </a:r>
            <a:r>
              <a:rPr lang="en-US" dirty="0" err="1"/>
              <a:t>DesiredValue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1B79-4011-5046-9930-5F2DB8C2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392F-9C82-7E43-BF0D-1E18A828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Timed waits: use sleep(1) for 1 second</a:t>
            </a:r>
          </a:p>
          <a:p>
            <a:r>
              <a:rPr lang="en-US" dirty="0"/>
              <a:t>If conditions:</a:t>
            </a:r>
          </a:p>
          <a:p>
            <a:pPr marL="457200" lvl="1" indent="0">
              <a:buNone/>
            </a:pPr>
            <a:r>
              <a:rPr lang="en-US" dirty="0"/>
              <a:t>if variable&gt;5: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DoStuff</a:t>
            </a:r>
            <a:r>
              <a:rPr lang="en-US" dirty="0"/>
              <a:t>()</a:t>
            </a:r>
          </a:p>
          <a:p>
            <a:r>
              <a:rPr lang="en-US" dirty="0"/>
              <a:t>Looping structures:</a:t>
            </a:r>
          </a:p>
          <a:p>
            <a:pPr marL="457200" lvl="1" indent="0">
              <a:buNone/>
            </a:pPr>
            <a:r>
              <a:rPr lang="en-US" dirty="0"/>
              <a:t>while variable == 5: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DoStuff</a:t>
            </a:r>
            <a:r>
              <a:rPr lang="en-US" dirty="0"/>
              <a:t>()</a:t>
            </a:r>
          </a:p>
          <a:p>
            <a:r>
              <a:rPr lang="en-US" dirty="0"/>
              <a:t>Infinite Loops:</a:t>
            </a:r>
          </a:p>
          <a:p>
            <a:pPr marL="457200" lvl="1" indent="0">
              <a:buNone/>
            </a:pPr>
            <a:r>
              <a:rPr lang="en-US" dirty="0"/>
              <a:t>while 0 == 0: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DoStuffForever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246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6111-068E-7648-B75C-9871F4B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motor speeds up and slows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6339-4D42-3D42-8FB8-1CDEB8D4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from </a:t>
            </a:r>
            <a:r>
              <a:rPr lang="en-US" dirty="0"/>
              <a:t>ev3dev.auto </a:t>
            </a:r>
            <a:r>
              <a:rPr lang="en-US" b="1" dirty="0"/>
              <a:t>import </a:t>
            </a:r>
            <a:r>
              <a:rPr lang="en-US" dirty="0"/>
              <a:t>*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dirty="0"/>
              <a:t>time </a:t>
            </a:r>
            <a:r>
              <a:rPr lang="en-US" b="1" dirty="0"/>
              <a:t>import </a:t>
            </a:r>
            <a:r>
              <a:rPr lang="en-US" dirty="0"/>
              <a:t>sleep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LargeMotor</a:t>
            </a:r>
            <a:r>
              <a:rPr lang="en-US" dirty="0"/>
              <a:t>(OUTPUT_A). </a:t>
            </a:r>
            <a:r>
              <a:rPr lang="en-US" i="1" dirty="0"/>
              <a:t># Sets up m as the large motor</a:t>
            </a:r>
            <a:br>
              <a:rPr lang="en-US" i="1" dirty="0"/>
            </a:br>
            <a:r>
              <a:rPr lang="en-US" dirty="0" err="1"/>
              <a:t>btn</a:t>
            </a:r>
            <a:r>
              <a:rPr lang="en-US" dirty="0"/>
              <a:t> = Button()                  	</a:t>
            </a:r>
            <a:r>
              <a:rPr lang="en-US" i="1" dirty="0"/>
              <a:t># Sets up an object to check if a brick button has been pressed</a:t>
            </a:r>
            <a:br>
              <a:rPr lang="en-US" i="1" dirty="0"/>
            </a:br>
            <a:br>
              <a:rPr lang="en-US" i="1" dirty="0"/>
            </a:br>
            <a:r>
              <a:rPr lang="en-US" dirty="0" err="1"/>
              <a:t>DeltaSpeed</a:t>
            </a:r>
            <a:r>
              <a:rPr lang="en-US" dirty="0"/>
              <a:t> = 5</a:t>
            </a:r>
            <a:br>
              <a:rPr lang="en-US" dirty="0"/>
            </a:br>
            <a:r>
              <a:rPr lang="en-US" dirty="0" err="1"/>
              <a:t>CurrentSpeed</a:t>
            </a:r>
            <a:r>
              <a:rPr lang="en-US" dirty="0"/>
              <a:t> = 0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while </a:t>
            </a:r>
            <a:r>
              <a:rPr lang="en-US" dirty="0" err="1"/>
              <a:t>btn.any</a:t>
            </a:r>
            <a:r>
              <a:rPr lang="en-US" dirty="0"/>
              <a:t>()==</a:t>
            </a:r>
            <a:r>
              <a:rPr lang="en-US" b="1" dirty="0"/>
              <a:t>False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 err="1"/>
              <a:t>CurrentSpeed</a:t>
            </a:r>
            <a:r>
              <a:rPr lang="en-US" dirty="0"/>
              <a:t> &gt;= 1000: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DeltaSpeed</a:t>
            </a:r>
            <a:r>
              <a:rPr lang="en-US" dirty="0"/>
              <a:t> = -1*</a:t>
            </a:r>
            <a:r>
              <a:rPr lang="en-US" dirty="0" err="1"/>
              <a:t>DeltaSpeed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 err="1"/>
              <a:t>CurrentSpeed</a:t>
            </a:r>
            <a:r>
              <a:rPr lang="en-US" dirty="0"/>
              <a:t> &lt;= 0: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DeltaSpeed</a:t>
            </a:r>
            <a:r>
              <a:rPr lang="en-US" dirty="0"/>
              <a:t> = -1*</a:t>
            </a:r>
            <a:r>
              <a:rPr lang="en-US" dirty="0" err="1"/>
              <a:t>DeltaSpeed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CurrentSpeed</a:t>
            </a:r>
            <a:r>
              <a:rPr lang="en-US" dirty="0"/>
              <a:t> += </a:t>
            </a:r>
            <a:r>
              <a:rPr lang="en-US" dirty="0" err="1"/>
              <a:t>DeltaSpeed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m.run_forever</a:t>
            </a:r>
            <a:r>
              <a:rPr lang="en-US" dirty="0"/>
              <a:t>(</a:t>
            </a:r>
            <a:r>
              <a:rPr lang="en-US" dirty="0" err="1"/>
              <a:t>speed_sp</a:t>
            </a:r>
            <a:r>
              <a:rPr lang="en-US" dirty="0"/>
              <a:t>=</a:t>
            </a:r>
            <a:r>
              <a:rPr lang="en-US" dirty="0" err="1"/>
              <a:t>CurrentSpeed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sleep(.1)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Sound.beep</a:t>
            </a:r>
            <a:r>
              <a:rPr lang="en-US" dirty="0"/>
              <a:t>().wait()</a:t>
            </a:r>
            <a:br>
              <a:rPr lang="en-US" dirty="0"/>
            </a:br>
            <a:r>
              <a:rPr lang="en-US" dirty="0" err="1"/>
              <a:t>m.stop</a:t>
            </a:r>
            <a:r>
              <a:rPr lang="en-US" dirty="0"/>
              <a:t>(</a:t>
            </a:r>
            <a:r>
              <a:rPr lang="en-US" dirty="0" err="1"/>
              <a:t>stop_action</a:t>
            </a:r>
            <a:r>
              <a:rPr lang="en-US" dirty="0"/>
              <a:t>=</a:t>
            </a:r>
            <a:r>
              <a:rPr lang="en-US" b="1" dirty="0"/>
              <a:t>'brake'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1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64A8-B838-EB4A-8A6E-AE3EEFBC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0A02-AB8B-7543-A90E-49752C05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define functions, equivalent to EV3’s </a:t>
            </a:r>
            <a:r>
              <a:rPr lang="en-US" dirty="0" err="1"/>
              <a:t>MyBlocks</a:t>
            </a:r>
            <a:r>
              <a:rPr lang="en-US" dirty="0"/>
              <a:t>.</a:t>
            </a:r>
          </a:p>
          <a:p>
            <a:r>
              <a:rPr lang="en-US" dirty="0"/>
              <a:t>As before, functions can take inputs and return outputs.  However, they don’t have to!</a:t>
            </a:r>
          </a:p>
          <a:p>
            <a:r>
              <a:rPr lang="en-US" dirty="0"/>
              <a:t>Example 1: 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plusnumber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	return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You would “use” example 1 in your program by saying</a:t>
            </a:r>
          </a:p>
          <a:p>
            <a:pPr marL="457200" lvl="1" indent="0">
              <a:buNone/>
            </a:pPr>
            <a:r>
              <a:rPr lang="en-US" dirty="0"/>
              <a:t>variable = </a:t>
            </a:r>
            <a:r>
              <a:rPr lang="en-US" dirty="0" err="1"/>
              <a:t>plusnumber</a:t>
            </a:r>
            <a:r>
              <a:rPr lang="en-US" dirty="0"/>
              <a:t>(1,2)</a:t>
            </a:r>
          </a:p>
          <a:p>
            <a:pPr marL="457200" lvl="1" indent="0">
              <a:buNone/>
            </a:pPr>
            <a:r>
              <a:rPr lang="en-US" dirty="0"/>
              <a:t>Variable would then have the value 3.</a:t>
            </a:r>
          </a:p>
        </p:txBody>
      </p:sp>
    </p:spTree>
    <p:extLst>
      <p:ext uri="{BB962C8B-B14F-4D97-AF65-F5344CB8AC3E}">
        <p14:creationId xmlns:p14="http://schemas.microsoft.com/office/powerpoint/2010/main" val="277065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6CA6-87CB-FE4D-9F2F-EF1D7E42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Example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8DF6-A9FC-6B4D-9EF4-47C84B60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MoveTheMotor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m.move_timed</a:t>
            </a:r>
            <a:r>
              <a:rPr lang="en-US" dirty="0"/>
              <a:t>(</a:t>
            </a:r>
            <a:r>
              <a:rPr lang="en-US" dirty="0" err="1"/>
              <a:t>speed_sp</a:t>
            </a:r>
            <a:r>
              <a:rPr lang="en-US" dirty="0"/>
              <a:t>=1000,time_sp=1000)</a:t>
            </a:r>
          </a:p>
          <a:p>
            <a:pPr marL="0" indent="0">
              <a:buNone/>
            </a:pPr>
            <a:r>
              <a:rPr lang="en-US" dirty="0"/>
              <a:t>	sleep(1)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m.move_timed</a:t>
            </a:r>
            <a:r>
              <a:rPr lang="en-US" dirty="0"/>
              <a:t>(</a:t>
            </a:r>
            <a:r>
              <a:rPr lang="en-US" dirty="0" err="1"/>
              <a:t>speed_sp</a:t>
            </a:r>
            <a:r>
              <a:rPr lang="en-US" dirty="0"/>
              <a:t>=-500,time_sp=1000)</a:t>
            </a:r>
          </a:p>
          <a:p>
            <a:pPr marL="0" indent="0">
              <a:buNone/>
            </a:pPr>
            <a:r>
              <a:rPr lang="en-US" dirty="0"/>
              <a:t>	sleep(1)</a:t>
            </a:r>
          </a:p>
          <a:p>
            <a:pPr marL="0" indent="0">
              <a:buNone/>
            </a:pPr>
            <a:r>
              <a:rPr lang="en-US" dirty="0"/>
              <a:t>	return # You can use this to “end” a function, even if no value is returned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To use this procedure, you’d have </a:t>
            </a:r>
            <a:r>
              <a:rPr lang="en-US" dirty="0" err="1"/>
              <a:t>MoveTheMotor</a:t>
            </a:r>
            <a:r>
              <a:rPr lang="en-US" dirty="0"/>
              <a:t>() in your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6B5D4-67A1-5144-A8D3-8F01443BFA8E}"/>
              </a:ext>
            </a:extLst>
          </p:cNvPr>
          <p:cNvSpPr txBox="1"/>
          <p:nvPr/>
        </p:nvSpPr>
        <p:spPr>
          <a:xfrm>
            <a:off x="10897849" y="6265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5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BA86-9BAD-9B4B-A31E-B1CEE03F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and Install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1CBE-3C5F-7F47-A8D0-85D2EF0A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358A-EDB5-9B47-AC63-700FB3BA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Download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0A8F-CC51-A14A-9D83-F51C3D08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https://www.jetbrains.com/student/</a:t>
            </a:r>
            <a:endParaRPr lang="en-US" dirty="0"/>
          </a:p>
          <a:p>
            <a:r>
              <a:rPr lang="en-US" dirty="0"/>
              <a:t>Click on “Apply now” and fill out the form.  Use your </a:t>
            </a:r>
            <a:r>
              <a:rPr lang="en-US" dirty="0" err="1"/>
              <a:t>QuestU</a:t>
            </a:r>
            <a:r>
              <a:rPr lang="en-US" dirty="0"/>
              <a:t> email address!</a:t>
            </a:r>
          </a:p>
          <a:p>
            <a:r>
              <a:rPr lang="en-US" dirty="0"/>
              <a:t>Download </a:t>
            </a:r>
            <a:r>
              <a:rPr lang="en-US" dirty="0" err="1"/>
              <a:t>PyCharm</a:t>
            </a:r>
            <a:r>
              <a:rPr lang="en-US" dirty="0"/>
              <a:t> only.  </a:t>
            </a:r>
            <a:r>
              <a:rPr lang="en-US" dirty="0" err="1"/>
              <a:t>JetBrains</a:t>
            </a:r>
            <a:r>
              <a:rPr lang="en-US" dirty="0"/>
              <a:t> makes other programs but we only need </a:t>
            </a:r>
            <a:r>
              <a:rPr lang="en-US" dirty="0" err="1"/>
              <a:t>PyCharm</a:t>
            </a:r>
            <a:r>
              <a:rPr lang="en-US" dirty="0"/>
              <a:t>.</a:t>
            </a:r>
          </a:p>
          <a:p>
            <a:r>
              <a:rPr lang="en-US" dirty="0"/>
              <a:t>Install </a:t>
            </a:r>
            <a:r>
              <a:rPr lang="en-US" dirty="0" err="1"/>
              <a:t>PyCharm</a:t>
            </a:r>
            <a:r>
              <a:rPr lang="en-US" dirty="0"/>
              <a:t> Pro Version and do whatever the instructions say</a:t>
            </a:r>
          </a:p>
        </p:txBody>
      </p:sp>
    </p:spTree>
    <p:extLst>
      <p:ext uri="{BB962C8B-B14F-4D97-AF65-F5344CB8AC3E}">
        <p14:creationId xmlns:p14="http://schemas.microsoft.com/office/powerpoint/2010/main" val="38985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82C1-1593-554B-9E13-8DC33BD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Configure </a:t>
            </a:r>
            <a:r>
              <a:rPr lang="en-US" dirty="0" err="1"/>
              <a:t>PyCharm</a:t>
            </a:r>
            <a:r>
              <a:rPr lang="en-US" dirty="0"/>
              <a:t> for SFTP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1B96-6620-4847-8251-A7EFE1CC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“Pure Python” project, and save it somewhere logical on your computer</a:t>
            </a:r>
          </a:p>
          <a:p>
            <a:r>
              <a:rPr lang="en-US" dirty="0"/>
              <a:t>After creating the project, configure DEPLOYMENT:</a:t>
            </a:r>
          </a:p>
          <a:p>
            <a:pPr lvl="1"/>
            <a:r>
              <a:rPr lang="en-US" dirty="0"/>
              <a:t>In Deployment, configure for SFTP to your brick.  Make sure you change the IP address to match that on the brick.  It will be 192.168.1.x.</a:t>
            </a:r>
          </a:p>
          <a:p>
            <a:pPr lvl="1"/>
            <a:r>
              <a:rPr lang="en-US" dirty="0"/>
              <a:t>Ensure you are on the Lego </a:t>
            </a:r>
            <a:r>
              <a:rPr lang="en-US" dirty="0" err="1"/>
              <a:t>WiFi</a:t>
            </a:r>
            <a:r>
              <a:rPr lang="en-US" dirty="0"/>
              <a:t> network.</a:t>
            </a:r>
          </a:p>
          <a:p>
            <a:pPr lvl="1"/>
            <a:r>
              <a:rPr lang="en-US" dirty="0"/>
              <a:t>Ensure the robot is on the Lego </a:t>
            </a:r>
            <a:r>
              <a:rPr lang="en-US" dirty="0" err="1"/>
              <a:t>WiFi</a:t>
            </a:r>
            <a:r>
              <a:rPr lang="en-US" dirty="0"/>
              <a:t> network.</a:t>
            </a:r>
          </a:p>
          <a:p>
            <a:pPr lvl="1"/>
            <a:r>
              <a:rPr lang="en-US" dirty="0"/>
              <a:t>Set up the SFTP connection with the following settings (next slides)</a:t>
            </a:r>
          </a:p>
        </p:txBody>
      </p:sp>
    </p:spTree>
    <p:extLst>
      <p:ext uri="{BB962C8B-B14F-4D97-AF65-F5344CB8AC3E}">
        <p14:creationId xmlns:p14="http://schemas.microsoft.com/office/powerpoint/2010/main" val="78422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6E63F7-019D-3040-890F-C5A20318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38" y="0"/>
            <a:ext cx="1041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5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9E8626-8310-AC4D-BF34-30B6B410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38" y="0"/>
            <a:ext cx="1041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B625-7422-AE4A-BE4F-BC8B1721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Configuring EV3Dev support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6526-4C5C-9740-A7E9-FDFF5A99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Project-&gt;Project Interpreter, add python-ev3dev to the list.</a:t>
            </a:r>
          </a:p>
          <a:p>
            <a:r>
              <a:rPr lang="en-US" dirty="0"/>
              <a:t>This allows EV3 specific commands to be loaded in and </a:t>
            </a:r>
            <a:r>
              <a:rPr lang="en-US" dirty="0" err="1"/>
              <a:t>autoconfigured</a:t>
            </a:r>
            <a:r>
              <a:rPr lang="en-US" dirty="0"/>
              <a:t> in the Python code editor</a:t>
            </a:r>
          </a:p>
        </p:txBody>
      </p:sp>
    </p:spTree>
    <p:extLst>
      <p:ext uri="{BB962C8B-B14F-4D97-AF65-F5344CB8AC3E}">
        <p14:creationId xmlns:p14="http://schemas.microsoft.com/office/powerpoint/2010/main" val="281343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0DC5-FEE3-674C-B586-59872DC8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Write some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E0A4-F43B-3D45-8270-5274C075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example will run a large motor, connected to port A, for 3 seconds at speed 100.  The range of speeds is 0 to 1000 in EV3DEV Python.</a:t>
            </a:r>
            <a:endParaRPr lang="en-US" b="1" dirty="0"/>
          </a:p>
          <a:p>
            <a:r>
              <a:rPr lang="en-US" dirty="0"/>
              <a:t>from ev3dev.auto import *</a:t>
            </a:r>
            <a:br>
              <a:rPr lang="en-US" dirty="0"/>
            </a:br>
            <a:r>
              <a:rPr lang="en-US" dirty="0"/>
              <a:t>import time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LargeMotor</a:t>
            </a:r>
            <a:r>
              <a:rPr lang="en-US" dirty="0"/>
              <a:t>(OUTPUT_A)</a:t>
            </a:r>
            <a:br>
              <a:rPr lang="en-US" dirty="0"/>
            </a:br>
            <a:r>
              <a:rPr lang="en-US" dirty="0" err="1"/>
              <a:t>m.run_timed</a:t>
            </a:r>
            <a:r>
              <a:rPr lang="en-US" dirty="0"/>
              <a:t>(</a:t>
            </a:r>
            <a:r>
              <a:rPr lang="en-US" dirty="0" err="1"/>
              <a:t>time_sp</a:t>
            </a:r>
            <a:r>
              <a:rPr lang="en-US" dirty="0"/>
              <a:t>=3000, </a:t>
            </a:r>
            <a:r>
              <a:rPr lang="en-US" dirty="0" err="1"/>
              <a:t>speed_sp</a:t>
            </a:r>
            <a:r>
              <a:rPr lang="en-US" dirty="0"/>
              <a:t>=100)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0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456A-1F1C-304B-929D-04E37E4C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Upload code to Brick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86C1-3EE4-CB45-B937-97A5E127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in the code editor, and select Upload to EV3.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567</Words>
  <Application>Microsoft Macintosh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101</vt:lpstr>
      <vt:lpstr>Step 1: Download and Install Python 3</vt:lpstr>
      <vt:lpstr>Step 2: Download PyCharm</vt:lpstr>
      <vt:lpstr>Step 3: Configure PyCharm for SFTP</vt:lpstr>
      <vt:lpstr>PowerPoint Presentation</vt:lpstr>
      <vt:lpstr>PowerPoint Presentation</vt:lpstr>
      <vt:lpstr>Step 4: Configuring EV3Dev support </vt:lpstr>
      <vt:lpstr>Step 5: Write some code</vt:lpstr>
      <vt:lpstr>Step 6: Upload code to Brick</vt:lpstr>
      <vt:lpstr>Step 7: Connect to brick and execute code</vt:lpstr>
      <vt:lpstr>Python Basics</vt:lpstr>
      <vt:lpstr>Python Basics</vt:lpstr>
      <vt:lpstr>Python Basics: Control Structures</vt:lpstr>
      <vt:lpstr>Example: motor speeds up and slows down</vt:lpstr>
      <vt:lpstr>Functions</vt:lpstr>
      <vt:lpstr>Functions: Example 2.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Colin McKinney</dc:creator>
  <cp:lastModifiedBy>Colin McKinney</cp:lastModifiedBy>
  <cp:revision>13</cp:revision>
  <dcterms:created xsi:type="dcterms:W3CDTF">2018-03-22T20:50:30Z</dcterms:created>
  <dcterms:modified xsi:type="dcterms:W3CDTF">2018-03-23T03:28:16Z</dcterms:modified>
</cp:coreProperties>
</file>