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1" r:id="rId4"/>
    <p:sldMasterId id="2147484490" r:id="rId5"/>
  </p:sldMasterIdLst>
  <p:notesMasterIdLst>
    <p:notesMasterId r:id="rId33"/>
  </p:notesMasterIdLst>
  <p:handoutMasterIdLst>
    <p:handoutMasterId r:id="rId34"/>
  </p:handoutMasterIdLst>
  <p:sldIdLst>
    <p:sldId id="319" r:id="rId6"/>
    <p:sldId id="384" r:id="rId7"/>
    <p:sldId id="407" r:id="rId8"/>
    <p:sldId id="408" r:id="rId9"/>
    <p:sldId id="433" r:id="rId10"/>
    <p:sldId id="455" r:id="rId11"/>
    <p:sldId id="434" r:id="rId12"/>
    <p:sldId id="412" r:id="rId13"/>
    <p:sldId id="435" r:id="rId14"/>
    <p:sldId id="441" r:id="rId15"/>
    <p:sldId id="442" r:id="rId16"/>
    <p:sldId id="436" r:id="rId17"/>
    <p:sldId id="444" r:id="rId18"/>
    <p:sldId id="443" r:id="rId19"/>
    <p:sldId id="438" r:id="rId20"/>
    <p:sldId id="439" r:id="rId21"/>
    <p:sldId id="440" r:id="rId22"/>
    <p:sldId id="432" r:id="rId23"/>
    <p:sldId id="447" r:id="rId24"/>
    <p:sldId id="446" r:id="rId25"/>
    <p:sldId id="448" r:id="rId26"/>
    <p:sldId id="445" r:id="rId27"/>
    <p:sldId id="449" r:id="rId28"/>
    <p:sldId id="450" r:id="rId29"/>
    <p:sldId id="451" r:id="rId30"/>
    <p:sldId id="454" r:id="rId31"/>
    <p:sldId id="452" r:id="rId32"/>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A53B3A"/>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02EDAE8-FB45-45FD-B4AA-F4AEDAF5DAF8}" v="401" dt="2019-07-27T07:11:20.44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134" autoAdjust="0"/>
    <p:restoredTop sz="91051" autoAdjust="0"/>
  </p:normalViewPr>
  <p:slideViewPr>
    <p:cSldViewPr snapToGrid="0">
      <p:cViewPr varScale="1">
        <p:scale>
          <a:sx n="85" d="100"/>
          <a:sy n="85" d="100"/>
        </p:scale>
        <p:origin x="1219" y="53"/>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handoutMaster" Target="handoutMasters/handout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theme" Target="theme/theme1.xml"/><Relationship Id="rId40" Type="http://schemas.microsoft.com/office/2015/10/relationships/revisionInfo" Target="revisionInfo.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son Holdsworth" userId="c78b5665-14f9-4325-a568-5ce9569f344d" providerId="ADAL" clId="{802EDAE8-FB45-45FD-B4AA-F4AEDAF5DAF8}"/>
    <pc:docChg chg="undo custSel modSld sldOrd">
      <pc:chgData name="Jason Holdsworth" userId="c78b5665-14f9-4325-a568-5ce9569f344d" providerId="ADAL" clId="{802EDAE8-FB45-45FD-B4AA-F4AEDAF5DAF8}" dt="2019-07-27T07:13:05.204" v="787" actId="1076"/>
      <pc:docMkLst>
        <pc:docMk/>
      </pc:docMkLst>
      <pc:sldChg chg="addSp modSp">
        <pc:chgData name="Jason Holdsworth" userId="c78b5665-14f9-4325-a568-5ce9569f344d" providerId="ADAL" clId="{802EDAE8-FB45-45FD-B4AA-F4AEDAF5DAF8}" dt="2019-07-27T07:07:09.636" v="496" actId="1440"/>
        <pc:sldMkLst>
          <pc:docMk/>
          <pc:sldMk cId="3914178976" sldId="412"/>
        </pc:sldMkLst>
        <pc:spChg chg="mod">
          <ac:chgData name="Jason Holdsworth" userId="c78b5665-14f9-4325-a568-5ce9569f344d" providerId="ADAL" clId="{802EDAE8-FB45-45FD-B4AA-F4AEDAF5DAF8}" dt="2019-07-27T07:07:03.819" v="494" actId="14100"/>
          <ac:spMkLst>
            <pc:docMk/>
            <pc:sldMk cId="3914178976" sldId="412"/>
            <ac:spMk id="3" creationId="{00000000-0000-0000-0000-000000000000}"/>
          </ac:spMkLst>
        </pc:spChg>
        <pc:picChg chg="add mod">
          <ac:chgData name="Jason Holdsworth" userId="c78b5665-14f9-4325-a568-5ce9569f344d" providerId="ADAL" clId="{802EDAE8-FB45-45FD-B4AA-F4AEDAF5DAF8}" dt="2019-07-27T07:07:09.636" v="496" actId="1440"/>
          <ac:picMkLst>
            <pc:docMk/>
            <pc:sldMk cId="3914178976" sldId="412"/>
            <ac:picMk id="2050" creationId="{14D75BE6-400B-4804-8478-4DDD125E96B3}"/>
          </ac:picMkLst>
        </pc:picChg>
      </pc:sldChg>
      <pc:sldChg chg="delSp">
        <pc:chgData name="Jason Holdsworth" userId="c78b5665-14f9-4325-a568-5ce9569f344d" providerId="ADAL" clId="{802EDAE8-FB45-45FD-B4AA-F4AEDAF5DAF8}" dt="2019-07-27T07:09:16.971" v="517" actId="478"/>
        <pc:sldMkLst>
          <pc:docMk/>
          <pc:sldMk cId="1893239626" sldId="432"/>
        </pc:sldMkLst>
        <pc:picChg chg="del">
          <ac:chgData name="Jason Holdsworth" userId="c78b5665-14f9-4325-a568-5ce9569f344d" providerId="ADAL" clId="{802EDAE8-FB45-45FD-B4AA-F4AEDAF5DAF8}" dt="2019-07-27T07:09:16.971" v="517" actId="478"/>
          <ac:picMkLst>
            <pc:docMk/>
            <pc:sldMk cId="1893239626" sldId="432"/>
            <ac:picMk id="5" creationId="{00000000-0000-0000-0000-000000000000}"/>
          </ac:picMkLst>
        </pc:picChg>
      </pc:sldChg>
      <pc:sldChg chg="modSp modAnim">
        <pc:chgData name="Jason Holdsworth" userId="c78b5665-14f9-4325-a568-5ce9569f344d" providerId="ADAL" clId="{802EDAE8-FB45-45FD-B4AA-F4AEDAF5DAF8}" dt="2019-07-27T07:03:16.526" v="179" actId="6549"/>
        <pc:sldMkLst>
          <pc:docMk/>
          <pc:sldMk cId="3857371125" sldId="433"/>
        </pc:sldMkLst>
        <pc:spChg chg="mod">
          <ac:chgData name="Jason Holdsworth" userId="c78b5665-14f9-4325-a568-5ce9569f344d" providerId="ADAL" clId="{802EDAE8-FB45-45FD-B4AA-F4AEDAF5DAF8}" dt="2019-07-27T07:03:16.526" v="179" actId="6549"/>
          <ac:spMkLst>
            <pc:docMk/>
            <pc:sldMk cId="3857371125" sldId="433"/>
            <ac:spMk id="2" creationId="{00000000-0000-0000-0000-000000000000}"/>
          </ac:spMkLst>
        </pc:spChg>
        <pc:spChg chg="mod">
          <ac:chgData name="Jason Holdsworth" userId="c78b5665-14f9-4325-a568-5ce9569f344d" providerId="ADAL" clId="{802EDAE8-FB45-45FD-B4AA-F4AEDAF5DAF8}" dt="2019-07-27T07:03:04.324" v="176" actId="20577"/>
          <ac:spMkLst>
            <pc:docMk/>
            <pc:sldMk cId="3857371125" sldId="433"/>
            <ac:spMk id="3" creationId="{00000000-0000-0000-0000-000000000000}"/>
          </ac:spMkLst>
        </pc:spChg>
      </pc:sldChg>
      <pc:sldChg chg="modSp modAnim">
        <pc:chgData name="Jason Holdsworth" userId="c78b5665-14f9-4325-a568-5ce9569f344d" providerId="ADAL" clId="{802EDAE8-FB45-45FD-B4AA-F4AEDAF5DAF8}" dt="2019-07-27T07:05:25.575" v="427" actId="15"/>
        <pc:sldMkLst>
          <pc:docMk/>
          <pc:sldMk cId="2158242921" sldId="434"/>
        </pc:sldMkLst>
        <pc:spChg chg="mod">
          <ac:chgData name="Jason Holdsworth" userId="c78b5665-14f9-4325-a568-5ce9569f344d" providerId="ADAL" clId="{802EDAE8-FB45-45FD-B4AA-F4AEDAF5DAF8}" dt="2019-07-27T07:05:12.516" v="419" actId="20577"/>
          <ac:spMkLst>
            <pc:docMk/>
            <pc:sldMk cId="2158242921" sldId="434"/>
            <ac:spMk id="2" creationId="{00000000-0000-0000-0000-000000000000}"/>
          </ac:spMkLst>
        </pc:spChg>
        <pc:spChg chg="mod">
          <ac:chgData name="Jason Holdsworth" userId="c78b5665-14f9-4325-a568-5ce9569f344d" providerId="ADAL" clId="{802EDAE8-FB45-45FD-B4AA-F4AEDAF5DAF8}" dt="2019-07-27T07:05:25.575" v="427" actId="15"/>
          <ac:spMkLst>
            <pc:docMk/>
            <pc:sldMk cId="2158242921" sldId="434"/>
            <ac:spMk id="3" creationId="{00000000-0000-0000-0000-000000000000}"/>
          </ac:spMkLst>
        </pc:spChg>
      </pc:sldChg>
      <pc:sldChg chg="modSp">
        <pc:chgData name="Jason Holdsworth" userId="c78b5665-14f9-4325-a568-5ce9569f344d" providerId="ADAL" clId="{802EDAE8-FB45-45FD-B4AA-F4AEDAF5DAF8}" dt="2019-07-27T07:07:24.667" v="498" actId="14100"/>
        <pc:sldMkLst>
          <pc:docMk/>
          <pc:sldMk cId="2018584067" sldId="435"/>
        </pc:sldMkLst>
        <pc:picChg chg="mod">
          <ac:chgData name="Jason Holdsworth" userId="c78b5665-14f9-4325-a568-5ce9569f344d" providerId="ADAL" clId="{802EDAE8-FB45-45FD-B4AA-F4AEDAF5DAF8}" dt="2019-07-27T07:07:24.667" v="498" actId="14100"/>
          <ac:picMkLst>
            <pc:docMk/>
            <pc:sldMk cId="2018584067" sldId="435"/>
            <ac:picMk id="6" creationId="{00000000-0000-0000-0000-000000000000}"/>
          </ac:picMkLst>
        </pc:picChg>
      </pc:sldChg>
      <pc:sldChg chg="modSp">
        <pc:chgData name="Jason Holdsworth" userId="c78b5665-14f9-4325-a568-5ce9569f344d" providerId="ADAL" clId="{802EDAE8-FB45-45FD-B4AA-F4AEDAF5DAF8}" dt="2019-07-27T07:08:32.221" v="514" actId="313"/>
        <pc:sldMkLst>
          <pc:docMk/>
          <pc:sldMk cId="2450222957" sldId="438"/>
        </pc:sldMkLst>
        <pc:spChg chg="mod">
          <ac:chgData name="Jason Holdsworth" userId="c78b5665-14f9-4325-a568-5ce9569f344d" providerId="ADAL" clId="{802EDAE8-FB45-45FD-B4AA-F4AEDAF5DAF8}" dt="2019-07-27T07:08:32.221" v="514" actId="313"/>
          <ac:spMkLst>
            <pc:docMk/>
            <pc:sldMk cId="2450222957" sldId="438"/>
            <ac:spMk id="2" creationId="{00000000-0000-0000-0000-000000000000}"/>
          </ac:spMkLst>
        </pc:spChg>
      </pc:sldChg>
      <pc:sldChg chg="modSp">
        <pc:chgData name="Jason Holdsworth" userId="c78b5665-14f9-4325-a568-5ce9569f344d" providerId="ADAL" clId="{802EDAE8-FB45-45FD-B4AA-F4AEDAF5DAF8}" dt="2019-07-27T07:08:46.495" v="516" actId="12"/>
        <pc:sldMkLst>
          <pc:docMk/>
          <pc:sldMk cId="1907943446" sldId="439"/>
        </pc:sldMkLst>
        <pc:spChg chg="mod">
          <ac:chgData name="Jason Holdsworth" userId="c78b5665-14f9-4325-a568-5ce9569f344d" providerId="ADAL" clId="{802EDAE8-FB45-45FD-B4AA-F4AEDAF5DAF8}" dt="2019-07-27T07:08:46.495" v="516" actId="12"/>
          <ac:spMkLst>
            <pc:docMk/>
            <pc:sldMk cId="1907943446" sldId="439"/>
            <ac:spMk id="3" creationId="{00000000-0000-0000-0000-000000000000}"/>
          </ac:spMkLst>
        </pc:spChg>
      </pc:sldChg>
      <pc:sldChg chg="modSp">
        <pc:chgData name="Jason Holdsworth" userId="c78b5665-14f9-4325-a568-5ce9569f344d" providerId="ADAL" clId="{802EDAE8-FB45-45FD-B4AA-F4AEDAF5DAF8}" dt="2019-07-27T07:07:30.403" v="500" actId="14100"/>
        <pc:sldMkLst>
          <pc:docMk/>
          <pc:sldMk cId="832190252" sldId="441"/>
        </pc:sldMkLst>
        <pc:picChg chg="mod">
          <ac:chgData name="Jason Holdsworth" userId="c78b5665-14f9-4325-a568-5ce9569f344d" providerId="ADAL" clId="{802EDAE8-FB45-45FD-B4AA-F4AEDAF5DAF8}" dt="2019-07-27T07:07:30.403" v="500" actId="14100"/>
          <ac:picMkLst>
            <pc:docMk/>
            <pc:sldMk cId="832190252" sldId="441"/>
            <ac:picMk id="5" creationId="{00000000-0000-0000-0000-000000000000}"/>
          </ac:picMkLst>
        </pc:picChg>
      </pc:sldChg>
      <pc:sldChg chg="modSp">
        <pc:chgData name="Jason Holdsworth" userId="c78b5665-14f9-4325-a568-5ce9569f344d" providerId="ADAL" clId="{802EDAE8-FB45-45FD-B4AA-F4AEDAF5DAF8}" dt="2019-07-27T07:07:56.156" v="503" actId="1076"/>
        <pc:sldMkLst>
          <pc:docMk/>
          <pc:sldMk cId="3096200111" sldId="442"/>
        </pc:sldMkLst>
        <pc:spChg chg="mod">
          <ac:chgData name="Jason Holdsworth" userId="c78b5665-14f9-4325-a568-5ce9569f344d" providerId="ADAL" clId="{802EDAE8-FB45-45FD-B4AA-F4AEDAF5DAF8}" dt="2019-07-27T07:07:56.156" v="503" actId="1076"/>
          <ac:spMkLst>
            <pc:docMk/>
            <pc:sldMk cId="3096200111" sldId="442"/>
            <ac:spMk id="3" creationId="{00000000-0000-0000-0000-000000000000}"/>
          </ac:spMkLst>
        </pc:spChg>
        <pc:picChg chg="mod modCrop">
          <ac:chgData name="Jason Holdsworth" userId="c78b5665-14f9-4325-a568-5ce9569f344d" providerId="ADAL" clId="{802EDAE8-FB45-45FD-B4AA-F4AEDAF5DAF8}" dt="2019-07-27T07:07:47.211" v="502" actId="732"/>
          <ac:picMkLst>
            <pc:docMk/>
            <pc:sldMk cId="3096200111" sldId="442"/>
            <ac:picMk id="5" creationId="{00000000-0000-0000-0000-000000000000}"/>
          </ac:picMkLst>
        </pc:picChg>
      </pc:sldChg>
      <pc:sldChg chg="addSp modSp modNotesTx">
        <pc:chgData name="Jason Holdsworth" userId="c78b5665-14f9-4325-a568-5ce9569f344d" providerId="ADAL" clId="{802EDAE8-FB45-45FD-B4AA-F4AEDAF5DAF8}" dt="2019-07-27T07:10:45.203" v="646" actId="20577"/>
        <pc:sldMkLst>
          <pc:docMk/>
          <pc:sldMk cId="294434601" sldId="445"/>
        </pc:sldMkLst>
        <pc:spChg chg="mod">
          <ac:chgData name="Jason Holdsworth" userId="c78b5665-14f9-4325-a568-5ce9569f344d" providerId="ADAL" clId="{802EDAE8-FB45-45FD-B4AA-F4AEDAF5DAF8}" dt="2019-07-27T07:10:45.203" v="646" actId="20577"/>
          <ac:spMkLst>
            <pc:docMk/>
            <pc:sldMk cId="294434601" sldId="445"/>
            <ac:spMk id="2" creationId="{00000000-0000-0000-0000-000000000000}"/>
          </ac:spMkLst>
        </pc:spChg>
        <pc:spChg chg="add mod">
          <ac:chgData name="Jason Holdsworth" userId="c78b5665-14f9-4325-a568-5ce9569f344d" providerId="ADAL" clId="{802EDAE8-FB45-45FD-B4AA-F4AEDAF5DAF8}" dt="2019-07-27T07:10:15.349" v="632" actId="403"/>
          <ac:spMkLst>
            <pc:docMk/>
            <pc:sldMk cId="294434601" sldId="445"/>
            <ac:spMk id="3" creationId="{5C9070C0-56B5-426D-9640-1357BF0A72C9}"/>
          </ac:spMkLst>
        </pc:spChg>
        <pc:picChg chg="mod">
          <ac:chgData name="Jason Holdsworth" userId="c78b5665-14f9-4325-a568-5ce9569f344d" providerId="ADAL" clId="{802EDAE8-FB45-45FD-B4AA-F4AEDAF5DAF8}" dt="2019-07-27T07:09:48.291" v="622" actId="1076"/>
          <ac:picMkLst>
            <pc:docMk/>
            <pc:sldMk cId="294434601" sldId="445"/>
            <ac:picMk id="6" creationId="{00000000-0000-0000-0000-000000000000}"/>
          </ac:picMkLst>
        </pc:picChg>
        <pc:picChg chg="add mod">
          <ac:chgData name="Jason Holdsworth" userId="c78b5665-14f9-4325-a568-5ce9569f344d" providerId="ADAL" clId="{802EDAE8-FB45-45FD-B4AA-F4AEDAF5DAF8}" dt="2019-07-27T07:10:07.203" v="628" actId="571"/>
          <ac:picMkLst>
            <pc:docMk/>
            <pc:sldMk cId="294434601" sldId="445"/>
            <ac:picMk id="7" creationId="{70870FDF-8B08-4AEE-B023-D280830B2312}"/>
          </ac:picMkLst>
        </pc:picChg>
      </pc:sldChg>
      <pc:sldChg chg="modSp ord">
        <pc:chgData name="Jason Holdsworth" userId="c78b5665-14f9-4325-a568-5ce9569f344d" providerId="ADAL" clId="{802EDAE8-FB45-45FD-B4AA-F4AEDAF5DAF8}" dt="2019-07-27T07:13:05.204" v="787" actId="1076"/>
        <pc:sldMkLst>
          <pc:docMk/>
          <pc:sldMk cId="847412075" sldId="451"/>
        </pc:sldMkLst>
        <pc:spChg chg="mod">
          <ac:chgData name="Jason Holdsworth" userId="c78b5665-14f9-4325-a568-5ce9569f344d" providerId="ADAL" clId="{802EDAE8-FB45-45FD-B4AA-F4AEDAF5DAF8}" dt="2019-07-27T07:12:55.876" v="786" actId="20577"/>
          <ac:spMkLst>
            <pc:docMk/>
            <pc:sldMk cId="847412075" sldId="451"/>
            <ac:spMk id="2" creationId="{00000000-0000-0000-0000-000000000000}"/>
          </ac:spMkLst>
        </pc:spChg>
        <pc:picChg chg="mod">
          <ac:chgData name="Jason Holdsworth" userId="c78b5665-14f9-4325-a568-5ce9569f344d" providerId="ADAL" clId="{802EDAE8-FB45-45FD-B4AA-F4AEDAF5DAF8}" dt="2019-07-27T07:13:05.204" v="787" actId="1076"/>
          <ac:picMkLst>
            <pc:docMk/>
            <pc:sldMk cId="847412075" sldId="451"/>
            <ac:picMk id="5" creationId="{00000000-0000-0000-0000-000000000000}"/>
          </ac:picMkLst>
        </pc:picChg>
      </pc:sldChg>
      <pc:sldChg chg="ord">
        <pc:chgData name="Jason Holdsworth" userId="c78b5665-14f9-4325-a568-5ce9569f344d" providerId="ADAL" clId="{802EDAE8-FB45-45FD-B4AA-F4AEDAF5DAF8}" dt="2019-07-27T07:11:10.876" v="647"/>
        <pc:sldMkLst>
          <pc:docMk/>
          <pc:sldMk cId="3719367426" sldId="454"/>
        </pc:sldMkLst>
      </pc:sldChg>
      <pc:sldChg chg="addSp delSp modSp ord">
        <pc:chgData name="Jason Holdsworth" userId="c78b5665-14f9-4325-a568-5ce9569f344d" providerId="ADAL" clId="{802EDAE8-FB45-45FD-B4AA-F4AEDAF5DAF8}" dt="2019-07-27T07:03:26.069" v="180"/>
        <pc:sldMkLst>
          <pc:docMk/>
          <pc:sldMk cId="442719729" sldId="455"/>
        </pc:sldMkLst>
        <pc:spChg chg="add del mod">
          <ac:chgData name="Jason Holdsworth" userId="c78b5665-14f9-4325-a568-5ce9569f344d" providerId="ADAL" clId="{802EDAE8-FB45-45FD-B4AA-F4AEDAF5DAF8}" dt="2019-07-27T06:55:45.563" v="1" actId="478"/>
          <ac:spMkLst>
            <pc:docMk/>
            <pc:sldMk cId="442719729" sldId="455"/>
            <ac:spMk id="4" creationId="{09D48005-26A8-42A0-9348-68CBB7C9A3CF}"/>
          </ac:spMkLst>
        </pc:spChg>
        <pc:graphicFrameChg chg="add mod modGraphic">
          <ac:chgData name="Jason Holdsworth" userId="c78b5665-14f9-4325-a568-5ce9569f344d" providerId="ADAL" clId="{802EDAE8-FB45-45FD-B4AA-F4AEDAF5DAF8}" dt="2019-07-27T07:00:10.331" v="28" actId="207"/>
          <ac:graphicFrameMkLst>
            <pc:docMk/>
            <pc:sldMk cId="442719729" sldId="455"/>
            <ac:graphicFrameMk id="5" creationId="{57FC895E-083B-4A42-9225-87D0AEA91FE5}"/>
          </ac:graphicFrameMkLst>
        </pc:graphicFrameChg>
        <pc:graphicFrameChg chg="del">
          <ac:chgData name="Jason Holdsworth" userId="c78b5665-14f9-4325-a568-5ce9569f344d" providerId="ADAL" clId="{802EDAE8-FB45-45FD-B4AA-F4AEDAF5DAF8}" dt="2019-07-27T06:55:42.458" v="0" actId="478"/>
          <ac:graphicFrameMkLst>
            <pc:docMk/>
            <pc:sldMk cId="442719729" sldId="455"/>
            <ac:graphicFrameMk id="7" creationId="{00000000-0000-0000-0000-000000000000}"/>
          </ac:graphicFrameMkLst>
        </pc:graphicFrame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FF364F8-944A-5749-910B-108C6C6D0C03}" type="datetimeFigureOut">
              <a:rPr lang="en-US" smtClean="0"/>
              <a:t>7/29/2019</a:t>
            </a:fld>
            <a:endParaRPr lang="en-GB"/>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8E7C8A9-C49E-7B4E-A0AB-896E68C42856}" type="slidenum">
              <a:rPr lang="en-GB" smtClean="0"/>
              <a:t>‹#›</a:t>
            </a:fld>
            <a:endParaRPr lang="en-GB"/>
          </a:p>
        </p:txBody>
      </p:sp>
    </p:spTree>
    <p:extLst>
      <p:ext uri="{BB962C8B-B14F-4D97-AF65-F5344CB8AC3E}">
        <p14:creationId xmlns:p14="http://schemas.microsoft.com/office/powerpoint/2010/main" val="6753907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782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a:latin typeface="Arial" charset="0"/>
                <a:ea typeface="+mn-ea"/>
                <a:cs typeface="+mn-cs"/>
              </a:defRPr>
            </a:lvl1pPr>
          </a:lstStyle>
          <a:p>
            <a:pPr>
              <a:defRPr/>
            </a:pPr>
            <a:endParaRPr lang="en-US"/>
          </a:p>
        </p:txBody>
      </p:sp>
      <p:sp>
        <p:nvSpPr>
          <p:cNvPr id="7782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cs typeface="+mn-cs"/>
              </a:defRPr>
            </a:lvl1pPr>
          </a:lstStyle>
          <a:p>
            <a:pPr>
              <a:defRPr/>
            </a:pPr>
            <a:fld id="{25F9EDBE-3CE4-8845-8727-38A786359B6E}" type="datetimeFigureOut">
              <a:rPr lang="en-US"/>
              <a:pPr>
                <a:defRPr/>
              </a:pPr>
              <a:t>7/29/2019</a:t>
            </a:fld>
            <a:endParaRPr lang="en-US"/>
          </a:p>
        </p:txBody>
      </p:sp>
      <p:sp>
        <p:nvSpPr>
          <p:cNvPr id="614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Lst>
        </p:spPr>
      </p:sp>
      <p:sp>
        <p:nvSpPr>
          <p:cNvPr id="7782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783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a:latin typeface="Arial" charset="0"/>
                <a:ea typeface="+mn-ea"/>
                <a:cs typeface="+mn-cs"/>
              </a:defRPr>
            </a:lvl1pPr>
          </a:lstStyle>
          <a:p>
            <a:pPr>
              <a:defRPr/>
            </a:pPr>
            <a:endParaRPr lang="en-US"/>
          </a:p>
        </p:txBody>
      </p:sp>
      <p:sp>
        <p:nvSpPr>
          <p:cNvPr id="7783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cs typeface="+mn-cs"/>
              </a:defRPr>
            </a:lvl1pPr>
          </a:lstStyle>
          <a:p>
            <a:pPr>
              <a:defRPr/>
            </a:pPr>
            <a:fld id="{CE7564DD-907A-A84A-9426-BF36A4674A07}" type="slidenum">
              <a:rPr lang="en-US"/>
              <a:pPr>
                <a:defRPr/>
              </a:pPr>
              <a:t>‹#›</a:t>
            </a:fld>
            <a:endParaRPr lang="en-US"/>
          </a:p>
        </p:txBody>
      </p:sp>
    </p:spTree>
    <p:extLst>
      <p:ext uri="{BB962C8B-B14F-4D97-AF65-F5344CB8AC3E}">
        <p14:creationId xmlns:p14="http://schemas.microsoft.com/office/powerpoint/2010/main" val="1273570321"/>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Calibri" pitchFamily="34" charset="0"/>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Calibri" pitchFamily="34" charset="0"/>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Calibri" pitchFamily="34" charset="0"/>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Calibri" pitchFamily="34" charset="0"/>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Calibri" pitchFamily="34"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fld id="{8262EFD3-0E42-FC43-BF50-FFD140BBDC56}" type="slidenum">
              <a:rPr lang="en-US" sz="1200"/>
              <a:pPr/>
              <a:t>1</a:t>
            </a:fld>
            <a:endParaRPr lang="en-US" sz="1200" dirty="0"/>
          </a:p>
        </p:txBody>
      </p:sp>
      <p:sp>
        <p:nvSpPr>
          <p:cNvPr id="8194" name="Rectangle 2"/>
          <p:cNvSpPr>
            <a:spLocks noGrp="1" noRot="1" noChangeAspect="1" noChangeArrowheads="1" noTextEdit="1"/>
          </p:cNvSpPr>
          <p:nvPr>
            <p:ph type="sldImg"/>
          </p:nvPr>
        </p:nvSpPr>
        <p:spPr>
          <a:ln/>
        </p:spPr>
      </p:sp>
      <p:sp>
        <p:nvSpPr>
          <p:cNvPr id="8195"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s-EC">
              <a:latin typeface="Calibri" charset="0"/>
            </a:endParaRPr>
          </a:p>
        </p:txBody>
      </p:sp>
    </p:spTree>
    <p:extLst>
      <p:ext uri="{BB962C8B-B14F-4D97-AF65-F5344CB8AC3E}">
        <p14:creationId xmlns:p14="http://schemas.microsoft.com/office/powerpoint/2010/main" val="4242383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Other</a:t>
            </a:r>
            <a:r>
              <a:rPr lang="en-GB" baseline="0" dirty="0"/>
              <a:t> benefits are greater responsiveness to changing customer requirements, better risk mitigation and better quality software</a:t>
            </a:r>
            <a:endParaRPr lang="en-GB" dirty="0"/>
          </a:p>
        </p:txBody>
      </p:sp>
      <p:sp>
        <p:nvSpPr>
          <p:cNvPr id="4" name="Slide Number Placeholder 3"/>
          <p:cNvSpPr>
            <a:spLocks noGrp="1"/>
          </p:cNvSpPr>
          <p:nvPr>
            <p:ph type="sldNum" sz="quarter" idx="10"/>
          </p:nvPr>
        </p:nvSpPr>
        <p:spPr/>
        <p:txBody>
          <a:bodyPr/>
          <a:lstStyle/>
          <a:p>
            <a:pPr>
              <a:defRPr/>
            </a:pPr>
            <a:fld id="{CE7564DD-907A-A84A-9426-BF36A4674A07}" type="slidenum">
              <a:rPr lang="en-US" smtClean="0"/>
              <a:pPr>
                <a:defRPr/>
              </a:pPr>
              <a:t>11</a:t>
            </a:fld>
            <a:endParaRPr lang="en-US"/>
          </a:p>
        </p:txBody>
      </p:sp>
    </p:spTree>
    <p:extLst>
      <p:ext uri="{BB962C8B-B14F-4D97-AF65-F5344CB8AC3E}">
        <p14:creationId xmlns:p14="http://schemas.microsoft.com/office/powerpoint/2010/main" val="19152003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1200" dirty="0"/>
              <a:t>Begun in March 2006, goal was to digitise case records of FBI investigations</a:t>
            </a:r>
          </a:p>
          <a:p>
            <a:r>
              <a:rPr lang="en-AU" sz="1200" dirty="0"/>
              <a:t>Targeting an end-user base of more than 30,000 FBI agents, analysts, and administrative employees. </a:t>
            </a:r>
            <a:br>
              <a:rPr lang="en-AU" sz="1200" dirty="0"/>
            </a:br>
            <a:endParaRPr lang="en-AU" sz="1200" dirty="0"/>
          </a:p>
          <a:p>
            <a:r>
              <a:rPr lang="en-AU" sz="1200" dirty="0"/>
              <a:t>Original estimates for Sentinel were $451 million to develop and deploy by December 2009  to be developed in 4 phases using a traditional software development process (waterfall).</a:t>
            </a:r>
            <a:br>
              <a:rPr lang="en-AU" sz="1200" dirty="0"/>
            </a:br>
            <a:endParaRPr lang="en-AU" sz="1200" dirty="0"/>
          </a:p>
          <a:p>
            <a:r>
              <a:rPr lang="en-AU" sz="1200" dirty="0"/>
              <a:t>By August 2010, the FBI had spent $405 million of the $451 million Sentinel budget but delivered the functionality for only two of Sentinel's four phases. </a:t>
            </a:r>
            <a:br>
              <a:rPr lang="en-AU" sz="1200" dirty="0"/>
            </a:br>
            <a:endParaRPr lang="en-AU" sz="1200" dirty="0"/>
          </a:p>
          <a:p>
            <a:r>
              <a:rPr lang="en-AU" sz="1200" dirty="0"/>
              <a:t>Because of the cost and timeline overages, the FBI issued a stop-work order in July 2010 that directed Lockheed Martin to halt all work on the two remaining phases of Sentinel.</a:t>
            </a:r>
          </a:p>
          <a:p>
            <a:endParaRPr lang="en-GB" dirty="0"/>
          </a:p>
        </p:txBody>
      </p:sp>
      <p:sp>
        <p:nvSpPr>
          <p:cNvPr id="4" name="Slide Number Placeholder 3"/>
          <p:cNvSpPr>
            <a:spLocks noGrp="1"/>
          </p:cNvSpPr>
          <p:nvPr>
            <p:ph type="sldNum" sz="quarter" idx="10"/>
          </p:nvPr>
        </p:nvSpPr>
        <p:spPr/>
        <p:txBody>
          <a:bodyPr/>
          <a:lstStyle/>
          <a:p>
            <a:pPr>
              <a:defRPr/>
            </a:pPr>
            <a:fld id="{CE7564DD-907A-A84A-9426-BF36A4674A07}" type="slidenum">
              <a:rPr lang="en-US" smtClean="0"/>
              <a:pPr>
                <a:defRPr/>
              </a:pPr>
              <a:t>12</a:t>
            </a:fld>
            <a:endParaRPr lang="en-US"/>
          </a:p>
        </p:txBody>
      </p:sp>
    </p:spTree>
    <p:extLst>
      <p:ext uri="{BB962C8B-B14F-4D97-AF65-F5344CB8AC3E}">
        <p14:creationId xmlns:p14="http://schemas.microsoft.com/office/powerpoint/2010/main" val="9713250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1200" b="0" i="0" kern="1200" dirty="0">
                <a:solidFill>
                  <a:schemeClr val="tx1"/>
                </a:solidFill>
                <a:effectLst/>
                <a:latin typeface="Calibri" pitchFamily="34" charset="0"/>
                <a:ea typeface="ＭＳ Ｐゴシック" charset="0"/>
                <a:cs typeface="ＭＳ Ｐゴシック" charset="0"/>
              </a:rPr>
              <a:t>By 2009, the FBI recruited a new chief information officer (CIO) and chief technology officer (CTO) with experience managing organizations that built software using our approach. They decided to see if this more agile approach could help the FBI. In 2010, the CTO told the Department of Justice that he was going to change the approach for Sentinel. He asserted that this new approach would streamline decision-making processes and allow the FBI to deliver Sentinel within budget. The FBI told the Inspector General at the Department of Justice that it believed it would be able to complete Sentinel with the remaining Sentinel budget and within 12 months of recommencing. An audit conducted by Mitre had previously concluded that the FBI would need an additional $35 million and six more years if it had continued with its traditional approach.</a:t>
            </a:r>
          </a:p>
          <a:p>
            <a:r>
              <a:rPr lang="en-AU" sz="1200" b="0" i="0" kern="1200" dirty="0">
                <a:solidFill>
                  <a:schemeClr val="tx1"/>
                </a:solidFill>
                <a:effectLst/>
                <a:latin typeface="Calibri" pitchFamily="34" charset="0"/>
                <a:ea typeface="ＭＳ Ｐゴシック" charset="0"/>
                <a:cs typeface="ＭＳ Ｐゴシック" charset="0"/>
              </a:rPr>
              <a:t>The FBI moved the entire Sentinel project to the basement of the FBI building in Washington, DC, and reduced the Sentinel staff from 400 to 45 people, 15 of whom were programmers. The CTO ran the project himself, managing toward a goal of delivering some of Sentinel's functionality every 30 days. Each increment of functionality had to meet all of the final functional and </a:t>
            </a:r>
            <a:r>
              <a:rPr lang="en-AU" sz="1200" b="0" i="0" kern="1200" dirty="0" err="1">
                <a:solidFill>
                  <a:schemeClr val="tx1"/>
                </a:solidFill>
                <a:effectLst/>
                <a:latin typeface="Calibri" pitchFamily="34" charset="0"/>
                <a:ea typeface="ＭＳ Ｐゴシック" charset="0"/>
                <a:cs typeface="ＭＳ Ｐゴシック" charset="0"/>
              </a:rPr>
              <a:t>nonfunctional</a:t>
            </a:r>
            <a:r>
              <a:rPr lang="en-AU" sz="1200" b="0" i="0" kern="1200" dirty="0">
                <a:solidFill>
                  <a:schemeClr val="tx1"/>
                </a:solidFill>
                <a:effectLst/>
                <a:latin typeface="Calibri" pitchFamily="34" charset="0"/>
                <a:ea typeface="ＭＳ Ｐゴシック" charset="0"/>
                <a:cs typeface="ＭＳ Ｐゴシック" charset="0"/>
              </a:rPr>
              <a:t> requirements—this was no “first draft” software. Every three months, the FBI would deploy the features that had been built in the preceding three iterations into a field pilot.</a:t>
            </a:r>
          </a:p>
          <a:p>
            <a:r>
              <a:rPr lang="en-AU" sz="1200" b="0" i="0" kern="1200" dirty="0">
                <a:solidFill>
                  <a:schemeClr val="tx1"/>
                </a:solidFill>
                <a:effectLst/>
                <a:latin typeface="Calibri" pitchFamily="34" charset="0"/>
                <a:ea typeface="ＭＳ Ｐゴシック" charset="0"/>
                <a:cs typeface="ＭＳ Ｐゴシック" charset="0"/>
              </a:rPr>
              <a:t>By November 2011, within a year of restarting with the new approach, all phases of Sentinel had been completed. The software was deployed to a pilot group of FBI locations, and remaining offices are scheduled to see deployment by June, 2012. The FBI was able to complete Sentinel for $30 million dollars within 12-months, a cost savings of more than 90 percent.</a:t>
            </a:r>
          </a:p>
          <a:p>
            <a:r>
              <a:rPr lang="en-AU" sz="1200" b="0" i="0" kern="1200" dirty="0">
                <a:solidFill>
                  <a:schemeClr val="tx1"/>
                </a:solidFill>
                <a:effectLst/>
                <a:latin typeface="Calibri" pitchFamily="34" charset="0"/>
                <a:ea typeface="ＭＳ Ｐゴシック" charset="0"/>
                <a:cs typeface="ＭＳ Ｐゴシック" charset="0"/>
              </a:rPr>
              <a:t>The people at the FBI worked hard on the first few phases of Sentinel, but their approach to software held them back. After the FBI shifted its approach to the one we lay out in this book, they worked just as hard as before, but they were rewarded with vastly superior results. If an organization like the FBI can do this, why can't yours?</a:t>
            </a:r>
          </a:p>
          <a:p>
            <a:endParaRPr lang="en-AU" sz="1200" b="0" i="0" kern="1200" dirty="0">
              <a:solidFill>
                <a:schemeClr val="tx1"/>
              </a:solidFill>
              <a:effectLst/>
              <a:latin typeface="Calibri" pitchFamily="34" charset="0"/>
              <a:ea typeface="ＭＳ Ｐゴシック" charset="0"/>
              <a:cs typeface="ＭＳ Ｐゴシック" charset="0"/>
            </a:endParaRPr>
          </a:p>
          <a:p>
            <a:endParaRPr lang="en-GB" dirty="0"/>
          </a:p>
        </p:txBody>
      </p:sp>
      <p:sp>
        <p:nvSpPr>
          <p:cNvPr id="4" name="Slide Number Placeholder 3"/>
          <p:cNvSpPr>
            <a:spLocks noGrp="1"/>
          </p:cNvSpPr>
          <p:nvPr>
            <p:ph type="sldNum" sz="quarter" idx="10"/>
          </p:nvPr>
        </p:nvSpPr>
        <p:spPr/>
        <p:txBody>
          <a:bodyPr/>
          <a:lstStyle/>
          <a:p>
            <a:pPr>
              <a:defRPr/>
            </a:pPr>
            <a:fld id="{CE7564DD-907A-A84A-9426-BF36A4674A07}" type="slidenum">
              <a:rPr lang="en-US" smtClean="0"/>
              <a:pPr>
                <a:defRPr/>
              </a:pPr>
              <a:t>13</a:t>
            </a:fld>
            <a:endParaRPr lang="en-US"/>
          </a:p>
        </p:txBody>
      </p:sp>
    </p:spTree>
    <p:extLst>
      <p:ext uri="{BB962C8B-B14F-4D97-AF65-F5344CB8AC3E}">
        <p14:creationId xmlns:p14="http://schemas.microsoft.com/office/powerpoint/2010/main" val="2613266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AU" sz="1200" b="1" i="0" kern="1200" dirty="0">
                <a:solidFill>
                  <a:schemeClr val="tx1"/>
                </a:solidFill>
                <a:effectLst/>
                <a:latin typeface="Calibri" pitchFamily="34" charset="0"/>
                <a:ea typeface="ＭＳ Ｐゴシック" charset="0"/>
                <a:cs typeface="ＭＳ Ｐゴシック" charset="0"/>
              </a:rPr>
              <a:t>Myers online shopping disaster</a:t>
            </a:r>
          </a:p>
          <a:p>
            <a:pPr fontAlgn="base"/>
            <a:r>
              <a:rPr lang="en-AU" sz="1200" b="0" i="0" kern="1200" dirty="0">
                <a:solidFill>
                  <a:schemeClr val="tx1"/>
                </a:solidFill>
                <a:effectLst/>
                <a:latin typeface="Calibri" pitchFamily="34" charset="0"/>
                <a:ea typeface="ＭＳ Ｐゴシック" charset="0"/>
                <a:cs typeface="ＭＳ Ｐゴシック" charset="0"/>
              </a:rPr>
              <a:t>Australia’s biggest department store, Myers, invested tens of millions of dollars on website development as it tried to boost online sales. Yet every time the site got busy, it crashed. Stock clearance sales have been plagued by system outages, and on Boxing Day 2013, the whole site imploded. Senior management expressed ‘disappointment’ and apologies to customers. Shareholders were told that such system crashes would not affect profits.</a:t>
            </a:r>
          </a:p>
          <a:p>
            <a:pPr fontAlgn="base"/>
            <a:r>
              <a:rPr lang="en-AU" sz="1200" b="0" i="1" kern="1200" dirty="0">
                <a:solidFill>
                  <a:schemeClr val="tx1"/>
                </a:solidFill>
                <a:effectLst/>
                <a:latin typeface="Calibri" pitchFamily="34" charset="0"/>
                <a:ea typeface="ＭＳ Ｐゴシック" charset="0"/>
                <a:cs typeface="ＭＳ Ｐゴシック" charset="0"/>
              </a:rPr>
              <a:t>Tens of millions of dollars doesn’t sound like a lack of resources.</a:t>
            </a:r>
            <a:endParaRPr lang="en-AU" sz="1200" b="0" i="0" kern="1200" dirty="0">
              <a:solidFill>
                <a:schemeClr val="tx1"/>
              </a:solidFill>
              <a:effectLst/>
              <a:latin typeface="Calibri" pitchFamily="34" charset="0"/>
              <a:ea typeface="ＭＳ Ｐゴシック" charset="0"/>
              <a:cs typeface="ＭＳ Ｐゴシック" charset="0"/>
            </a:endParaRPr>
          </a:p>
          <a:p>
            <a:pPr fontAlgn="base"/>
            <a:r>
              <a:rPr lang="en-AU" sz="1200" b="1" i="0" kern="1200" dirty="0">
                <a:solidFill>
                  <a:schemeClr val="tx1"/>
                </a:solidFill>
                <a:effectLst/>
                <a:latin typeface="Calibri" pitchFamily="34" charset="0"/>
                <a:ea typeface="ＭＳ Ｐゴシック" charset="0"/>
                <a:cs typeface="ＭＳ Ｐゴシック" charset="0"/>
              </a:rPr>
              <a:t>Queensland Health and its Payroll System</a:t>
            </a:r>
          </a:p>
          <a:p>
            <a:pPr fontAlgn="base"/>
            <a:r>
              <a:rPr lang="en-AU" sz="1200" b="0" i="0" kern="1200" dirty="0">
                <a:solidFill>
                  <a:schemeClr val="tx1"/>
                </a:solidFill>
                <a:effectLst/>
                <a:latin typeface="Calibri" pitchFamily="34" charset="0"/>
                <a:ea typeface="ＭＳ Ｐゴシック" charset="0"/>
                <a:cs typeface="ＭＳ Ｐゴシック" charset="0"/>
              </a:rPr>
              <a:t>Queensland Health decided to replace its outdated payroll system, and contracted IBM to design and build a new system. Between 2008 and 2010, IBM submitted multiple change requests because business requirements had not been properly defined.</a:t>
            </a:r>
          </a:p>
          <a:p>
            <a:pPr fontAlgn="base"/>
            <a:r>
              <a:rPr lang="en-AU" sz="1200" b="0" i="0" kern="1200" dirty="0">
                <a:solidFill>
                  <a:schemeClr val="tx1"/>
                </a:solidFill>
                <a:effectLst/>
                <a:latin typeface="Calibri" pitchFamily="34" charset="0"/>
                <a:ea typeface="ＭＳ Ｐゴシック" charset="0"/>
                <a:cs typeface="ＭＳ Ｐゴシック" charset="0"/>
              </a:rPr>
              <a:t>5 years after commissioning, the system went live with a huge upgrade to costs from the original estimate. And when it did go live, even worse, thousands of workers were underpaid or not paid at all. The total cost to the Queensland taxpayer is estimated at around $1.2 billion.</a:t>
            </a:r>
          </a:p>
          <a:p>
            <a:pPr fontAlgn="base"/>
            <a:r>
              <a:rPr lang="en-AU" sz="1200" b="1" i="0" kern="1200" dirty="0">
                <a:solidFill>
                  <a:schemeClr val="tx1"/>
                </a:solidFill>
                <a:effectLst/>
                <a:latin typeface="Calibri" pitchFamily="34" charset="0"/>
                <a:ea typeface="ＭＳ Ｐゴシック" charset="0"/>
                <a:cs typeface="ＭＳ Ｐゴシック" charset="0"/>
              </a:rPr>
              <a:t>The Australian Cargo Service</a:t>
            </a:r>
          </a:p>
          <a:p>
            <a:pPr fontAlgn="base"/>
            <a:r>
              <a:rPr lang="en-AU" sz="1200" b="0" i="0" kern="1200" dirty="0">
                <a:solidFill>
                  <a:schemeClr val="tx1"/>
                </a:solidFill>
                <a:effectLst/>
                <a:latin typeface="Calibri" pitchFamily="34" charset="0"/>
                <a:ea typeface="ＭＳ Ｐゴシック" charset="0"/>
                <a:cs typeface="ＭＳ Ｐゴシック" charset="0"/>
              </a:rPr>
              <a:t>The Australian Customs Service spent around $225 million on upgrading its cargo system. In 2005, it switched over processing, but over the Christmas period cargo was left unprocessed, shipments were delayed, and the system was deemed a complete failure and indicative of poor project governance.</a:t>
            </a:r>
          </a:p>
          <a:p>
            <a:pPr fontAlgn="base"/>
            <a:r>
              <a:rPr lang="en-AU" sz="1200" b="1" i="0" kern="1200" dirty="0">
                <a:solidFill>
                  <a:schemeClr val="tx1"/>
                </a:solidFill>
                <a:effectLst/>
                <a:latin typeface="Calibri" pitchFamily="34" charset="0"/>
                <a:ea typeface="ＭＳ Ｐゴシック" charset="0"/>
                <a:cs typeface="ＭＳ Ｐゴシック" charset="0"/>
              </a:rPr>
              <a:t>Victorian </a:t>
            </a:r>
            <a:r>
              <a:rPr lang="en-AU" sz="1200" b="1" i="0" kern="1200" dirty="0" err="1">
                <a:solidFill>
                  <a:schemeClr val="tx1"/>
                </a:solidFill>
                <a:effectLst/>
                <a:latin typeface="Calibri" pitchFamily="34" charset="0"/>
                <a:ea typeface="ＭＳ Ｐゴシック" charset="0"/>
                <a:cs typeface="ＭＳ Ｐゴシック" charset="0"/>
              </a:rPr>
              <a:t>MyKi</a:t>
            </a:r>
            <a:r>
              <a:rPr lang="en-AU" sz="1200" b="1" i="0" kern="1200" dirty="0">
                <a:solidFill>
                  <a:schemeClr val="tx1"/>
                </a:solidFill>
                <a:effectLst/>
                <a:latin typeface="Calibri" pitchFamily="34" charset="0"/>
                <a:ea typeface="ＭＳ Ｐゴシック" charset="0"/>
                <a:cs typeface="ＭＳ Ｐゴシック" charset="0"/>
              </a:rPr>
              <a:t> Smart Card</a:t>
            </a:r>
          </a:p>
          <a:p>
            <a:pPr fontAlgn="base"/>
            <a:r>
              <a:rPr lang="en-AU" sz="1200" b="0" i="0" kern="1200" dirty="0">
                <a:solidFill>
                  <a:schemeClr val="tx1"/>
                </a:solidFill>
                <a:effectLst/>
                <a:latin typeface="Calibri" pitchFamily="34" charset="0"/>
                <a:ea typeface="ＭＳ Ｐゴシック" charset="0"/>
                <a:cs typeface="ＭＳ Ｐゴシック" charset="0"/>
              </a:rPr>
              <a:t>The Victorian government has an abysmal record when it comes to IT projects. The most costly is its </a:t>
            </a:r>
            <a:r>
              <a:rPr lang="en-AU" sz="1200" b="0" i="0" kern="1200" dirty="0" err="1">
                <a:solidFill>
                  <a:schemeClr val="tx1"/>
                </a:solidFill>
                <a:effectLst/>
                <a:latin typeface="Calibri" pitchFamily="34" charset="0"/>
                <a:ea typeface="ＭＳ Ｐゴシック" charset="0"/>
                <a:cs typeface="ＭＳ Ｐゴシック" charset="0"/>
              </a:rPr>
              <a:t>MyKi</a:t>
            </a:r>
            <a:r>
              <a:rPr lang="en-AU" sz="1200" b="0" i="0" kern="1200" dirty="0">
                <a:solidFill>
                  <a:schemeClr val="tx1"/>
                </a:solidFill>
                <a:effectLst/>
                <a:latin typeface="Calibri" pitchFamily="34" charset="0"/>
                <a:ea typeface="ＭＳ Ｐゴシック" charset="0"/>
                <a:cs typeface="ＭＳ Ｐゴシック" charset="0"/>
              </a:rPr>
              <a:t> Smart Card system, for use on public transport. The project suffered multiple delays and cost overruns. By the time it went live, it was estimated to have cost $1.4 billion.</a:t>
            </a:r>
          </a:p>
          <a:p>
            <a:pPr fontAlgn="base"/>
            <a:r>
              <a:rPr lang="en-AU" sz="1200" b="0" i="0" kern="1200" dirty="0">
                <a:solidFill>
                  <a:schemeClr val="tx1"/>
                </a:solidFill>
                <a:effectLst/>
                <a:latin typeface="Calibri" pitchFamily="34" charset="0"/>
                <a:ea typeface="ＭＳ Ｐゴシック" charset="0"/>
                <a:cs typeface="ＭＳ Ｐゴシック" charset="0"/>
              </a:rPr>
              <a:t>Undeterred, the Victorian government decided to upgrade and modernize its healthcare IT systems. The Auditor General’s report in 2013 stated that not only had the project cost 50% more than budgeted, but it lacked proper controls which put patients at risk.</a:t>
            </a:r>
          </a:p>
          <a:p>
            <a:pPr fontAlgn="base"/>
            <a:r>
              <a:rPr lang="en-AU" sz="1200" b="0" i="0" kern="1200" dirty="0">
                <a:solidFill>
                  <a:schemeClr val="tx1"/>
                </a:solidFill>
                <a:effectLst/>
                <a:latin typeface="Calibri" pitchFamily="34" charset="0"/>
                <a:ea typeface="ＭＳ Ｐゴシック" charset="0"/>
                <a:cs typeface="ＭＳ Ｐゴシック" charset="0"/>
              </a:rPr>
              <a:t>In total, such projects have cost Victorian taxpayers around $2 billion.</a:t>
            </a:r>
          </a:p>
          <a:p>
            <a:pPr fontAlgn="base"/>
            <a:endParaRPr lang="en-AU" sz="1200" b="0" i="0" kern="1200" dirty="0">
              <a:solidFill>
                <a:schemeClr val="tx1"/>
              </a:solidFill>
              <a:effectLst/>
              <a:latin typeface="Calibri" pitchFamily="34" charset="0"/>
              <a:ea typeface="ＭＳ Ｐゴシック" charset="0"/>
              <a:cs typeface="ＭＳ Ｐゴシック" charset="0"/>
            </a:endParaRPr>
          </a:p>
          <a:p>
            <a:pPr fontAlgn="base"/>
            <a:r>
              <a:rPr lang="en-AU" sz="1200" b="0" i="0" kern="1200" dirty="0">
                <a:solidFill>
                  <a:schemeClr val="tx1"/>
                </a:solidFill>
                <a:effectLst/>
                <a:latin typeface="Calibri" pitchFamily="34" charset="0"/>
                <a:ea typeface="ＭＳ Ｐゴシック" charset="0"/>
                <a:cs typeface="ＭＳ Ｐゴシック" charset="0"/>
              </a:rPr>
              <a:t>http://yourprojectmanager.com.au/4-massive-australian-project-failures-failed/</a:t>
            </a:r>
          </a:p>
          <a:p>
            <a:endParaRPr lang="en-GB" dirty="0"/>
          </a:p>
        </p:txBody>
      </p:sp>
      <p:sp>
        <p:nvSpPr>
          <p:cNvPr id="4" name="Slide Number Placeholder 3"/>
          <p:cNvSpPr>
            <a:spLocks noGrp="1"/>
          </p:cNvSpPr>
          <p:nvPr>
            <p:ph type="sldNum" sz="quarter" idx="10"/>
          </p:nvPr>
        </p:nvSpPr>
        <p:spPr/>
        <p:txBody>
          <a:bodyPr/>
          <a:lstStyle/>
          <a:p>
            <a:pPr>
              <a:defRPr/>
            </a:pPr>
            <a:fld id="{CE7564DD-907A-A84A-9426-BF36A4674A07}" type="slidenum">
              <a:rPr lang="en-US" smtClean="0"/>
              <a:pPr>
                <a:defRPr/>
              </a:pPr>
              <a:t>14</a:t>
            </a:fld>
            <a:endParaRPr lang="en-US"/>
          </a:p>
        </p:txBody>
      </p:sp>
    </p:spTree>
    <p:extLst>
      <p:ext uri="{BB962C8B-B14F-4D97-AF65-F5344CB8AC3E}">
        <p14:creationId xmlns:p14="http://schemas.microsoft.com/office/powerpoint/2010/main" val="32410473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CE7564DD-907A-A84A-9426-BF36A4674A07}" type="slidenum">
              <a:rPr lang="en-US" smtClean="0"/>
              <a:pPr>
                <a:defRPr/>
              </a:pPr>
              <a:t>15</a:t>
            </a:fld>
            <a:endParaRPr lang="en-US"/>
          </a:p>
        </p:txBody>
      </p:sp>
    </p:spTree>
    <p:extLst>
      <p:ext uri="{BB962C8B-B14F-4D97-AF65-F5344CB8AC3E}">
        <p14:creationId xmlns:p14="http://schemas.microsoft.com/office/powerpoint/2010/main" val="33916026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See text for details p8-9</a:t>
            </a:r>
          </a:p>
        </p:txBody>
      </p:sp>
      <p:sp>
        <p:nvSpPr>
          <p:cNvPr id="4" name="Slide Number Placeholder 3"/>
          <p:cNvSpPr>
            <a:spLocks noGrp="1"/>
          </p:cNvSpPr>
          <p:nvPr>
            <p:ph type="sldNum" sz="quarter" idx="10"/>
          </p:nvPr>
        </p:nvSpPr>
        <p:spPr/>
        <p:txBody>
          <a:bodyPr/>
          <a:lstStyle/>
          <a:p>
            <a:pPr>
              <a:defRPr/>
            </a:pPr>
            <a:fld id="{CE7564DD-907A-A84A-9426-BF36A4674A07}" type="slidenum">
              <a:rPr lang="en-US" smtClean="0"/>
              <a:pPr>
                <a:defRPr/>
              </a:pPr>
              <a:t>16</a:t>
            </a:fld>
            <a:endParaRPr lang="en-US"/>
          </a:p>
        </p:txBody>
      </p:sp>
    </p:spTree>
    <p:extLst>
      <p:ext uri="{BB962C8B-B14F-4D97-AF65-F5344CB8AC3E}">
        <p14:creationId xmlns:p14="http://schemas.microsoft.com/office/powerpoint/2010/main" val="25069688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Predictive</a:t>
            </a:r>
            <a:r>
              <a:rPr lang="en-GB" baseline="0" dirty="0"/>
              <a:t> process works well in factory size implementation where the product does not change, like cars. However, each software project has it's unique requirements and may use different technologies which are often in their infancy. Requiring much up-front planning makes sense for a factory which will then make thousands of products with the same design. However a software development plan is only used once.</a:t>
            </a:r>
            <a:endParaRPr lang="en-GB" dirty="0"/>
          </a:p>
        </p:txBody>
      </p:sp>
      <p:sp>
        <p:nvSpPr>
          <p:cNvPr id="4" name="Slide Number Placeholder 3"/>
          <p:cNvSpPr>
            <a:spLocks noGrp="1"/>
          </p:cNvSpPr>
          <p:nvPr>
            <p:ph type="sldNum" sz="quarter" idx="10"/>
          </p:nvPr>
        </p:nvSpPr>
        <p:spPr/>
        <p:txBody>
          <a:bodyPr/>
          <a:lstStyle/>
          <a:p>
            <a:pPr>
              <a:defRPr/>
            </a:pPr>
            <a:fld id="{CE7564DD-907A-A84A-9426-BF36A4674A07}" type="slidenum">
              <a:rPr lang="en-US" smtClean="0"/>
              <a:pPr>
                <a:defRPr/>
              </a:pPr>
              <a:t>17</a:t>
            </a:fld>
            <a:endParaRPr lang="en-US"/>
          </a:p>
        </p:txBody>
      </p:sp>
    </p:spTree>
    <p:extLst>
      <p:ext uri="{BB962C8B-B14F-4D97-AF65-F5344CB8AC3E}">
        <p14:creationId xmlns:p14="http://schemas.microsoft.com/office/powerpoint/2010/main" val="2798336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pPr>
              <a:defRPr/>
            </a:pPr>
            <a:fld id="{CE7564DD-907A-A84A-9426-BF36A4674A07}" type="slidenum">
              <a:rPr lang="en-US" smtClean="0"/>
              <a:pPr>
                <a:defRPr/>
              </a:pPr>
              <a:t>18</a:t>
            </a:fld>
            <a:endParaRPr lang="en-US"/>
          </a:p>
        </p:txBody>
      </p:sp>
    </p:spTree>
    <p:extLst>
      <p:ext uri="{BB962C8B-B14F-4D97-AF65-F5344CB8AC3E}">
        <p14:creationId xmlns:p14="http://schemas.microsoft.com/office/powerpoint/2010/main" val="76376867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Inspect</a:t>
            </a:r>
            <a:r>
              <a:rPr lang="en-AU" baseline="0" dirty="0"/>
              <a:t> where we are at so we can adapt our next steps</a:t>
            </a:r>
          </a:p>
          <a:p>
            <a:r>
              <a:rPr lang="en-AU" baseline="0" dirty="0"/>
              <a:t>Transparency means to evaluate our adaptations in terms of meeting our goal</a:t>
            </a:r>
          </a:p>
          <a:p>
            <a:endParaRPr lang="en-AU" dirty="0"/>
          </a:p>
        </p:txBody>
      </p:sp>
      <p:sp>
        <p:nvSpPr>
          <p:cNvPr id="4" name="Slide Number Placeholder 3"/>
          <p:cNvSpPr>
            <a:spLocks noGrp="1"/>
          </p:cNvSpPr>
          <p:nvPr>
            <p:ph type="sldNum" sz="quarter" idx="10"/>
          </p:nvPr>
        </p:nvSpPr>
        <p:spPr/>
        <p:txBody>
          <a:bodyPr/>
          <a:lstStyle/>
          <a:p>
            <a:pPr>
              <a:defRPr/>
            </a:pPr>
            <a:fld id="{CE7564DD-907A-A84A-9426-BF36A4674A07}" type="slidenum">
              <a:rPr lang="en-US" smtClean="0"/>
              <a:pPr>
                <a:defRPr/>
              </a:pPr>
              <a:t>19</a:t>
            </a:fld>
            <a:endParaRPr lang="en-US"/>
          </a:p>
        </p:txBody>
      </p:sp>
    </p:spTree>
    <p:extLst>
      <p:ext uri="{BB962C8B-B14F-4D97-AF65-F5344CB8AC3E}">
        <p14:creationId xmlns:p14="http://schemas.microsoft.com/office/powerpoint/2010/main" val="353692646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The</a:t>
            </a:r>
            <a:r>
              <a:rPr lang="en-AU" baseline="0" dirty="0"/>
              <a:t> backlog is an ever changing list of ideas for our software. Items can be added or deleted as needed. Items are prioritised by current importance</a:t>
            </a:r>
          </a:p>
          <a:p>
            <a:r>
              <a:rPr lang="en-AU" baseline="0" dirty="0"/>
              <a:t>Managers meet with the programming teach to pick which items they feel can and should be developed in the next 30 days</a:t>
            </a:r>
          </a:p>
          <a:p>
            <a:endParaRPr lang="en-AU" dirty="0"/>
          </a:p>
        </p:txBody>
      </p:sp>
      <p:sp>
        <p:nvSpPr>
          <p:cNvPr id="4" name="Slide Number Placeholder 3"/>
          <p:cNvSpPr>
            <a:spLocks noGrp="1"/>
          </p:cNvSpPr>
          <p:nvPr>
            <p:ph type="sldNum" sz="quarter" idx="10"/>
          </p:nvPr>
        </p:nvSpPr>
        <p:spPr/>
        <p:txBody>
          <a:bodyPr/>
          <a:lstStyle/>
          <a:p>
            <a:pPr>
              <a:defRPr/>
            </a:pPr>
            <a:fld id="{CE7564DD-907A-A84A-9426-BF36A4674A07}" type="slidenum">
              <a:rPr lang="en-US" smtClean="0"/>
              <a:pPr>
                <a:defRPr/>
              </a:pPr>
              <a:t>20</a:t>
            </a:fld>
            <a:endParaRPr lang="en-US"/>
          </a:p>
        </p:txBody>
      </p:sp>
    </p:spTree>
    <p:extLst>
      <p:ext uri="{BB962C8B-B14F-4D97-AF65-F5344CB8AC3E}">
        <p14:creationId xmlns:p14="http://schemas.microsoft.com/office/powerpoint/2010/main" val="9364316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CE7564DD-907A-A84A-9426-BF36A4674A07}" type="slidenum">
              <a:rPr lang="en-US" smtClean="0"/>
              <a:pPr>
                <a:defRPr/>
              </a:pPr>
              <a:t>2</a:t>
            </a:fld>
            <a:endParaRPr lang="en-US" dirty="0"/>
          </a:p>
        </p:txBody>
      </p:sp>
    </p:spTree>
    <p:extLst>
      <p:ext uri="{BB962C8B-B14F-4D97-AF65-F5344CB8AC3E}">
        <p14:creationId xmlns:p14="http://schemas.microsoft.com/office/powerpoint/2010/main" val="230463946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pPr>
              <a:defRPr/>
            </a:pPr>
            <a:fld id="{CE7564DD-907A-A84A-9426-BF36A4674A07}" type="slidenum">
              <a:rPr lang="en-US" smtClean="0"/>
              <a:pPr>
                <a:defRPr/>
              </a:pPr>
              <a:t>21</a:t>
            </a:fld>
            <a:endParaRPr lang="en-US"/>
          </a:p>
        </p:txBody>
      </p:sp>
    </p:spTree>
    <p:extLst>
      <p:ext uri="{BB962C8B-B14F-4D97-AF65-F5344CB8AC3E}">
        <p14:creationId xmlns:p14="http://schemas.microsoft.com/office/powerpoint/2010/main" val="117485394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pPr>
              <a:defRPr/>
            </a:pPr>
            <a:fld id="{CE7564DD-907A-A84A-9426-BF36A4674A07}" type="slidenum">
              <a:rPr lang="en-US" smtClean="0"/>
              <a:pPr>
                <a:defRPr/>
              </a:pPr>
              <a:t>22</a:t>
            </a:fld>
            <a:endParaRPr lang="en-US"/>
          </a:p>
        </p:txBody>
      </p:sp>
    </p:spTree>
    <p:extLst>
      <p:ext uri="{BB962C8B-B14F-4D97-AF65-F5344CB8AC3E}">
        <p14:creationId xmlns:p14="http://schemas.microsoft.com/office/powerpoint/2010/main" val="178873722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Once we have enough</a:t>
            </a:r>
            <a:r>
              <a:rPr lang="en-AU" baseline="0" dirty="0"/>
              <a:t> increments to merit a release (several) we will do so. This allows us to get feed back from users to help the development cycles.</a:t>
            </a:r>
            <a:endParaRPr lang="en-AU" dirty="0"/>
          </a:p>
        </p:txBody>
      </p:sp>
      <p:sp>
        <p:nvSpPr>
          <p:cNvPr id="4" name="Slide Number Placeholder 3"/>
          <p:cNvSpPr>
            <a:spLocks noGrp="1"/>
          </p:cNvSpPr>
          <p:nvPr>
            <p:ph type="sldNum" sz="quarter" idx="10"/>
          </p:nvPr>
        </p:nvSpPr>
        <p:spPr/>
        <p:txBody>
          <a:bodyPr/>
          <a:lstStyle/>
          <a:p>
            <a:pPr>
              <a:defRPr/>
            </a:pPr>
            <a:fld id="{CE7564DD-907A-A84A-9426-BF36A4674A07}" type="slidenum">
              <a:rPr lang="en-US" smtClean="0"/>
              <a:pPr>
                <a:defRPr/>
              </a:pPr>
              <a:t>23</a:t>
            </a:fld>
            <a:endParaRPr lang="en-US"/>
          </a:p>
        </p:txBody>
      </p:sp>
    </p:spTree>
    <p:extLst>
      <p:ext uri="{BB962C8B-B14F-4D97-AF65-F5344CB8AC3E}">
        <p14:creationId xmlns:p14="http://schemas.microsoft.com/office/powerpoint/2010/main" val="185934413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pPr>
              <a:defRPr/>
            </a:pPr>
            <a:fld id="{CE7564DD-907A-A84A-9426-BF36A4674A07}" type="slidenum">
              <a:rPr lang="en-US" smtClean="0"/>
              <a:pPr>
                <a:defRPr/>
              </a:pPr>
              <a:t>24</a:t>
            </a:fld>
            <a:endParaRPr lang="en-US"/>
          </a:p>
        </p:txBody>
      </p:sp>
    </p:spTree>
    <p:extLst>
      <p:ext uri="{BB962C8B-B14F-4D97-AF65-F5344CB8AC3E}">
        <p14:creationId xmlns:p14="http://schemas.microsoft.com/office/powerpoint/2010/main" val="83623536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Burndown chart for the</a:t>
            </a:r>
            <a:r>
              <a:rPr lang="en-AU" baseline="0" dirty="0"/>
              <a:t> iteration</a:t>
            </a:r>
          </a:p>
          <a:p>
            <a:endParaRPr lang="en-AU" baseline="0" dirty="0"/>
          </a:p>
          <a:p>
            <a:r>
              <a:rPr lang="en-AU" baseline="0" dirty="0"/>
              <a:t>Project how many units of work are necessary to complete the work</a:t>
            </a:r>
          </a:p>
          <a:p>
            <a:r>
              <a:rPr lang="en-AU" baseline="0" dirty="0"/>
              <a:t>Estimate how much work can be completed by the team in that period</a:t>
            </a:r>
          </a:p>
          <a:p>
            <a:r>
              <a:rPr lang="en-AU" baseline="0" dirty="0"/>
              <a:t>Time/Requirements give the burndown rate. </a:t>
            </a:r>
          </a:p>
          <a:p>
            <a:r>
              <a:rPr lang="en-AU" baseline="0" dirty="0"/>
              <a:t>Actual performance by the team may be slower than projected due to illness or unfamiliarity with tech or instability of new tech</a:t>
            </a:r>
          </a:p>
          <a:p>
            <a:endParaRPr lang="en-AU" baseline="0" dirty="0"/>
          </a:p>
          <a:p>
            <a:r>
              <a:rPr lang="en-AU" baseline="0" dirty="0"/>
              <a:t>Performance on this iteration is used to determine if further development of a feature is worth the money (inspection and adaptation)</a:t>
            </a:r>
          </a:p>
          <a:p>
            <a:endParaRPr lang="en-AU" baseline="0" dirty="0"/>
          </a:p>
          <a:p>
            <a:r>
              <a:rPr lang="en-AU" baseline="0" dirty="0"/>
              <a:t>Empiricism supports management (of requirements), control, predictability and risk </a:t>
            </a:r>
            <a:r>
              <a:rPr lang="en-AU" baseline="0" dirty="0" err="1"/>
              <a:t>mgt</a:t>
            </a:r>
            <a:endParaRPr lang="en-AU" dirty="0"/>
          </a:p>
        </p:txBody>
      </p:sp>
      <p:sp>
        <p:nvSpPr>
          <p:cNvPr id="4" name="Slide Number Placeholder 3"/>
          <p:cNvSpPr>
            <a:spLocks noGrp="1"/>
          </p:cNvSpPr>
          <p:nvPr>
            <p:ph type="sldNum" sz="quarter" idx="10"/>
          </p:nvPr>
        </p:nvSpPr>
        <p:spPr/>
        <p:txBody>
          <a:bodyPr/>
          <a:lstStyle/>
          <a:p>
            <a:pPr>
              <a:defRPr/>
            </a:pPr>
            <a:fld id="{CE7564DD-907A-A84A-9426-BF36A4674A07}" type="slidenum">
              <a:rPr lang="en-US" smtClean="0"/>
              <a:pPr>
                <a:defRPr/>
              </a:pPr>
              <a:t>25</a:t>
            </a:fld>
            <a:endParaRPr lang="en-US"/>
          </a:p>
        </p:txBody>
      </p:sp>
    </p:spTree>
    <p:extLst>
      <p:ext uri="{BB962C8B-B14F-4D97-AF65-F5344CB8AC3E}">
        <p14:creationId xmlns:p14="http://schemas.microsoft.com/office/powerpoint/2010/main" val="17886689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pPr>
              <a:defRPr/>
            </a:pPr>
            <a:fld id="{CE7564DD-907A-A84A-9426-BF36A4674A07}" type="slidenum">
              <a:rPr lang="en-US" smtClean="0"/>
              <a:pPr>
                <a:defRPr/>
              </a:pPr>
              <a:t>26</a:t>
            </a:fld>
            <a:endParaRPr lang="en-US"/>
          </a:p>
        </p:txBody>
      </p:sp>
    </p:spTree>
    <p:extLst>
      <p:ext uri="{BB962C8B-B14F-4D97-AF65-F5344CB8AC3E}">
        <p14:creationId xmlns:p14="http://schemas.microsoft.com/office/powerpoint/2010/main" val="58760584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pPr>
              <a:defRPr/>
            </a:pPr>
            <a:fld id="{CE7564DD-907A-A84A-9426-BF36A4674A07}" type="slidenum">
              <a:rPr lang="en-US" smtClean="0"/>
              <a:pPr>
                <a:defRPr/>
              </a:pPr>
              <a:t>27</a:t>
            </a:fld>
            <a:endParaRPr lang="en-US"/>
          </a:p>
        </p:txBody>
      </p:sp>
    </p:spTree>
    <p:extLst>
      <p:ext uri="{BB962C8B-B14F-4D97-AF65-F5344CB8AC3E}">
        <p14:creationId xmlns:p14="http://schemas.microsoft.com/office/powerpoint/2010/main" val="27614920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CE7564DD-907A-A84A-9426-BF36A4674A07}" type="slidenum">
              <a:rPr lang="en-US" smtClean="0"/>
              <a:pPr>
                <a:defRPr/>
              </a:pPr>
              <a:t>3</a:t>
            </a:fld>
            <a:endParaRPr lang="en-US"/>
          </a:p>
        </p:txBody>
      </p:sp>
    </p:spTree>
    <p:extLst>
      <p:ext uri="{BB962C8B-B14F-4D97-AF65-F5344CB8AC3E}">
        <p14:creationId xmlns:p14="http://schemas.microsoft.com/office/powerpoint/2010/main" val="42759791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Discuss each of these</a:t>
            </a:r>
          </a:p>
        </p:txBody>
      </p:sp>
      <p:sp>
        <p:nvSpPr>
          <p:cNvPr id="4" name="Slide Number Placeholder 3"/>
          <p:cNvSpPr>
            <a:spLocks noGrp="1"/>
          </p:cNvSpPr>
          <p:nvPr>
            <p:ph type="sldNum" sz="quarter" idx="10"/>
          </p:nvPr>
        </p:nvSpPr>
        <p:spPr/>
        <p:txBody>
          <a:bodyPr/>
          <a:lstStyle/>
          <a:p>
            <a:pPr>
              <a:defRPr/>
            </a:pPr>
            <a:fld id="{CE7564DD-907A-A84A-9426-BF36A4674A07}" type="slidenum">
              <a:rPr lang="en-US" smtClean="0"/>
              <a:pPr>
                <a:defRPr/>
              </a:pPr>
              <a:t>4</a:t>
            </a:fld>
            <a:endParaRPr lang="en-US"/>
          </a:p>
        </p:txBody>
      </p:sp>
    </p:spTree>
    <p:extLst>
      <p:ext uri="{BB962C8B-B14F-4D97-AF65-F5344CB8AC3E}">
        <p14:creationId xmlns:p14="http://schemas.microsoft.com/office/powerpoint/2010/main" val="42759791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Discuss each of these</a:t>
            </a:r>
          </a:p>
        </p:txBody>
      </p:sp>
      <p:sp>
        <p:nvSpPr>
          <p:cNvPr id="4" name="Slide Number Placeholder 3"/>
          <p:cNvSpPr>
            <a:spLocks noGrp="1"/>
          </p:cNvSpPr>
          <p:nvPr>
            <p:ph type="sldNum" sz="quarter" idx="10"/>
          </p:nvPr>
        </p:nvSpPr>
        <p:spPr/>
        <p:txBody>
          <a:bodyPr/>
          <a:lstStyle/>
          <a:p>
            <a:pPr>
              <a:defRPr/>
            </a:pPr>
            <a:fld id="{CE7564DD-907A-A84A-9426-BF36A4674A07}" type="slidenum">
              <a:rPr lang="en-US" smtClean="0"/>
              <a:pPr>
                <a:defRPr/>
              </a:pPr>
              <a:t>5</a:t>
            </a:fld>
            <a:endParaRPr lang="en-US"/>
          </a:p>
        </p:txBody>
      </p:sp>
    </p:spTree>
    <p:extLst>
      <p:ext uri="{BB962C8B-B14F-4D97-AF65-F5344CB8AC3E}">
        <p14:creationId xmlns:p14="http://schemas.microsoft.com/office/powerpoint/2010/main" val="22471706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Discuss each of these</a:t>
            </a:r>
          </a:p>
        </p:txBody>
      </p:sp>
      <p:sp>
        <p:nvSpPr>
          <p:cNvPr id="4" name="Slide Number Placeholder 3"/>
          <p:cNvSpPr>
            <a:spLocks noGrp="1"/>
          </p:cNvSpPr>
          <p:nvPr>
            <p:ph type="sldNum" sz="quarter" idx="10"/>
          </p:nvPr>
        </p:nvSpPr>
        <p:spPr/>
        <p:txBody>
          <a:bodyPr/>
          <a:lstStyle/>
          <a:p>
            <a:pPr>
              <a:defRPr/>
            </a:pPr>
            <a:fld id="{CE7564DD-907A-A84A-9426-BF36A4674A07}" type="slidenum">
              <a:rPr lang="en-US" smtClean="0"/>
              <a:pPr>
                <a:defRPr/>
              </a:pPr>
              <a:t>7</a:t>
            </a:fld>
            <a:endParaRPr lang="en-US"/>
          </a:p>
        </p:txBody>
      </p:sp>
    </p:spTree>
    <p:extLst>
      <p:ext uri="{BB962C8B-B14F-4D97-AF65-F5344CB8AC3E}">
        <p14:creationId xmlns:p14="http://schemas.microsoft.com/office/powerpoint/2010/main" val="21088541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CE7564DD-907A-A84A-9426-BF36A4674A07}" type="slidenum">
              <a:rPr lang="en-US" smtClean="0"/>
              <a:pPr>
                <a:defRPr/>
              </a:pPr>
              <a:t>8</a:t>
            </a:fld>
            <a:endParaRPr lang="en-US"/>
          </a:p>
        </p:txBody>
      </p:sp>
    </p:spTree>
    <p:extLst>
      <p:ext uri="{BB962C8B-B14F-4D97-AF65-F5344CB8AC3E}">
        <p14:creationId xmlns:p14="http://schemas.microsoft.com/office/powerpoint/2010/main" val="25987042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CE7564DD-907A-A84A-9426-BF36A4674A07}" type="slidenum">
              <a:rPr lang="en-US" smtClean="0"/>
              <a:pPr>
                <a:defRPr/>
              </a:pPr>
              <a:t>9</a:t>
            </a:fld>
            <a:endParaRPr lang="en-US"/>
          </a:p>
        </p:txBody>
      </p:sp>
    </p:spTree>
    <p:extLst>
      <p:ext uri="{BB962C8B-B14F-4D97-AF65-F5344CB8AC3E}">
        <p14:creationId xmlns:p14="http://schemas.microsoft.com/office/powerpoint/2010/main" val="36265831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CE7564DD-907A-A84A-9426-BF36A4674A07}" type="slidenum">
              <a:rPr lang="en-US" smtClean="0"/>
              <a:pPr>
                <a:defRPr/>
              </a:pPr>
              <a:t>10</a:t>
            </a:fld>
            <a:endParaRPr lang="en-US"/>
          </a:p>
        </p:txBody>
      </p:sp>
    </p:spTree>
    <p:extLst>
      <p:ext uri="{BB962C8B-B14F-4D97-AF65-F5344CB8AC3E}">
        <p14:creationId xmlns:p14="http://schemas.microsoft.com/office/powerpoint/2010/main" val="24215525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endParaRPr lang="en-US"/>
          </a:p>
        </p:txBody>
      </p:sp>
      <p:sp>
        <p:nvSpPr>
          <p:cNvPr id="3" name="Rectangle 2"/>
          <p:cNvSpPr>
            <a:spLocks noGrp="1" noChangeArrowheads="1"/>
          </p:cNvSpPr>
          <p:nvPr>
            <p:ph type="ftr" sz="quarter" idx="10"/>
          </p:nvPr>
        </p:nvSpPr>
        <p:spPr/>
        <p:txBody>
          <a:bodyPr/>
          <a:lstStyle>
            <a:lvl1pPr>
              <a:defRPr/>
            </a:lvl1pPr>
          </a:lstStyle>
          <a:p>
            <a:pPr>
              <a:defRPr/>
            </a:pPr>
            <a:endParaRPr lang="en-US"/>
          </a:p>
        </p:txBody>
      </p:sp>
      <p:sp>
        <p:nvSpPr>
          <p:cNvPr id="4" name="Rectangle 6"/>
          <p:cNvSpPr>
            <a:spLocks noGrp="1" noChangeArrowheads="1"/>
          </p:cNvSpPr>
          <p:nvPr>
            <p:ph type="sldNum" sz="quarter" idx="11"/>
          </p:nvPr>
        </p:nvSpPr>
        <p:spPr/>
        <p:txBody>
          <a:bodyPr/>
          <a:lstStyle>
            <a:lvl1pPr>
              <a:defRPr/>
            </a:lvl1pPr>
          </a:lstStyle>
          <a:p>
            <a:pPr>
              <a:defRPr/>
            </a:pPr>
            <a:fld id="{6180D4F8-2B34-5342-8B6A-F6C5322F2FAD}" type="slidenum">
              <a:rPr lang="en-US"/>
              <a:pPr>
                <a:defRPr/>
              </a:pPr>
              <a:t>‹#›</a:t>
            </a:fld>
            <a:endParaRPr lang="en-US"/>
          </a:p>
        </p:txBody>
      </p:sp>
    </p:spTree>
    <p:extLst>
      <p:ext uri="{BB962C8B-B14F-4D97-AF65-F5344CB8AC3E}">
        <p14:creationId xmlns:p14="http://schemas.microsoft.com/office/powerpoint/2010/main" val="14394819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solidFill>
                  <a:srgbClr val="333399"/>
                </a:solidFill>
              </a:defRPr>
            </a:lvl1pPr>
          </a:lstStyle>
          <a:p>
            <a:r>
              <a:rPr lang="en-AU"/>
              <a:t>Click to edit Master title style</a:t>
            </a:r>
            <a:endParaRPr lang="en-AU"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AU"/>
              <a:t>Drag picture to placeholder or click icon to add</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a:t>Click to edit Master text styles</a:t>
            </a:r>
          </a:p>
        </p:txBody>
      </p:sp>
      <p:sp>
        <p:nvSpPr>
          <p:cNvPr id="5" name="Date Placeholder 4"/>
          <p:cNvSpPr>
            <a:spLocks noGrp="1"/>
          </p:cNvSpPr>
          <p:nvPr>
            <p:ph type="dt" sz="half" idx="10"/>
          </p:nvPr>
        </p:nvSpPr>
        <p:spPr/>
        <p:txBody>
          <a:bodyPr/>
          <a:lstStyle/>
          <a:p>
            <a:fld id="{43BF1F69-1319-0547-BCD2-27B314D6BA8B}" type="datetime1">
              <a:rPr lang="en-AU" smtClean="0"/>
              <a:t>29/07/2019</a:t>
            </a:fld>
            <a:endParaRPr lang="en-AU"/>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8983D644-46E6-EE40-A020-80836F2E8854}" type="slidenum">
              <a:rPr lang="en-US" smtClean="0"/>
              <a:pPr>
                <a:defRPr/>
              </a:pPr>
              <a:t>‹#›</a:t>
            </a:fld>
            <a:endParaRPr lang="en-US"/>
          </a:p>
        </p:txBody>
      </p:sp>
    </p:spTree>
    <p:extLst>
      <p:ext uri="{BB962C8B-B14F-4D97-AF65-F5344CB8AC3E}">
        <p14:creationId xmlns:p14="http://schemas.microsoft.com/office/powerpoint/2010/main" val="20334155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solidFill>
                  <a:srgbClr val="333399"/>
                </a:solidFill>
              </a:defRPr>
            </a:lvl1pPr>
          </a:lstStyle>
          <a:p>
            <a:r>
              <a:rPr lang="en-AU"/>
              <a:t>Click to edit Master title style</a:t>
            </a:r>
            <a:endParaRPr lang="en-AU" dirty="0"/>
          </a:p>
        </p:txBody>
      </p:sp>
      <p:sp>
        <p:nvSpPr>
          <p:cNvPr id="3" name="Vertical Text Placeholder 2"/>
          <p:cNvSpPr>
            <a:spLocks noGrp="1"/>
          </p:cNvSpPr>
          <p:nvPr>
            <p:ph type="body" orient="vert" idx="1"/>
          </p:nvPr>
        </p:nvSpPr>
        <p:spPr/>
        <p:txBody>
          <a:bodyPr vert="eaVert">
            <a:normAutofit/>
          </a:bodyPr>
          <a:lstStyle>
            <a:lvl1pPr>
              <a:defRPr sz="2400"/>
            </a:lvl1pPr>
            <a:lvl2pPr>
              <a:defRPr sz="2400"/>
            </a:lvl2pPr>
            <a:lvl3pPr>
              <a:defRPr sz="2400"/>
            </a:lvl3pPr>
            <a:lvl4pPr>
              <a:defRPr sz="2400"/>
            </a:lvl4pPr>
            <a:lvl5pPr>
              <a:defRPr sz="2400"/>
            </a:lvl5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AU" dirty="0"/>
          </a:p>
        </p:txBody>
      </p:sp>
      <p:sp>
        <p:nvSpPr>
          <p:cNvPr id="4" name="Date Placeholder 3"/>
          <p:cNvSpPr>
            <a:spLocks noGrp="1"/>
          </p:cNvSpPr>
          <p:nvPr>
            <p:ph type="dt" sz="half" idx="10"/>
          </p:nvPr>
        </p:nvSpPr>
        <p:spPr/>
        <p:txBody>
          <a:bodyPr/>
          <a:lstStyle/>
          <a:p>
            <a:fld id="{495EAB37-FC4C-604C-BCE4-CE115DE15BA4}" type="datetime1">
              <a:rPr lang="en-AU" smtClean="0"/>
              <a:t>29/07/2019</a:t>
            </a:fld>
            <a:endParaRPr lang="en-AU"/>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8983D644-46E6-EE40-A020-80836F2E8854}" type="slidenum">
              <a:rPr lang="en-US" smtClean="0"/>
              <a:pPr>
                <a:defRPr/>
              </a:pPr>
              <a:t>‹#›</a:t>
            </a:fld>
            <a:endParaRPr lang="en-US"/>
          </a:p>
        </p:txBody>
      </p:sp>
    </p:spTree>
    <p:extLst>
      <p:ext uri="{BB962C8B-B14F-4D97-AF65-F5344CB8AC3E}">
        <p14:creationId xmlns:p14="http://schemas.microsoft.com/office/powerpoint/2010/main" val="10901616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lvl1pPr>
              <a:defRPr b="1">
                <a:solidFill>
                  <a:srgbClr val="333399"/>
                </a:solidFill>
              </a:defRPr>
            </a:lvl1pPr>
          </a:lstStyle>
          <a:p>
            <a:r>
              <a:rPr lang="en-AU"/>
              <a:t>Click to edit Master title style</a:t>
            </a:r>
            <a:endParaRPr lang="en-AU" dirty="0"/>
          </a:p>
        </p:txBody>
      </p:sp>
      <p:sp>
        <p:nvSpPr>
          <p:cNvPr id="3" name="Vertical Text Placeholder 2"/>
          <p:cNvSpPr>
            <a:spLocks noGrp="1"/>
          </p:cNvSpPr>
          <p:nvPr>
            <p:ph type="body" orient="vert" idx="1"/>
          </p:nvPr>
        </p:nvSpPr>
        <p:spPr>
          <a:xfrm>
            <a:off x="457200" y="274638"/>
            <a:ext cx="6019800" cy="5851525"/>
          </a:xfrm>
        </p:spPr>
        <p:txBody>
          <a:bodyPr vert="eaVert">
            <a:normAutofit/>
          </a:bodyPr>
          <a:lstStyle>
            <a:lvl1pPr>
              <a:defRPr sz="2400"/>
            </a:lvl1pPr>
            <a:lvl2pPr>
              <a:defRPr sz="2400"/>
            </a:lvl2pPr>
            <a:lvl3pPr>
              <a:defRPr sz="2400"/>
            </a:lvl3pPr>
            <a:lvl4pPr>
              <a:defRPr sz="2400"/>
            </a:lvl4pPr>
            <a:lvl5pPr>
              <a:defRPr sz="2400"/>
            </a:lvl5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AU" dirty="0"/>
          </a:p>
        </p:txBody>
      </p:sp>
      <p:sp>
        <p:nvSpPr>
          <p:cNvPr id="4" name="Date Placeholder 3"/>
          <p:cNvSpPr>
            <a:spLocks noGrp="1"/>
          </p:cNvSpPr>
          <p:nvPr>
            <p:ph type="dt" sz="half" idx="10"/>
          </p:nvPr>
        </p:nvSpPr>
        <p:spPr/>
        <p:txBody>
          <a:bodyPr/>
          <a:lstStyle/>
          <a:p>
            <a:fld id="{005AF912-BCA1-EE4E-B484-20D93DB29F3D}" type="datetime1">
              <a:rPr lang="en-AU" smtClean="0"/>
              <a:t>29/07/2019</a:t>
            </a:fld>
            <a:endParaRPr lang="en-AU"/>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8983D644-46E6-EE40-A020-80836F2E8854}" type="slidenum">
              <a:rPr lang="en-US" smtClean="0"/>
              <a:pPr>
                <a:defRPr/>
              </a:pPr>
              <a:t>‹#›</a:t>
            </a:fld>
            <a:endParaRPr lang="en-US"/>
          </a:p>
        </p:txBody>
      </p:sp>
    </p:spTree>
    <p:extLst>
      <p:ext uri="{BB962C8B-B14F-4D97-AF65-F5344CB8AC3E}">
        <p14:creationId xmlns:p14="http://schemas.microsoft.com/office/powerpoint/2010/main" val="2673876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07504" y="466726"/>
            <a:ext cx="6990209" cy="2133600"/>
          </a:xfrm>
        </p:spPr>
        <p:txBody>
          <a:bodyPr/>
          <a:lstStyle>
            <a:lvl1pPr>
              <a:defRPr b="1">
                <a:solidFill>
                  <a:srgbClr val="333399"/>
                </a:solidFill>
              </a:defRPr>
            </a:lvl1pPr>
          </a:lstStyle>
          <a:p>
            <a:r>
              <a:rPr lang="en-US" dirty="0"/>
              <a:t/>
            </a:r>
            <a:br>
              <a:rPr lang="en-US" dirty="0"/>
            </a:br>
            <a:r>
              <a:rPr lang="en-US" dirty="0"/>
              <a:t/>
            </a:r>
            <a:br>
              <a:rPr lang="en-US" dirty="0"/>
            </a:br>
            <a:r>
              <a:rPr lang="en-US" dirty="0"/>
              <a:t>Click to edit Master title style</a:t>
            </a:r>
            <a:endParaRPr lang="en-AU" dirty="0"/>
          </a:p>
        </p:txBody>
      </p:sp>
      <p:sp>
        <p:nvSpPr>
          <p:cNvPr id="3" name="Subtitle 2"/>
          <p:cNvSpPr>
            <a:spLocks noGrp="1"/>
          </p:cNvSpPr>
          <p:nvPr>
            <p:ph type="subTitle" idx="1"/>
          </p:nvPr>
        </p:nvSpPr>
        <p:spPr>
          <a:xfrm>
            <a:off x="107504" y="2996952"/>
            <a:ext cx="7056784" cy="2304256"/>
          </a:xfrm>
        </p:spPr>
        <p:txBody>
          <a:bodyPr/>
          <a:lstStyle>
            <a:lvl1pPr marL="0" indent="0" algn="l">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AU"/>
              <a:t>Click to edit Master subtitle style</a:t>
            </a:r>
            <a:endParaRPr lang="en-AU" dirty="0"/>
          </a:p>
        </p:txBody>
      </p:sp>
      <p:sp>
        <p:nvSpPr>
          <p:cNvPr id="4" name="Date Placeholder 3"/>
          <p:cNvSpPr>
            <a:spLocks noGrp="1"/>
          </p:cNvSpPr>
          <p:nvPr>
            <p:ph type="dt" sz="half" idx="10"/>
          </p:nvPr>
        </p:nvSpPr>
        <p:spPr/>
        <p:txBody>
          <a:bodyPr/>
          <a:lstStyle/>
          <a:p>
            <a:fld id="{621E6B53-EA60-5C43-B0AA-8E9B5F2E869C}" type="datetime1">
              <a:rPr lang="en-AU" smtClean="0"/>
              <a:t>29/07/2019</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a:xfrm>
            <a:off x="6876256" y="6381328"/>
            <a:ext cx="2133600" cy="365125"/>
          </a:xfrm>
        </p:spPr>
        <p:txBody>
          <a:bodyPr/>
          <a:lstStyle/>
          <a:p>
            <a:pPr>
              <a:defRPr/>
            </a:pPr>
            <a:fld id="{1971F408-5AA1-BA4F-A849-BCAFB6E28823}" type="slidenum">
              <a:rPr lang="en-US" smtClean="0"/>
              <a:pPr>
                <a:defRPr/>
              </a:pPr>
              <a:t>‹#›</a:t>
            </a:fld>
            <a:endParaRPr lang="en-US"/>
          </a:p>
        </p:txBody>
      </p:sp>
      <p:sp>
        <p:nvSpPr>
          <p:cNvPr id="7" name="Rectangle 6"/>
          <p:cNvSpPr>
            <a:spLocks noChangeArrowheads="1"/>
          </p:cNvSpPr>
          <p:nvPr/>
        </p:nvSpPr>
        <p:spPr bwMode="auto">
          <a:xfrm>
            <a:off x="0" y="0"/>
            <a:ext cx="9144000" cy="152400"/>
          </a:xfrm>
          <a:prstGeom prst="rect">
            <a:avLst/>
          </a:prstGeom>
          <a:gradFill rotWithShape="1">
            <a:gsLst>
              <a:gs pos="0">
                <a:srgbClr val="00AEEF"/>
              </a:gs>
              <a:gs pos="100000">
                <a:srgbClr val="2E3192"/>
              </a:gs>
            </a:gsLst>
            <a:lin ang="0" scaled="1"/>
          </a:gradFill>
          <a:ln>
            <a:noFill/>
          </a:ln>
          <a:effectLst>
            <a:outerShdw blurRad="40000" dist="23000" dir="5400000" rotWithShape="0">
              <a:srgbClr val="808080">
                <a:alpha val="34999"/>
              </a:srgbClr>
            </a:outerShdw>
          </a:effectLst>
          <a:extLst>
            <a:ext uri="{91240B29-F687-4f45-9708-019B960494DF}">
              <a14:hiddenLine xmlns="" xmlns:a14="http://schemas.microsoft.com/office/drawing/2010/main" w="9525">
                <a:solidFill>
                  <a:srgbClr val="000000"/>
                </a:solidFill>
                <a:miter lim="800000"/>
                <a:headEnd/>
                <a:tailEnd/>
              </a14:hiddenLine>
            </a:ext>
          </a:extLst>
        </p:spPr>
        <p:txBody>
          <a:bodyPr anchor="ctr"/>
          <a:lstStyle/>
          <a:p>
            <a:pPr algn="ctr">
              <a:defRPr/>
            </a:pPr>
            <a:endParaRPr lang="en-US">
              <a:solidFill>
                <a:srgbClr val="FFFFFF"/>
              </a:solidFill>
              <a:latin typeface="Calibri" pitchFamily="-105" charset="0"/>
              <a:ea typeface="ＭＳ Ｐゴシック" pitchFamily="-96" charset="-128"/>
            </a:endParaRPr>
          </a:p>
        </p:txBody>
      </p:sp>
      <p:sp>
        <p:nvSpPr>
          <p:cNvPr id="10" name="Line 40"/>
          <p:cNvSpPr>
            <a:spLocks noChangeShapeType="1"/>
          </p:cNvSpPr>
          <p:nvPr/>
        </p:nvSpPr>
        <p:spPr bwMode="auto">
          <a:xfrm>
            <a:off x="304800" y="2819400"/>
            <a:ext cx="8229600" cy="0"/>
          </a:xfrm>
          <a:prstGeom prst="line">
            <a:avLst/>
          </a:prstGeom>
          <a:noFill/>
          <a:ln w="6350">
            <a:solidFill>
              <a:schemeClr val="tx1"/>
            </a:solidFill>
            <a:round/>
            <a:headEnd/>
            <a:tailEnd/>
          </a:ln>
          <a:effectLst/>
        </p:spPr>
        <p:txBody>
          <a:bodyPr/>
          <a:lstStyle/>
          <a:p>
            <a:pPr>
              <a:defRPr/>
            </a:pPr>
            <a:endParaRPr lang="en-AU"/>
          </a:p>
        </p:txBody>
      </p:sp>
      <p:sp>
        <p:nvSpPr>
          <p:cNvPr id="11" name="Line 2"/>
          <p:cNvSpPr>
            <a:spLocks noChangeShapeType="1"/>
          </p:cNvSpPr>
          <p:nvPr/>
        </p:nvSpPr>
        <p:spPr bwMode="auto">
          <a:xfrm>
            <a:off x="7315200" y="1066800"/>
            <a:ext cx="0" cy="4495800"/>
          </a:xfrm>
          <a:prstGeom prst="line">
            <a:avLst/>
          </a:prstGeom>
          <a:noFill/>
          <a:ln w="9525">
            <a:solidFill>
              <a:schemeClr val="tx1"/>
            </a:solidFill>
            <a:round/>
            <a:headEnd/>
            <a:tailEnd/>
          </a:ln>
          <a:effectLst/>
        </p:spPr>
        <p:txBody>
          <a:bodyPr/>
          <a:lstStyle/>
          <a:p>
            <a:pPr>
              <a:defRPr/>
            </a:pPr>
            <a:endParaRPr lang="en-AU"/>
          </a:p>
        </p:txBody>
      </p:sp>
      <p:sp>
        <p:nvSpPr>
          <p:cNvPr id="14" name="Footer Placeholder 3"/>
          <p:cNvSpPr>
            <a:spLocks noGrp="1"/>
          </p:cNvSpPr>
          <p:nvPr>
            <p:ph type="ftr" sz="quarter" idx="11"/>
          </p:nvPr>
        </p:nvSpPr>
        <p:spPr>
          <a:xfrm>
            <a:off x="3124200" y="6248400"/>
            <a:ext cx="2895600" cy="457200"/>
          </a:xfrm>
        </p:spPr>
        <p:txBody>
          <a:bodyPr/>
          <a:lstStyle>
            <a:lvl1pPr>
              <a:defRPr>
                <a:solidFill>
                  <a:srgbClr val="222222"/>
                </a:solidFill>
              </a:defRPr>
            </a:lvl1pPr>
          </a:lstStyle>
          <a:p>
            <a:pPr>
              <a:defRPr/>
            </a:pPr>
            <a:r>
              <a:rPr lang="en-US"/>
              <a:t>Principles of Web Design 5</a:t>
            </a:r>
            <a:r>
              <a:rPr lang="en-US" baseline="30000"/>
              <a:t>th</a:t>
            </a:r>
            <a:r>
              <a:rPr lang="en-US"/>
              <a:t> Ed.</a:t>
            </a:r>
          </a:p>
        </p:txBody>
      </p:sp>
    </p:spTree>
    <p:extLst>
      <p:ext uri="{BB962C8B-B14F-4D97-AF65-F5344CB8AC3E}">
        <p14:creationId xmlns:p14="http://schemas.microsoft.com/office/powerpoint/2010/main" val="14830087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0654" y="195408"/>
            <a:ext cx="8579296" cy="490066"/>
          </a:xfrm>
          <a:ln>
            <a:noFill/>
          </a:ln>
        </p:spPr>
        <p:txBody>
          <a:bodyPr anchor="t">
            <a:noAutofit/>
          </a:bodyPr>
          <a:lstStyle>
            <a:lvl1pPr algn="l">
              <a:lnSpc>
                <a:spcPct val="100000"/>
              </a:lnSpc>
              <a:spcAft>
                <a:spcPts val="0"/>
              </a:spcAft>
              <a:defRPr sz="3200" b="1" baseline="0">
                <a:solidFill>
                  <a:srgbClr val="333399"/>
                </a:solidFill>
              </a:defRPr>
            </a:lvl1pPr>
          </a:lstStyle>
          <a:p>
            <a:r>
              <a:rPr lang="en-AU" dirty="0"/>
              <a:t>Click to edit Master title style</a:t>
            </a:r>
          </a:p>
        </p:txBody>
      </p:sp>
      <p:sp>
        <p:nvSpPr>
          <p:cNvPr id="3" name="Content Placeholder 2"/>
          <p:cNvSpPr>
            <a:spLocks noGrp="1"/>
          </p:cNvSpPr>
          <p:nvPr>
            <p:ph idx="1"/>
          </p:nvPr>
        </p:nvSpPr>
        <p:spPr>
          <a:xfrm>
            <a:off x="71500" y="1236870"/>
            <a:ext cx="8928992" cy="5033309"/>
          </a:xfrm>
        </p:spPr>
        <p:txBody>
          <a:bodyPr>
            <a:normAutofit/>
          </a:bodyPr>
          <a:lstStyle>
            <a:lvl1pPr marL="342900" indent="-342900">
              <a:buClr>
                <a:srgbClr val="330066"/>
              </a:buClr>
              <a:buSzPct val="70000"/>
              <a:buFont typeface="Wingdings" panose="05000000000000000000" pitchFamily="2" charset="2"/>
              <a:buChar char="l"/>
              <a:defRPr sz="2400"/>
            </a:lvl1pPr>
            <a:lvl2pPr marL="742950" indent="-285750">
              <a:buClr>
                <a:srgbClr val="669999"/>
              </a:buClr>
              <a:buSzPct val="70000"/>
              <a:buFont typeface="Wingdings" panose="05000000000000000000" pitchFamily="2" charset="2"/>
              <a:buChar char="l"/>
              <a:defRPr sz="2400"/>
            </a:lvl2pPr>
            <a:lvl3pPr marL="1143000" indent="-228600">
              <a:buClr>
                <a:srgbClr val="CCCC00"/>
              </a:buClr>
              <a:buSzPct val="70000"/>
              <a:buFont typeface="Wingdings" panose="05000000000000000000" pitchFamily="2" charset="2"/>
              <a:buChar char="l"/>
              <a:defRPr sz="2400"/>
            </a:lvl3pPr>
            <a:lvl4pPr marL="1600200" indent="-228600">
              <a:buClr>
                <a:schemeClr val="accent3">
                  <a:lumMod val="75000"/>
                </a:schemeClr>
              </a:buClr>
              <a:buSzPct val="70000"/>
              <a:buFont typeface="Wingdings" panose="05000000000000000000" pitchFamily="2" charset="2"/>
              <a:buChar char="l"/>
              <a:defRPr sz="2400"/>
            </a:lvl4pPr>
            <a:lvl5pPr marL="2057400" indent="-228600">
              <a:buClr>
                <a:schemeClr val="accent4">
                  <a:lumMod val="75000"/>
                </a:schemeClr>
              </a:buClr>
              <a:buSzPct val="70000"/>
              <a:buFont typeface="Wingdings" panose="05000000000000000000" pitchFamily="2" charset="2"/>
              <a:buChar char="l"/>
              <a:defRPr sz="2400"/>
            </a:lvl5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AU" dirty="0"/>
          </a:p>
        </p:txBody>
      </p:sp>
      <p:sp>
        <p:nvSpPr>
          <p:cNvPr id="4" name="Date Placeholder 3"/>
          <p:cNvSpPr>
            <a:spLocks noGrp="1"/>
          </p:cNvSpPr>
          <p:nvPr>
            <p:ph type="dt" sz="half" idx="10"/>
          </p:nvPr>
        </p:nvSpPr>
        <p:spPr/>
        <p:txBody>
          <a:bodyPr/>
          <a:lstStyle/>
          <a:p>
            <a:fld id="{AF664644-315B-2440-BC44-5DF9563CEBF9}" type="datetime1">
              <a:rPr lang="en-AU" smtClean="0"/>
              <a:t>29/07/2019</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a:xfrm>
            <a:off x="6553200" y="6356350"/>
            <a:ext cx="2483296" cy="365125"/>
          </a:xfrm>
        </p:spPr>
        <p:txBody>
          <a:bodyPr/>
          <a:lstStyle/>
          <a:p>
            <a:pPr>
              <a:defRPr/>
            </a:pPr>
            <a:fld id="{45FF1A5C-C756-F14D-8A29-04516FAB3B4B}" type="slidenum">
              <a:rPr lang="en-US" smtClean="0"/>
              <a:pPr>
                <a:defRPr/>
              </a:pPr>
              <a:t>‹#›</a:t>
            </a:fld>
            <a:endParaRPr lang="en-US"/>
          </a:p>
        </p:txBody>
      </p:sp>
    </p:spTree>
    <p:extLst>
      <p:ext uri="{BB962C8B-B14F-4D97-AF65-F5344CB8AC3E}">
        <p14:creationId xmlns:p14="http://schemas.microsoft.com/office/powerpoint/2010/main" val="14478342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solidFill>
                  <a:srgbClr val="333399"/>
                </a:solidFill>
              </a:defRPr>
            </a:lvl1pPr>
          </a:lstStyle>
          <a:p>
            <a:r>
              <a:rPr lang="en-AU"/>
              <a:t>Click to edit Master title style</a:t>
            </a:r>
            <a:endParaRPr lang="en-AU"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AU"/>
              <a:t>Click to edit Master text styles</a:t>
            </a:r>
          </a:p>
        </p:txBody>
      </p:sp>
      <p:sp>
        <p:nvSpPr>
          <p:cNvPr id="4" name="Date Placeholder 3"/>
          <p:cNvSpPr>
            <a:spLocks noGrp="1"/>
          </p:cNvSpPr>
          <p:nvPr>
            <p:ph type="dt" sz="half" idx="10"/>
          </p:nvPr>
        </p:nvSpPr>
        <p:spPr/>
        <p:txBody>
          <a:bodyPr/>
          <a:lstStyle/>
          <a:p>
            <a:fld id="{A81D923E-693D-A543-A9FC-6E0167206C4D}" type="datetime1">
              <a:rPr lang="en-AU" smtClean="0"/>
              <a:t>29/07/2019</a:t>
            </a:fld>
            <a:endParaRPr lang="en-AU"/>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8983D644-46E6-EE40-A020-80836F2E8854}" type="slidenum">
              <a:rPr lang="en-US" smtClean="0"/>
              <a:pPr>
                <a:defRPr/>
              </a:pPr>
              <a:t>‹#›</a:t>
            </a:fld>
            <a:endParaRPr lang="en-US"/>
          </a:p>
        </p:txBody>
      </p:sp>
      <p:sp>
        <p:nvSpPr>
          <p:cNvPr id="7" name="Rectangle 6"/>
          <p:cNvSpPr>
            <a:spLocks noChangeArrowheads="1"/>
          </p:cNvSpPr>
          <p:nvPr/>
        </p:nvSpPr>
        <p:spPr bwMode="auto">
          <a:xfrm>
            <a:off x="0" y="0"/>
            <a:ext cx="9144000" cy="152400"/>
          </a:xfrm>
          <a:prstGeom prst="rect">
            <a:avLst/>
          </a:prstGeom>
          <a:gradFill rotWithShape="1">
            <a:gsLst>
              <a:gs pos="0">
                <a:srgbClr val="00AEEF"/>
              </a:gs>
              <a:gs pos="100000">
                <a:srgbClr val="2E3192"/>
              </a:gs>
            </a:gsLst>
            <a:lin ang="0" scaled="1"/>
          </a:gradFill>
          <a:ln>
            <a:noFill/>
          </a:ln>
          <a:effectLst>
            <a:outerShdw blurRad="40000" dist="23000" dir="5400000" rotWithShape="0">
              <a:srgbClr val="808080">
                <a:alpha val="34999"/>
              </a:srgbClr>
            </a:outerShdw>
          </a:effectLst>
          <a:extLst>
            <a:ext uri="{91240B29-F687-4f45-9708-019B960494DF}">
              <a14:hiddenLine xmlns="" xmlns:a14="http://schemas.microsoft.com/office/drawing/2010/main" w="9525">
                <a:solidFill>
                  <a:srgbClr val="000000"/>
                </a:solidFill>
                <a:miter lim="800000"/>
                <a:headEnd/>
                <a:tailEnd/>
              </a14:hiddenLine>
            </a:ext>
          </a:extLst>
        </p:spPr>
        <p:txBody>
          <a:bodyPr anchor="ctr"/>
          <a:lstStyle/>
          <a:p>
            <a:pPr algn="ctr">
              <a:defRPr/>
            </a:pPr>
            <a:endParaRPr lang="en-US">
              <a:solidFill>
                <a:srgbClr val="FFFFFF"/>
              </a:solidFill>
              <a:latin typeface="Calibri" pitchFamily="-105" charset="0"/>
              <a:ea typeface="ＭＳ Ｐゴシック" pitchFamily="-96" charset="-128"/>
            </a:endParaRPr>
          </a:p>
        </p:txBody>
      </p:sp>
    </p:spTree>
    <p:extLst>
      <p:ext uri="{BB962C8B-B14F-4D97-AF65-F5344CB8AC3E}">
        <p14:creationId xmlns:p14="http://schemas.microsoft.com/office/powerpoint/2010/main" val="41244216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8686800" cy="368780"/>
          </a:xfrm>
        </p:spPr>
        <p:txBody>
          <a:bodyPr>
            <a:noAutofit/>
          </a:bodyPr>
          <a:lstStyle>
            <a:lvl1pPr algn="l">
              <a:defRPr sz="3200" b="1">
                <a:solidFill>
                  <a:srgbClr val="333399"/>
                </a:solidFill>
              </a:defRPr>
            </a:lvl1pPr>
          </a:lstStyle>
          <a:p>
            <a:r>
              <a:rPr lang="en-AU"/>
              <a:t>Click to edit Master title style</a:t>
            </a:r>
            <a:endParaRPr lang="en-AU" dirty="0"/>
          </a:p>
        </p:txBody>
      </p:sp>
      <p:sp>
        <p:nvSpPr>
          <p:cNvPr id="3" name="Content Placeholder 2"/>
          <p:cNvSpPr>
            <a:spLocks noGrp="1"/>
          </p:cNvSpPr>
          <p:nvPr>
            <p:ph sz="half" idx="1"/>
          </p:nvPr>
        </p:nvSpPr>
        <p:spPr>
          <a:xfrm>
            <a:off x="107504" y="1052736"/>
            <a:ext cx="4388296" cy="5073427"/>
          </a:xfrm>
        </p:spPr>
        <p:txBody>
          <a:bodyPr>
            <a:normAutofit/>
          </a:bodyPr>
          <a:lstStyle>
            <a:lvl1pPr marL="342900" indent="-342900">
              <a:buClr>
                <a:srgbClr val="330066"/>
              </a:buClr>
              <a:buSzPct val="70000"/>
              <a:buFont typeface="Calibri" panose="020F0502020204030204" pitchFamily="34" charset="0"/>
              <a:buChar char="●"/>
              <a:defRPr sz="2400"/>
            </a:lvl1pPr>
            <a:lvl2pPr marL="742950" indent="-285750">
              <a:buClr>
                <a:srgbClr val="669999"/>
              </a:buClr>
              <a:buSzPct val="70000"/>
              <a:buFont typeface="Calibri" panose="020F0502020204030204" pitchFamily="34" charset="0"/>
              <a:buChar char="●"/>
              <a:defRPr sz="2400"/>
            </a:lvl2pPr>
            <a:lvl3pPr marL="1143000" indent="-228600">
              <a:buClr>
                <a:srgbClr val="CCCC00"/>
              </a:buClr>
              <a:buSzPct val="70000"/>
              <a:buFont typeface="Calibri" panose="020F0502020204030204" pitchFamily="34" charset="0"/>
              <a:buChar char="●"/>
              <a:defRPr sz="2400"/>
            </a:lvl3pPr>
            <a:lvl4pPr marL="1600200" indent="-228600">
              <a:buClr>
                <a:schemeClr val="accent3">
                  <a:lumMod val="75000"/>
                </a:schemeClr>
              </a:buClr>
              <a:buSzPct val="70000"/>
              <a:buFont typeface="Calibri" panose="020F0502020204030204" pitchFamily="34" charset="0"/>
              <a:buChar char="●"/>
              <a:defRPr sz="2400"/>
            </a:lvl4pPr>
            <a:lvl5pPr marL="2057400" indent="-228600">
              <a:buClr>
                <a:schemeClr val="accent4">
                  <a:lumMod val="75000"/>
                </a:schemeClr>
              </a:buClr>
              <a:buSzPct val="70000"/>
              <a:buFont typeface="Calibri" panose="020F0502020204030204" pitchFamily="34" charset="0"/>
              <a:buChar char="●"/>
              <a:defRPr sz="2400"/>
            </a:lvl5pPr>
            <a:lvl6pPr>
              <a:defRPr sz="1800"/>
            </a:lvl6pPr>
            <a:lvl7pPr>
              <a:defRPr sz="1800"/>
            </a:lvl7pPr>
            <a:lvl8pPr>
              <a:defRPr sz="1800"/>
            </a:lvl8pPr>
            <a:lvl9pPr>
              <a:defRPr sz="18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AU" dirty="0"/>
          </a:p>
        </p:txBody>
      </p:sp>
      <p:sp>
        <p:nvSpPr>
          <p:cNvPr id="4" name="Content Placeholder 3"/>
          <p:cNvSpPr>
            <a:spLocks noGrp="1"/>
          </p:cNvSpPr>
          <p:nvPr>
            <p:ph sz="half" idx="2"/>
          </p:nvPr>
        </p:nvSpPr>
        <p:spPr>
          <a:xfrm>
            <a:off x="4648200" y="1052736"/>
            <a:ext cx="4388296" cy="5073427"/>
          </a:xfrm>
        </p:spPr>
        <p:txBody>
          <a:bodyPr>
            <a:normAutofit/>
          </a:bodyPr>
          <a:lstStyle>
            <a:lvl1pPr marL="342900" indent="-342900">
              <a:buClr>
                <a:srgbClr val="330066"/>
              </a:buClr>
              <a:buSzPct val="70000"/>
              <a:buFont typeface="Calibri" panose="020F0502020204030204" pitchFamily="34" charset="0"/>
              <a:buChar char="●"/>
              <a:defRPr sz="2400"/>
            </a:lvl1pPr>
            <a:lvl2pPr marL="742950" indent="-285750">
              <a:buClr>
                <a:srgbClr val="669999"/>
              </a:buClr>
              <a:buSzPct val="70000"/>
              <a:buFont typeface="Calibri" panose="020F0502020204030204" pitchFamily="34" charset="0"/>
              <a:buChar char="●"/>
              <a:defRPr sz="2400"/>
            </a:lvl2pPr>
            <a:lvl3pPr marL="1143000" indent="-228600">
              <a:buClr>
                <a:srgbClr val="CCCC00"/>
              </a:buClr>
              <a:buSzPct val="70000"/>
              <a:buFont typeface="Calibri" panose="020F0502020204030204" pitchFamily="34" charset="0"/>
              <a:buChar char="●"/>
              <a:defRPr sz="2400"/>
            </a:lvl3pPr>
            <a:lvl4pPr marL="1600200" indent="-228600">
              <a:buClr>
                <a:schemeClr val="accent3">
                  <a:lumMod val="75000"/>
                </a:schemeClr>
              </a:buClr>
              <a:buSzPct val="70000"/>
              <a:buFont typeface="Calibri" panose="020F0502020204030204" pitchFamily="34" charset="0"/>
              <a:buChar char="●"/>
              <a:defRPr sz="2400"/>
            </a:lvl4pPr>
            <a:lvl5pPr marL="2057400" indent="-228600">
              <a:buClr>
                <a:schemeClr val="accent4">
                  <a:lumMod val="75000"/>
                </a:schemeClr>
              </a:buClr>
              <a:buSzPct val="70000"/>
              <a:buFont typeface="Calibri" panose="020F0502020204030204" pitchFamily="34" charset="0"/>
              <a:buChar char="●"/>
              <a:defRPr sz="2400"/>
            </a:lvl5pPr>
            <a:lvl6pPr>
              <a:defRPr sz="1800"/>
            </a:lvl6pPr>
            <a:lvl7pPr>
              <a:defRPr sz="1800"/>
            </a:lvl7pPr>
            <a:lvl8pPr>
              <a:defRPr sz="1800"/>
            </a:lvl8pPr>
            <a:lvl9pPr>
              <a:defRPr sz="18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AU" dirty="0"/>
          </a:p>
        </p:txBody>
      </p:sp>
      <p:sp>
        <p:nvSpPr>
          <p:cNvPr id="5" name="Date Placeholder 4"/>
          <p:cNvSpPr>
            <a:spLocks noGrp="1"/>
          </p:cNvSpPr>
          <p:nvPr>
            <p:ph type="dt" sz="half" idx="10"/>
          </p:nvPr>
        </p:nvSpPr>
        <p:spPr/>
        <p:txBody>
          <a:bodyPr/>
          <a:lstStyle/>
          <a:p>
            <a:fld id="{FCEF6ABD-5568-C741-BD4F-978AA0C497F8}" type="datetime1">
              <a:rPr lang="en-AU" smtClean="0"/>
              <a:t>29/07/2019</a:t>
            </a:fld>
            <a:endParaRPr lang="en-AU"/>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a:xfrm>
            <a:off x="6553200" y="6356350"/>
            <a:ext cx="2555304" cy="365125"/>
          </a:xfrm>
        </p:spPr>
        <p:txBody>
          <a:bodyPr/>
          <a:lstStyle/>
          <a:p>
            <a:pPr>
              <a:defRPr/>
            </a:pPr>
            <a:fld id="{8983D644-46E6-EE40-A020-80836F2E8854}" type="slidenum">
              <a:rPr lang="en-US" smtClean="0"/>
              <a:pPr>
                <a:defRPr/>
              </a:pPr>
              <a:t>‹#›</a:t>
            </a:fld>
            <a:endParaRPr lang="en-US"/>
          </a:p>
        </p:txBody>
      </p:sp>
    </p:spTree>
    <p:extLst>
      <p:ext uri="{BB962C8B-B14F-4D97-AF65-F5344CB8AC3E}">
        <p14:creationId xmlns:p14="http://schemas.microsoft.com/office/powerpoint/2010/main" val="5532431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417" y="225360"/>
            <a:ext cx="8229600" cy="418058"/>
          </a:xfrm>
        </p:spPr>
        <p:txBody>
          <a:bodyPr>
            <a:noAutofit/>
          </a:bodyPr>
          <a:lstStyle>
            <a:lvl1pPr algn="l">
              <a:defRPr sz="3200" b="1">
                <a:solidFill>
                  <a:srgbClr val="333399"/>
                </a:solidFill>
              </a:defRPr>
            </a:lvl1pPr>
          </a:lstStyle>
          <a:p>
            <a:r>
              <a:rPr lang="en-AU"/>
              <a:t>Click to edit Master title style</a:t>
            </a:r>
          </a:p>
        </p:txBody>
      </p:sp>
      <p:sp>
        <p:nvSpPr>
          <p:cNvPr id="3" name="Text Placeholder 2"/>
          <p:cNvSpPr>
            <a:spLocks noGrp="1"/>
          </p:cNvSpPr>
          <p:nvPr>
            <p:ph type="body" idx="1"/>
          </p:nvPr>
        </p:nvSpPr>
        <p:spPr>
          <a:xfrm>
            <a:off x="107504" y="980728"/>
            <a:ext cx="4392488" cy="504056"/>
          </a:xfrm>
        </p:spPr>
        <p:txBody>
          <a:bodyPr anchor="b"/>
          <a:lstStyle>
            <a:lvl1pPr marL="0" indent="0">
              <a:buNone/>
              <a:defRPr sz="2400" b="1">
                <a:solidFill>
                  <a:srgbClr val="333399"/>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a:t>Click to edit Master text styles</a:t>
            </a:r>
          </a:p>
        </p:txBody>
      </p:sp>
      <p:sp>
        <p:nvSpPr>
          <p:cNvPr id="4" name="Content Placeholder 3"/>
          <p:cNvSpPr>
            <a:spLocks noGrp="1"/>
          </p:cNvSpPr>
          <p:nvPr>
            <p:ph sz="half" idx="2"/>
          </p:nvPr>
        </p:nvSpPr>
        <p:spPr>
          <a:xfrm>
            <a:off x="107504" y="1484784"/>
            <a:ext cx="4389884" cy="4680520"/>
          </a:xfrm>
        </p:spPr>
        <p:txBody>
          <a:bodyPr>
            <a:normAutofit/>
          </a:bodyPr>
          <a:lstStyle>
            <a:lvl1pPr marL="342900" indent="-342900">
              <a:buClr>
                <a:srgbClr val="330066"/>
              </a:buClr>
              <a:buSzPct val="70000"/>
              <a:buFont typeface="Calibri" panose="020F0502020204030204" pitchFamily="34" charset="0"/>
              <a:buChar char="●"/>
              <a:defRPr sz="2400"/>
            </a:lvl1pPr>
            <a:lvl2pPr marL="742950" indent="-285750">
              <a:buClr>
                <a:srgbClr val="669999"/>
              </a:buClr>
              <a:buSzPct val="70000"/>
              <a:buFont typeface="Calibri" panose="020F0502020204030204" pitchFamily="34" charset="0"/>
              <a:buChar char="●"/>
              <a:defRPr sz="2400"/>
            </a:lvl2pPr>
            <a:lvl3pPr marL="1143000" indent="-228600">
              <a:buClr>
                <a:srgbClr val="CCCC00"/>
              </a:buClr>
              <a:buSzPct val="70000"/>
              <a:buFont typeface="Calibri" panose="020F0502020204030204" pitchFamily="34" charset="0"/>
              <a:buChar char="●"/>
              <a:defRPr sz="2400"/>
            </a:lvl3pPr>
            <a:lvl4pPr marL="1600200" indent="-228600">
              <a:buClr>
                <a:schemeClr val="accent3">
                  <a:lumMod val="75000"/>
                </a:schemeClr>
              </a:buClr>
              <a:buSzPct val="70000"/>
              <a:buFont typeface="Calibri" panose="020F0502020204030204" pitchFamily="34" charset="0"/>
              <a:buChar char="●"/>
              <a:defRPr sz="2400"/>
            </a:lvl4pPr>
            <a:lvl5pPr marL="2057400" indent="-228600">
              <a:buClr>
                <a:schemeClr val="accent4">
                  <a:lumMod val="75000"/>
                </a:schemeClr>
              </a:buClr>
              <a:buSzPct val="70000"/>
              <a:buFont typeface="Calibri" panose="020F0502020204030204" pitchFamily="34" charset="0"/>
              <a:buChar char="●"/>
              <a:defRPr sz="2400"/>
            </a:lvl5pPr>
            <a:lvl6pPr>
              <a:defRPr sz="1600"/>
            </a:lvl6pPr>
            <a:lvl7pPr>
              <a:defRPr sz="1600"/>
            </a:lvl7pPr>
            <a:lvl8pPr>
              <a:defRPr sz="1600"/>
            </a:lvl8pPr>
            <a:lvl9pPr>
              <a:defRPr sz="16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AU" dirty="0"/>
          </a:p>
        </p:txBody>
      </p:sp>
      <p:sp>
        <p:nvSpPr>
          <p:cNvPr id="5" name="Text Placeholder 4"/>
          <p:cNvSpPr>
            <a:spLocks noGrp="1"/>
          </p:cNvSpPr>
          <p:nvPr>
            <p:ph type="body" sz="quarter" idx="3"/>
          </p:nvPr>
        </p:nvSpPr>
        <p:spPr>
          <a:xfrm>
            <a:off x="4644008" y="980728"/>
            <a:ext cx="4392488" cy="504056"/>
          </a:xfrm>
        </p:spPr>
        <p:txBody>
          <a:bodyPr anchor="b"/>
          <a:lstStyle>
            <a:lvl1pPr marL="0" indent="0">
              <a:buNone/>
              <a:defRPr sz="2400" b="1">
                <a:solidFill>
                  <a:srgbClr val="333399"/>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a:t>Click to edit Master text styles</a:t>
            </a:r>
          </a:p>
        </p:txBody>
      </p:sp>
      <p:sp>
        <p:nvSpPr>
          <p:cNvPr id="6" name="Content Placeholder 5"/>
          <p:cNvSpPr>
            <a:spLocks noGrp="1"/>
          </p:cNvSpPr>
          <p:nvPr>
            <p:ph sz="quarter" idx="4"/>
          </p:nvPr>
        </p:nvSpPr>
        <p:spPr>
          <a:xfrm>
            <a:off x="4644008" y="1484784"/>
            <a:ext cx="4392488" cy="4680520"/>
          </a:xfrm>
        </p:spPr>
        <p:txBody>
          <a:bodyPr>
            <a:normAutofit/>
          </a:bodyPr>
          <a:lstStyle>
            <a:lvl1pPr marL="342900" indent="-342900">
              <a:buClr>
                <a:srgbClr val="330066"/>
              </a:buClr>
              <a:buSzPct val="70000"/>
              <a:buFont typeface="Calibri" panose="020F0502020204030204" pitchFamily="34" charset="0"/>
              <a:buChar char="●"/>
              <a:defRPr sz="2400"/>
            </a:lvl1pPr>
            <a:lvl2pPr marL="742950" indent="-285750">
              <a:buClr>
                <a:srgbClr val="669999"/>
              </a:buClr>
              <a:buSzPct val="70000"/>
              <a:buFont typeface="Calibri" panose="020F0502020204030204" pitchFamily="34" charset="0"/>
              <a:buChar char="●"/>
              <a:defRPr sz="2400"/>
            </a:lvl2pPr>
            <a:lvl3pPr marL="1143000" indent="-228600">
              <a:buClr>
                <a:srgbClr val="CCCC00"/>
              </a:buClr>
              <a:buSzPct val="70000"/>
              <a:buFont typeface="Calibri" panose="020F0502020204030204" pitchFamily="34" charset="0"/>
              <a:buChar char="●"/>
              <a:defRPr sz="2400"/>
            </a:lvl3pPr>
            <a:lvl4pPr marL="1600200" indent="-228600">
              <a:buClr>
                <a:schemeClr val="accent3">
                  <a:lumMod val="75000"/>
                </a:schemeClr>
              </a:buClr>
              <a:buSzPct val="70000"/>
              <a:buFont typeface="Calibri" panose="020F0502020204030204" pitchFamily="34" charset="0"/>
              <a:buChar char="●"/>
              <a:defRPr sz="2400"/>
            </a:lvl4pPr>
            <a:lvl5pPr marL="2057400" indent="-228600">
              <a:buClr>
                <a:schemeClr val="accent4">
                  <a:lumMod val="75000"/>
                </a:schemeClr>
              </a:buClr>
              <a:buSzPct val="70000"/>
              <a:buFont typeface="Calibri" panose="020F0502020204030204" pitchFamily="34" charset="0"/>
              <a:buChar char="●"/>
              <a:defRPr sz="2400"/>
            </a:lvl5pPr>
            <a:lvl6pPr>
              <a:defRPr sz="1600"/>
            </a:lvl6pPr>
            <a:lvl7pPr>
              <a:defRPr sz="1600"/>
            </a:lvl7pPr>
            <a:lvl8pPr>
              <a:defRPr sz="1600"/>
            </a:lvl8pPr>
            <a:lvl9pPr>
              <a:defRPr sz="16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AU" dirty="0"/>
          </a:p>
        </p:txBody>
      </p:sp>
      <p:sp>
        <p:nvSpPr>
          <p:cNvPr id="7" name="Date Placeholder 6"/>
          <p:cNvSpPr>
            <a:spLocks noGrp="1"/>
          </p:cNvSpPr>
          <p:nvPr>
            <p:ph type="dt" sz="half" idx="10"/>
          </p:nvPr>
        </p:nvSpPr>
        <p:spPr/>
        <p:txBody>
          <a:bodyPr/>
          <a:lstStyle/>
          <a:p>
            <a:fld id="{1E52E260-C1D4-5D4F-AF0A-9AE7444FD3D7}" type="datetime1">
              <a:rPr lang="en-AU" smtClean="0"/>
              <a:t>29/07/2019</a:t>
            </a:fld>
            <a:endParaRPr lang="en-AU"/>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a:xfrm>
            <a:off x="6987698" y="6381328"/>
            <a:ext cx="2133600" cy="365125"/>
          </a:xfrm>
        </p:spPr>
        <p:txBody>
          <a:bodyPr/>
          <a:lstStyle/>
          <a:p>
            <a:pPr>
              <a:defRPr/>
            </a:pPr>
            <a:fld id="{8983D644-46E6-EE40-A020-80836F2E8854}" type="slidenum">
              <a:rPr lang="en-US" smtClean="0"/>
              <a:pPr>
                <a:defRPr/>
              </a:pPr>
              <a:t>‹#›</a:t>
            </a:fld>
            <a:endParaRPr lang="en-US"/>
          </a:p>
        </p:txBody>
      </p:sp>
    </p:spTree>
    <p:extLst>
      <p:ext uri="{BB962C8B-B14F-4D97-AF65-F5344CB8AC3E}">
        <p14:creationId xmlns:p14="http://schemas.microsoft.com/office/powerpoint/2010/main" val="24783118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4400" b="1">
                <a:solidFill>
                  <a:srgbClr val="333399"/>
                </a:solidFill>
              </a:defRPr>
            </a:lvl1pPr>
          </a:lstStyle>
          <a:p>
            <a:r>
              <a:rPr lang="en-AU"/>
              <a:t>Click to edit Master title style</a:t>
            </a:r>
          </a:p>
        </p:txBody>
      </p:sp>
      <p:sp>
        <p:nvSpPr>
          <p:cNvPr id="3" name="Date Placeholder 2"/>
          <p:cNvSpPr>
            <a:spLocks noGrp="1"/>
          </p:cNvSpPr>
          <p:nvPr>
            <p:ph type="dt" sz="half" idx="10"/>
          </p:nvPr>
        </p:nvSpPr>
        <p:spPr/>
        <p:txBody>
          <a:bodyPr/>
          <a:lstStyle/>
          <a:p>
            <a:fld id="{D7E6A2C1-8419-D14C-B6E5-0CBE8C1B80A2}" type="datetime1">
              <a:rPr lang="en-AU" smtClean="0"/>
              <a:t>29/07/2019</a:t>
            </a:fld>
            <a:endParaRPr lang="en-AU"/>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6180D4F8-2B34-5342-8B6A-F6C5322F2FAD}" type="slidenum">
              <a:rPr lang="en-US" smtClean="0"/>
              <a:pPr>
                <a:defRPr/>
              </a:pPr>
              <a:t>‹#›</a:t>
            </a:fld>
            <a:endParaRPr lang="en-US"/>
          </a:p>
        </p:txBody>
      </p:sp>
      <p:sp>
        <p:nvSpPr>
          <p:cNvPr id="6" name="Rectangle 5"/>
          <p:cNvSpPr>
            <a:spLocks noChangeArrowheads="1"/>
          </p:cNvSpPr>
          <p:nvPr/>
        </p:nvSpPr>
        <p:spPr bwMode="auto">
          <a:xfrm>
            <a:off x="0" y="0"/>
            <a:ext cx="9144000" cy="152400"/>
          </a:xfrm>
          <a:prstGeom prst="rect">
            <a:avLst/>
          </a:prstGeom>
          <a:gradFill rotWithShape="1">
            <a:gsLst>
              <a:gs pos="0">
                <a:srgbClr val="00AEEF"/>
              </a:gs>
              <a:gs pos="100000">
                <a:srgbClr val="2E3192"/>
              </a:gs>
            </a:gsLst>
            <a:lin ang="0" scaled="1"/>
          </a:gradFill>
          <a:ln>
            <a:noFill/>
          </a:ln>
          <a:effectLst>
            <a:outerShdw blurRad="40000" dist="23000" dir="5400000" rotWithShape="0">
              <a:srgbClr val="808080">
                <a:alpha val="34999"/>
              </a:srgbClr>
            </a:outerShdw>
          </a:effectLst>
          <a:extLst>
            <a:ext uri="{91240B29-F687-4f45-9708-019B960494DF}">
              <a14:hiddenLine xmlns="" xmlns:a14="http://schemas.microsoft.com/office/drawing/2010/main" w="9525">
                <a:solidFill>
                  <a:srgbClr val="000000"/>
                </a:solidFill>
                <a:miter lim="800000"/>
                <a:headEnd/>
                <a:tailEnd/>
              </a14:hiddenLine>
            </a:ext>
          </a:extLst>
        </p:spPr>
        <p:txBody>
          <a:bodyPr anchor="ctr"/>
          <a:lstStyle/>
          <a:p>
            <a:pPr algn="ctr">
              <a:defRPr/>
            </a:pPr>
            <a:endParaRPr lang="en-US">
              <a:solidFill>
                <a:srgbClr val="FFFFFF"/>
              </a:solidFill>
              <a:latin typeface="Calibri" pitchFamily="-105" charset="0"/>
              <a:ea typeface="ＭＳ Ｐゴシック" pitchFamily="-96" charset="-128"/>
            </a:endParaRPr>
          </a:p>
        </p:txBody>
      </p:sp>
    </p:spTree>
    <p:extLst>
      <p:ext uri="{BB962C8B-B14F-4D97-AF65-F5344CB8AC3E}">
        <p14:creationId xmlns:p14="http://schemas.microsoft.com/office/powerpoint/2010/main" val="30481567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26781C-0A9D-6445-9C70-DE59B9D91C07}" type="datetime1">
              <a:rPr lang="en-AU" smtClean="0"/>
              <a:t>29/07/2019</a:t>
            </a:fld>
            <a:endParaRPr lang="en-AU"/>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8983D644-46E6-EE40-A020-80836F2E8854}" type="slidenum">
              <a:rPr lang="en-US" smtClean="0"/>
              <a:pPr>
                <a:defRPr/>
              </a:pPr>
              <a:t>‹#›</a:t>
            </a:fld>
            <a:endParaRPr lang="en-US"/>
          </a:p>
        </p:txBody>
      </p:sp>
    </p:spTree>
    <p:extLst>
      <p:ext uri="{BB962C8B-B14F-4D97-AF65-F5344CB8AC3E}">
        <p14:creationId xmlns:p14="http://schemas.microsoft.com/office/powerpoint/2010/main" val="42434496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76672"/>
            <a:ext cx="3008313" cy="958428"/>
          </a:xfrm>
        </p:spPr>
        <p:txBody>
          <a:bodyPr anchor="b"/>
          <a:lstStyle>
            <a:lvl1pPr algn="l">
              <a:defRPr sz="2000" b="1">
                <a:solidFill>
                  <a:srgbClr val="333399"/>
                </a:solidFill>
              </a:defRPr>
            </a:lvl1pPr>
          </a:lstStyle>
          <a:p>
            <a:r>
              <a:rPr lang="en-AU"/>
              <a:t>Click to edit Master title style</a:t>
            </a:r>
            <a:endParaRPr lang="en-AU" dirty="0"/>
          </a:p>
        </p:txBody>
      </p:sp>
      <p:sp>
        <p:nvSpPr>
          <p:cNvPr id="3" name="Content Placeholder 2"/>
          <p:cNvSpPr>
            <a:spLocks noGrp="1"/>
          </p:cNvSpPr>
          <p:nvPr>
            <p:ph idx="1"/>
          </p:nvPr>
        </p:nvSpPr>
        <p:spPr>
          <a:xfrm>
            <a:off x="3575050" y="476672"/>
            <a:ext cx="5111750" cy="5649491"/>
          </a:xfrm>
        </p:spPr>
        <p:txBody>
          <a:bodyPr/>
          <a:lstStyle>
            <a:lvl1pPr>
              <a:defRPr sz="3200"/>
            </a:lvl1pPr>
            <a:lvl2pPr>
              <a:defRPr sz="2400"/>
            </a:lvl2pPr>
            <a:lvl3pPr>
              <a:defRPr sz="2400"/>
            </a:lvl3pPr>
            <a:lvl4pPr>
              <a:defRPr sz="2400"/>
            </a:lvl4pPr>
            <a:lvl5pPr>
              <a:defRPr sz="2400"/>
            </a:lvl5pPr>
            <a:lvl6pPr>
              <a:defRPr sz="2000"/>
            </a:lvl6pPr>
            <a:lvl7pPr>
              <a:defRPr sz="2000"/>
            </a:lvl7pPr>
            <a:lvl8pPr>
              <a:defRPr sz="2000"/>
            </a:lvl8pPr>
            <a:lvl9pPr>
              <a:defRPr sz="20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AU"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a:t>Click to edit Master text styles</a:t>
            </a:r>
          </a:p>
        </p:txBody>
      </p:sp>
      <p:sp>
        <p:nvSpPr>
          <p:cNvPr id="5" name="Date Placeholder 4"/>
          <p:cNvSpPr>
            <a:spLocks noGrp="1"/>
          </p:cNvSpPr>
          <p:nvPr>
            <p:ph type="dt" sz="half" idx="10"/>
          </p:nvPr>
        </p:nvSpPr>
        <p:spPr/>
        <p:txBody>
          <a:bodyPr/>
          <a:lstStyle/>
          <a:p>
            <a:fld id="{AA59073C-3334-0A48-8988-DD49E8D19F26}" type="datetime1">
              <a:rPr lang="en-AU" smtClean="0"/>
              <a:t>29/07/2019</a:t>
            </a:fld>
            <a:endParaRPr lang="en-AU"/>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8983D644-46E6-EE40-A020-80836F2E8854}" type="slidenum">
              <a:rPr lang="en-US" smtClean="0"/>
              <a:pPr>
                <a:defRPr/>
              </a:pPr>
              <a:t>‹#›</a:t>
            </a:fld>
            <a:endParaRPr lang="en-US"/>
          </a:p>
        </p:txBody>
      </p:sp>
    </p:spTree>
    <p:extLst>
      <p:ext uri="{BB962C8B-B14F-4D97-AF65-F5344CB8AC3E}">
        <p14:creationId xmlns:p14="http://schemas.microsoft.com/office/powerpoint/2010/main" val="668655945"/>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13" Type="http://schemas.openxmlformats.org/officeDocument/2006/relationships/image" Target="../media/image1.png"/><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theme" Target="../theme/theme2.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5" Type="http://schemas.openxmlformats.org/officeDocument/2006/relationships/slideLayout" Target="../slideLayouts/slideLayout6.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14239" y="197684"/>
            <a:ext cx="8523706" cy="1143000"/>
          </a:xfrm>
          <a:prstGeom prst="rect">
            <a:avLst/>
          </a:prstGeom>
          <a:noFill/>
          <a:ln>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
        <p:nvSpPr>
          <p:cNvPr id="1027" name="Rectangle 3"/>
          <p:cNvSpPr>
            <a:spLocks noGrp="1" noChangeArrowheads="1"/>
          </p:cNvSpPr>
          <p:nvPr>
            <p:ph type="body" idx="1"/>
          </p:nvPr>
        </p:nvSpPr>
        <p:spPr bwMode="auto">
          <a:xfrm>
            <a:off x="340425" y="1348685"/>
            <a:ext cx="8484427" cy="4899715"/>
          </a:xfrm>
          <a:prstGeom prst="rect">
            <a:avLst/>
          </a:prstGeom>
          <a:noFill/>
          <a:ln>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Rectangle 5"/>
          <p:cNvSpPr>
            <a:spLocks noGrp="1" noChangeArrowheads="1"/>
          </p:cNvSpPr>
          <p:nvPr>
            <p:ph type="ftr" sz="quarter" idx="3"/>
          </p:nvPr>
        </p:nvSpPr>
        <p:spPr bwMode="auto">
          <a:xfrm>
            <a:off x="3048000" y="6400800"/>
            <a:ext cx="31242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a:defRPr sz="1400">
                <a:solidFill>
                  <a:schemeClr val="tx1"/>
                </a:solidFill>
                <a:latin typeface="+mn-lt"/>
                <a:ea typeface="+mn-ea"/>
                <a:cs typeface="+mn-cs"/>
              </a:defRPr>
            </a:lvl1pPr>
          </a:lstStyle>
          <a:p>
            <a:pPr>
              <a:defRPr/>
            </a:pPr>
            <a:endParaRPr lang="en-US"/>
          </a:p>
        </p:txBody>
      </p:sp>
      <p:sp>
        <p:nvSpPr>
          <p:cNvPr id="8" name="Rectangle 6"/>
          <p:cNvSpPr>
            <a:spLocks noGrp="1" noChangeArrowheads="1"/>
          </p:cNvSpPr>
          <p:nvPr>
            <p:ph type="sldNum" sz="quarter" idx="4"/>
          </p:nvPr>
        </p:nvSpPr>
        <p:spPr bwMode="auto">
          <a:xfrm>
            <a:off x="6553200" y="6248400"/>
            <a:ext cx="19050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a:defRPr sz="1400">
                <a:solidFill>
                  <a:srgbClr val="222222"/>
                </a:solidFill>
                <a:latin typeface="Times New Roman" charset="0"/>
                <a:cs typeface="+mn-cs"/>
              </a:defRPr>
            </a:lvl1pPr>
          </a:lstStyle>
          <a:p>
            <a:pPr>
              <a:defRPr/>
            </a:pPr>
            <a:fld id="{8983D644-46E6-EE40-A020-80836F2E8854}"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4489" r:id="rId1"/>
  </p:sldLayoutIdLst>
  <p:hf hdr="0" ftr="0" dt="0"/>
  <p:txStyles>
    <p:titleStyle>
      <a:lvl1pPr algn="ctr" rtl="0" eaLnBrk="0" fontAlgn="base" hangingPunct="0">
        <a:spcBef>
          <a:spcPct val="0"/>
        </a:spcBef>
        <a:spcAft>
          <a:spcPct val="0"/>
        </a:spcAft>
        <a:defRPr sz="3600">
          <a:solidFill>
            <a:srgbClr val="222222"/>
          </a:solidFill>
          <a:latin typeface="+mj-lt"/>
          <a:ea typeface="ＭＳ Ｐゴシック" charset="0"/>
          <a:cs typeface="ＭＳ Ｐゴシック" charset="0"/>
        </a:defRPr>
      </a:lvl1pPr>
      <a:lvl2pPr algn="ctr" rtl="0" eaLnBrk="0" fontAlgn="base" hangingPunct="0">
        <a:spcBef>
          <a:spcPct val="0"/>
        </a:spcBef>
        <a:spcAft>
          <a:spcPct val="0"/>
        </a:spcAft>
        <a:defRPr sz="3600">
          <a:solidFill>
            <a:srgbClr val="222222"/>
          </a:solidFill>
          <a:latin typeface="Arial" charset="0"/>
          <a:ea typeface="ＭＳ Ｐゴシック" charset="0"/>
          <a:cs typeface="ＭＳ Ｐゴシック" charset="0"/>
        </a:defRPr>
      </a:lvl2pPr>
      <a:lvl3pPr algn="ctr" rtl="0" eaLnBrk="0" fontAlgn="base" hangingPunct="0">
        <a:spcBef>
          <a:spcPct val="0"/>
        </a:spcBef>
        <a:spcAft>
          <a:spcPct val="0"/>
        </a:spcAft>
        <a:defRPr sz="3600">
          <a:solidFill>
            <a:srgbClr val="222222"/>
          </a:solidFill>
          <a:latin typeface="Arial" charset="0"/>
          <a:ea typeface="ＭＳ Ｐゴシック" charset="0"/>
          <a:cs typeface="ＭＳ Ｐゴシック" charset="0"/>
        </a:defRPr>
      </a:lvl3pPr>
      <a:lvl4pPr algn="ctr" rtl="0" eaLnBrk="0" fontAlgn="base" hangingPunct="0">
        <a:spcBef>
          <a:spcPct val="0"/>
        </a:spcBef>
        <a:spcAft>
          <a:spcPct val="0"/>
        </a:spcAft>
        <a:defRPr sz="3600">
          <a:solidFill>
            <a:srgbClr val="222222"/>
          </a:solidFill>
          <a:latin typeface="Arial" charset="0"/>
          <a:ea typeface="ＭＳ Ｐゴシック" charset="0"/>
          <a:cs typeface="ＭＳ Ｐゴシック" charset="0"/>
        </a:defRPr>
      </a:lvl4pPr>
      <a:lvl5pPr algn="ctr" rtl="0" eaLnBrk="0" fontAlgn="base" hangingPunct="0">
        <a:spcBef>
          <a:spcPct val="0"/>
        </a:spcBef>
        <a:spcAft>
          <a:spcPct val="0"/>
        </a:spcAft>
        <a:defRPr sz="3600">
          <a:solidFill>
            <a:srgbClr val="222222"/>
          </a:solidFill>
          <a:latin typeface="Arial" charset="0"/>
          <a:ea typeface="ＭＳ Ｐゴシック" charset="0"/>
          <a:cs typeface="ＭＳ Ｐゴシック" charset="0"/>
        </a:defRPr>
      </a:lvl5pPr>
      <a:lvl6pPr marL="457200" algn="ctr" rtl="0" fontAlgn="base">
        <a:spcBef>
          <a:spcPct val="0"/>
        </a:spcBef>
        <a:spcAft>
          <a:spcPct val="0"/>
        </a:spcAft>
        <a:defRPr sz="3600">
          <a:solidFill>
            <a:srgbClr val="222222"/>
          </a:solidFill>
          <a:latin typeface="Arial" charset="0"/>
        </a:defRPr>
      </a:lvl6pPr>
      <a:lvl7pPr marL="914400" algn="ctr" rtl="0" fontAlgn="base">
        <a:spcBef>
          <a:spcPct val="0"/>
        </a:spcBef>
        <a:spcAft>
          <a:spcPct val="0"/>
        </a:spcAft>
        <a:defRPr sz="3600">
          <a:solidFill>
            <a:srgbClr val="222222"/>
          </a:solidFill>
          <a:latin typeface="Arial" charset="0"/>
        </a:defRPr>
      </a:lvl7pPr>
      <a:lvl8pPr marL="1371600" algn="ctr" rtl="0" fontAlgn="base">
        <a:spcBef>
          <a:spcPct val="0"/>
        </a:spcBef>
        <a:spcAft>
          <a:spcPct val="0"/>
        </a:spcAft>
        <a:defRPr sz="3600">
          <a:solidFill>
            <a:srgbClr val="222222"/>
          </a:solidFill>
          <a:latin typeface="Arial" charset="0"/>
        </a:defRPr>
      </a:lvl8pPr>
      <a:lvl9pPr marL="1828800" algn="ctr" rtl="0" fontAlgn="base">
        <a:spcBef>
          <a:spcPct val="0"/>
        </a:spcBef>
        <a:spcAft>
          <a:spcPct val="0"/>
        </a:spcAft>
        <a:defRPr sz="3600">
          <a:solidFill>
            <a:srgbClr val="222222"/>
          </a:solidFill>
          <a:latin typeface="Arial" charset="0"/>
        </a:defRPr>
      </a:lvl9pPr>
    </p:titleStyle>
    <p:bodyStyle>
      <a:lvl1pPr marL="342900" indent="-342900" algn="l" rtl="0" eaLnBrk="0" fontAlgn="base" hangingPunct="0">
        <a:spcBef>
          <a:spcPct val="20000"/>
        </a:spcBef>
        <a:spcAft>
          <a:spcPct val="0"/>
        </a:spcAft>
        <a:buChar char="•"/>
        <a:defRPr sz="2600">
          <a:solidFill>
            <a:srgbClr val="222222"/>
          </a:solidFill>
          <a:latin typeface="+mn-lt"/>
          <a:ea typeface="ＭＳ Ｐゴシック" charset="0"/>
          <a:cs typeface="ＭＳ Ｐゴシック" charset="0"/>
        </a:defRPr>
      </a:lvl1pPr>
      <a:lvl2pPr marL="742950" indent="-285750" algn="l" rtl="0" eaLnBrk="0" fontAlgn="base" hangingPunct="0">
        <a:spcBef>
          <a:spcPct val="20000"/>
        </a:spcBef>
        <a:spcAft>
          <a:spcPct val="0"/>
        </a:spcAft>
        <a:buChar char="–"/>
        <a:defRPr sz="2400">
          <a:solidFill>
            <a:srgbClr val="222222"/>
          </a:solidFill>
          <a:latin typeface="+mn-lt"/>
          <a:ea typeface="ＭＳ Ｐゴシック" charset="0"/>
        </a:defRPr>
      </a:lvl2pPr>
      <a:lvl3pPr marL="1143000" indent="-228600" algn="l" rtl="0" eaLnBrk="0" fontAlgn="base" hangingPunct="0">
        <a:spcBef>
          <a:spcPct val="20000"/>
        </a:spcBef>
        <a:spcAft>
          <a:spcPct val="0"/>
        </a:spcAft>
        <a:buChar char="•"/>
        <a:defRPr sz="2200">
          <a:solidFill>
            <a:srgbClr val="222222"/>
          </a:solidFill>
          <a:latin typeface="+mn-lt"/>
          <a:ea typeface="ＭＳ Ｐゴシック" charset="0"/>
        </a:defRPr>
      </a:lvl3pPr>
      <a:lvl4pPr marL="1600200" indent="-228600" algn="l" rtl="0" eaLnBrk="0" fontAlgn="base" hangingPunct="0">
        <a:spcBef>
          <a:spcPct val="20000"/>
        </a:spcBef>
        <a:spcAft>
          <a:spcPct val="0"/>
        </a:spcAft>
        <a:buChar char="–"/>
        <a:defRPr sz="2200">
          <a:solidFill>
            <a:srgbClr val="222222"/>
          </a:solidFill>
          <a:latin typeface="+mn-lt"/>
          <a:ea typeface="ＭＳ Ｐゴシック" charset="0"/>
        </a:defRPr>
      </a:lvl4pPr>
      <a:lvl5pPr marL="2057400" indent="-228600" algn="l" rtl="0" eaLnBrk="0" fontAlgn="base" hangingPunct="0">
        <a:spcBef>
          <a:spcPct val="20000"/>
        </a:spcBef>
        <a:spcAft>
          <a:spcPct val="0"/>
        </a:spcAft>
        <a:buChar char="»"/>
        <a:defRPr sz="2000">
          <a:solidFill>
            <a:schemeClr val="tx1"/>
          </a:solidFill>
          <a:latin typeface="Times New Roman" pitchFamily="18" charset="0"/>
          <a:ea typeface="ＭＳ Ｐゴシック" charset="0"/>
        </a:defRPr>
      </a:lvl5pPr>
      <a:lvl6pPr marL="2514600" indent="-228600" algn="l" rtl="0" fontAlgn="base">
        <a:spcBef>
          <a:spcPct val="20000"/>
        </a:spcBef>
        <a:spcAft>
          <a:spcPct val="0"/>
        </a:spcAft>
        <a:buChar char="»"/>
        <a:defRPr sz="2000">
          <a:solidFill>
            <a:schemeClr val="tx1"/>
          </a:solidFill>
          <a:latin typeface="Times New Roman" pitchFamily="18" charset="0"/>
        </a:defRPr>
      </a:lvl6pPr>
      <a:lvl7pPr marL="2971800" indent="-228600" algn="l" rtl="0" fontAlgn="base">
        <a:spcBef>
          <a:spcPct val="20000"/>
        </a:spcBef>
        <a:spcAft>
          <a:spcPct val="0"/>
        </a:spcAft>
        <a:buChar char="»"/>
        <a:defRPr sz="2000">
          <a:solidFill>
            <a:schemeClr val="tx1"/>
          </a:solidFill>
          <a:latin typeface="Times New Roman" pitchFamily="18" charset="0"/>
        </a:defRPr>
      </a:lvl7pPr>
      <a:lvl8pPr marL="3429000" indent="-228600" algn="l" rtl="0" fontAlgn="base">
        <a:spcBef>
          <a:spcPct val="20000"/>
        </a:spcBef>
        <a:spcAft>
          <a:spcPct val="0"/>
        </a:spcAft>
        <a:buChar char="»"/>
        <a:defRPr sz="2000">
          <a:solidFill>
            <a:schemeClr val="tx1"/>
          </a:solidFill>
          <a:latin typeface="Times New Roman" pitchFamily="18" charset="0"/>
        </a:defRPr>
      </a:lvl8pPr>
      <a:lvl9pPr marL="3886200" indent="-228600" algn="l" rtl="0" fontAlgn="base">
        <a:spcBef>
          <a:spcPct val="20000"/>
        </a:spcBef>
        <a:spcAft>
          <a:spcPct val="0"/>
        </a:spcAft>
        <a:buChar char="»"/>
        <a:defRPr sz="2000">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13" cstate="email">
            <a:extLst>
              <a:ext uri="{28A0092B-C50C-407E-A947-70E740481C1C}">
                <a14:useLocalDpi xmlns:a14="http://schemas.microsoft.com/office/drawing/2010/main" val="0"/>
              </a:ext>
            </a:extLst>
          </a:blip>
          <a:srcRect/>
          <a:stretch>
            <a:fillRect/>
          </a:stretch>
        </p:blipFill>
        <p:spPr bwMode="auto">
          <a:xfrm>
            <a:off x="7851775" y="152400"/>
            <a:ext cx="1292225" cy="5921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AU"/>
              <a:t>Click to edit Master title style</a:t>
            </a:r>
            <a:endParaRPr lang="en-AU"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AU"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3FBB81D-DCB2-4140-B7CF-736C288CBC76}" type="datetime1">
              <a:rPr lang="en-AU" smtClean="0"/>
              <a:t>29/07/2019</a:t>
            </a:fld>
            <a:endParaRPr lang="en-AU"/>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8983D644-46E6-EE40-A020-80836F2E8854}" type="slidenum">
              <a:rPr lang="en-US" smtClean="0"/>
              <a:pPr>
                <a:defRPr/>
              </a:pPr>
              <a:t>‹#›</a:t>
            </a:fld>
            <a:endParaRPr lang="en-US"/>
          </a:p>
        </p:txBody>
      </p:sp>
      <p:sp>
        <p:nvSpPr>
          <p:cNvPr id="7" name="Rectangle 6"/>
          <p:cNvSpPr>
            <a:spLocks noChangeArrowheads="1"/>
          </p:cNvSpPr>
          <p:nvPr/>
        </p:nvSpPr>
        <p:spPr bwMode="auto">
          <a:xfrm>
            <a:off x="0" y="0"/>
            <a:ext cx="9144000" cy="152400"/>
          </a:xfrm>
          <a:prstGeom prst="rect">
            <a:avLst/>
          </a:prstGeom>
          <a:gradFill rotWithShape="1">
            <a:gsLst>
              <a:gs pos="0">
                <a:srgbClr val="00AEEF"/>
              </a:gs>
              <a:gs pos="100000">
                <a:srgbClr val="2E3192"/>
              </a:gs>
            </a:gsLst>
            <a:lin ang="0" scaled="1"/>
          </a:gradFill>
          <a:ln>
            <a:noFill/>
          </a:ln>
          <a:effectLst>
            <a:outerShdw blurRad="40000" dist="23000" dir="5400000" rotWithShape="0">
              <a:srgbClr val="808080">
                <a:alpha val="34999"/>
              </a:srgbClr>
            </a:outerShdw>
          </a:effectLst>
          <a:extLst>
            <a:ext uri="{91240B29-F687-4f45-9708-019B960494DF}">
              <a14:hiddenLine xmlns="" xmlns:a14="http://schemas.microsoft.com/office/drawing/2010/main" w="9525">
                <a:solidFill>
                  <a:srgbClr val="000000"/>
                </a:solidFill>
                <a:miter lim="800000"/>
                <a:headEnd/>
                <a:tailEnd/>
              </a14:hiddenLine>
            </a:ext>
          </a:extLst>
        </p:spPr>
        <p:txBody>
          <a:bodyPr anchor="ctr"/>
          <a:lstStyle/>
          <a:p>
            <a:pPr algn="ctr">
              <a:defRPr/>
            </a:pPr>
            <a:endParaRPr lang="en-US">
              <a:solidFill>
                <a:srgbClr val="FFFFFF"/>
              </a:solidFill>
              <a:latin typeface="Calibri" pitchFamily="-105" charset="0"/>
              <a:ea typeface="ＭＳ Ｐゴシック" pitchFamily="-96" charset="-128"/>
            </a:endParaRPr>
          </a:p>
        </p:txBody>
      </p:sp>
    </p:spTree>
    <p:extLst>
      <p:ext uri="{BB962C8B-B14F-4D97-AF65-F5344CB8AC3E}">
        <p14:creationId xmlns:p14="http://schemas.microsoft.com/office/powerpoint/2010/main" val="332541819"/>
      </p:ext>
    </p:extLst>
  </p:cSld>
  <p:clrMap bg1="lt1" tx1="dk1" bg2="lt2" tx2="dk2" accent1="accent1" accent2="accent2" accent3="accent3" accent4="accent4" accent5="accent5" accent6="accent6" hlink="hlink" folHlink="folHlink"/>
  <p:sldLayoutIdLst>
    <p:sldLayoutId id="2147484491" r:id="rId1"/>
    <p:sldLayoutId id="2147484492" r:id="rId2"/>
    <p:sldLayoutId id="2147484493" r:id="rId3"/>
    <p:sldLayoutId id="2147484494" r:id="rId4"/>
    <p:sldLayoutId id="2147484495" r:id="rId5"/>
    <p:sldLayoutId id="2147484496" r:id="rId6"/>
    <p:sldLayoutId id="2147484497" r:id="rId7"/>
    <p:sldLayoutId id="2147484498" r:id="rId8"/>
    <p:sldLayoutId id="2147484499" r:id="rId9"/>
    <p:sldLayoutId id="2147484500" r:id="rId10"/>
    <p:sldLayoutId id="2147484501"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hyperlink" Target="https://www.sitepoint.com/troubleshooting-scrum/" TargetMode="External"/><Relationship Id="rId2" Type="http://schemas.openxmlformats.org/officeDocument/2006/relationships/hyperlink" Target="https://www.scrumguides.org/" TargetMode="Externa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hyperlink" Target="https://www.scrumguides.org/" TargetMode="External"/><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2.jpeg"/><Relationship Id="rId4" Type="http://schemas.openxmlformats.org/officeDocument/2006/relationships/hyperlink" Target="https://www.scrumalliance.org/"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1026"/>
          <p:cNvSpPr>
            <a:spLocks noGrp="1" noChangeArrowheads="1"/>
          </p:cNvSpPr>
          <p:nvPr>
            <p:ph type="ctrTitle"/>
          </p:nvPr>
        </p:nvSpPr>
        <p:spPr>
          <a:xfrm>
            <a:off x="239607" y="754844"/>
            <a:ext cx="8712723" cy="3223066"/>
          </a:xfrm>
          <a:solidFill>
            <a:schemeClr val="bg1"/>
          </a:solidFill>
        </p:spPr>
        <p:txBody>
          <a:bodyPr>
            <a:normAutofit/>
          </a:bodyPr>
          <a:lstStyle/>
          <a:p>
            <a:pPr eaLnBrk="1" hangingPunct="1"/>
            <a:r>
              <a:rPr lang="en-US" b="1" dirty="0">
                <a:latin typeface="Arial" charset="0"/>
              </a:rPr>
              <a:t>CP3405 – Design Thinking &amp; Project Management</a:t>
            </a:r>
          </a:p>
        </p:txBody>
      </p:sp>
      <p:sp>
        <p:nvSpPr>
          <p:cNvPr id="7170" name="Rectangle 1027"/>
          <p:cNvSpPr>
            <a:spLocks noGrp="1" noChangeArrowheads="1"/>
          </p:cNvSpPr>
          <p:nvPr>
            <p:ph type="subTitle" idx="1"/>
          </p:nvPr>
        </p:nvSpPr>
        <p:spPr>
          <a:xfrm>
            <a:off x="609600" y="3965931"/>
            <a:ext cx="8077200" cy="2021289"/>
          </a:xfrm>
          <a:solidFill>
            <a:schemeClr val="bg1"/>
          </a:solidFill>
        </p:spPr>
        <p:txBody>
          <a:bodyPr/>
          <a:lstStyle/>
          <a:p>
            <a:pPr algn="ctr" eaLnBrk="1" hangingPunct="1">
              <a:lnSpc>
                <a:spcPct val="90000"/>
              </a:lnSpc>
            </a:pPr>
            <a:r>
              <a:rPr lang="en-US" sz="3400" i="1" dirty="0">
                <a:latin typeface="Arial" charset="0"/>
              </a:rPr>
              <a:t>Introduction to subject </a:t>
            </a:r>
            <a:br>
              <a:rPr lang="en-US" sz="3400" i="1" dirty="0">
                <a:latin typeface="Arial" charset="0"/>
              </a:rPr>
            </a:br>
            <a:r>
              <a:rPr lang="en-US" sz="3400" i="1" dirty="0">
                <a:latin typeface="Arial" charset="0"/>
              </a:rPr>
              <a:t>Scrum: the right process</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Software projects are OFTEN unsuccessful</a:t>
            </a:r>
          </a:p>
        </p:txBody>
      </p:sp>
      <p:sp>
        <p:nvSpPr>
          <p:cNvPr id="3" name="Content Placeholder 2"/>
          <p:cNvSpPr>
            <a:spLocks noGrp="1"/>
          </p:cNvSpPr>
          <p:nvPr>
            <p:ph idx="1"/>
          </p:nvPr>
        </p:nvSpPr>
        <p:spPr>
          <a:xfrm>
            <a:off x="71500" y="1236870"/>
            <a:ext cx="8928992" cy="1375701"/>
          </a:xfrm>
        </p:spPr>
        <p:txBody>
          <a:bodyPr>
            <a:normAutofit/>
          </a:bodyPr>
          <a:lstStyle/>
          <a:p>
            <a:r>
              <a:rPr lang="en-GB" dirty="0"/>
              <a:t>Large, complex projects are the most likely to fail</a:t>
            </a:r>
          </a:p>
        </p:txBody>
      </p:sp>
      <p:sp>
        <p:nvSpPr>
          <p:cNvPr id="4" name="Slide Number Placeholder 3"/>
          <p:cNvSpPr>
            <a:spLocks noGrp="1"/>
          </p:cNvSpPr>
          <p:nvPr>
            <p:ph type="sldNum" sz="quarter" idx="12"/>
          </p:nvPr>
        </p:nvSpPr>
        <p:spPr/>
        <p:txBody>
          <a:bodyPr/>
          <a:lstStyle/>
          <a:p>
            <a:pPr>
              <a:defRPr/>
            </a:pPr>
            <a:fld id="{45FF1A5C-C756-F14D-8A29-04516FAB3B4B}" type="slidenum">
              <a:rPr lang="en-US" smtClean="0"/>
              <a:pPr>
                <a:defRPr/>
              </a:pPr>
              <a:t>10</a:t>
            </a:fld>
            <a:endParaRPr lang="en-US"/>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12049" y="1840995"/>
            <a:ext cx="6017179" cy="462937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8321902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Comparing Agile vs Waterfall success rates</a:t>
            </a:r>
          </a:p>
        </p:txBody>
      </p:sp>
      <p:sp>
        <p:nvSpPr>
          <p:cNvPr id="3" name="Content Placeholder 2"/>
          <p:cNvSpPr>
            <a:spLocks noGrp="1"/>
          </p:cNvSpPr>
          <p:nvPr>
            <p:ph idx="1"/>
          </p:nvPr>
        </p:nvSpPr>
        <p:spPr>
          <a:xfrm>
            <a:off x="107504" y="1036783"/>
            <a:ext cx="8928992" cy="1375701"/>
          </a:xfrm>
        </p:spPr>
        <p:txBody>
          <a:bodyPr>
            <a:normAutofit/>
          </a:bodyPr>
          <a:lstStyle/>
          <a:p>
            <a:r>
              <a:rPr lang="en-GB" dirty="0"/>
              <a:t>The use of Agile development methods with all sizes of projects leads to higher success rates, primarily due to problems being resolved earlier in the development process</a:t>
            </a:r>
          </a:p>
        </p:txBody>
      </p:sp>
      <p:sp>
        <p:nvSpPr>
          <p:cNvPr id="4" name="Slide Number Placeholder 3"/>
          <p:cNvSpPr>
            <a:spLocks noGrp="1"/>
          </p:cNvSpPr>
          <p:nvPr>
            <p:ph type="sldNum" sz="quarter" idx="12"/>
          </p:nvPr>
        </p:nvSpPr>
        <p:spPr/>
        <p:txBody>
          <a:bodyPr/>
          <a:lstStyle/>
          <a:p>
            <a:pPr>
              <a:defRPr/>
            </a:pPr>
            <a:fld id="{45FF1A5C-C756-F14D-8A29-04516FAB3B4B}" type="slidenum">
              <a:rPr lang="en-US" smtClean="0"/>
              <a:pPr>
                <a:defRPr/>
              </a:pPr>
              <a:t>11</a:t>
            </a:fld>
            <a:endParaRPr lang="en-US"/>
          </a:p>
        </p:txBody>
      </p:sp>
      <p:pic>
        <p:nvPicPr>
          <p:cNvPr id="5" name="Picture 4"/>
          <p:cNvPicPr>
            <a:picLocks noChangeAspect="1"/>
          </p:cNvPicPr>
          <p:nvPr/>
        </p:nvPicPr>
        <p:blipFill rotWithShape="1">
          <a:blip r:embed="rId3" cstate="email">
            <a:extLst>
              <a:ext uri="{28A0092B-C50C-407E-A947-70E740481C1C}">
                <a14:useLocalDpi xmlns:a14="http://schemas.microsoft.com/office/drawing/2010/main" val="0"/>
              </a:ext>
            </a:extLst>
          </a:blip>
          <a:srcRect/>
          <a:stretch/>
        </p:blipFill>
        <p:spPr>
          <a:xfrm>
            <a:off x="2156791" y="2412484"/>
            <a:ext cx="5156130" cy="414395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0962001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Case Study – the FBI Sentinel project (fiasco) </a:t>
            </a:r>
          </a:p>
        </p:txBody>
      </p:sp>
      <p:sp>
        <p:nvSpPr>
          <p:cNvPr id="3" name="Content Placeholder 2"/>
          <p:cNvSpPr>
            <a:spLocks noGrp="1"/>
          </p:cNvSpPr>
          <p:nvPr>
            <p:ph idx="1"/>
          </p:nvPr>
        </p:nvSpPr>
        <p:spPr/>
        <p:txBody>
          <a:bodyPr>
            <a:normAutofit/>
          </a:bodyPr>
          <a:lstStyle/>
          <a:p>
            <a:r>
              <a:rPr lang="en-AU" dirty="0"/>
              <a:t>Traditional software development process</a:t>
            </a:r>
          </a:p>
          <a:p>
            <a:r>
              <a:rPr lang="en-AU" dirty="0"/>
              <a:t>Targeting 30,000 users (FBI agents, analysts and admin workers)</a:t>
            </a:r>
          </a:p>
          <a:p>
            <a:r>
              <a:rPr lang="en-AU" dirty="0"/>
              <a:t>To be developed in 4 phases</a:t>
            </a:r>
          </a:p>
          <a:p>
            <a:r>
              <a:rPr lang="en-AU" dirty="0"/>
              <a:t>Began in March 2006 and scheduled to be deployed in 2009</a:t>
            </a:r>
          </a:p>
          <a:p>
            <a:r>
              <a:rPr lang="en-AU" dirty="0"/>
              <a:t>By 2010 the project had only delivered the first half of the phases and grossly bogged down in delays and cost-overruns</a:t>
            </a:r>
          </a:p>
          <a:p>
            <a:r>
              <a:rPr lang="en-AU" dirty="0"/>
              <a:t>Stop work order given in 2010 because nearly all the projected funds had been spent and was a year over due</a:t>
            </a:r>
          </a:p>
          <a:p>
            <a:endParaRPr lang="en-AU" dirty="0"/>
          </a:p>
          <a:p>
            <a:r>
              <a:rPr lang="en-AU" dirty="0"/>
              <a:t>Time to switch to AGILE! </a:t>
            </a:r>
          </a:p>
          <a:p>
            <a:endParaRPr lang="en-AU" sz="2000" dirty="0"/>
          </a:p>
        </p:txBody>
      </p:sp>
      <p:sp>
        <p:nvSpPr>
          <p:cNvPr id="4" name="Slide Number Placeholder 3"/>
          <p:cNvSpPr>
            <a:spLocks noGrp="1"/>
          </p:cNvSpPr>
          <p:nvPr>
            <p:ph type="sldNum" sz="quarter" idx="12"/>
          </p:nvPr>
        </p:nvSpPr>
        <p:spPr/>
        <p:txBody>
          <a:bodyPr/>
          <a:lstStyle/>
          <a:p>
            <a:pPr>
              <a:defRPr/>
            </a:pPr>
            <a:fld id="{45FF1A5C-C756-F14D-8A29-04516FAB3B4B}" type="slidenum">
              <a:rPr lang="en-US" smtClean="0"/>
              <a:pPr>
                <a:defRPr/>
              </a:pPr>
              <a:t>12</a:t>
            </a:fld>
            <a:endParaRPr lang="en-US"/>
          </a:p>
        </p:txBody>
      </p:sp>
    </p:spTree>
    <p:extLst>
      <p:ext uri="{BB962C8B-B14F-4D97-AF65-F5344CB8AC3E}">
        <p14:creationId xmlns:p14="http://schemas.microsoft.com/office/powerpoint/2010/main" val="23275570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Case Study – the FBI Sentinel project  </a:t>
            </a:r>
          </a:p>
        </p:txBody>
      </p:sp>
      <p:sp>
        <p:nvSpPr>
          <p:cNvPr id="3" name="Content Placeholder 2"/>
          <p:cNvSpPr>
            <a:spLocks noGrp="1"/>
          </p:cNvSpPr>
          <p:nvPr>
            <p:ph idx="1"/>
          </p:nvPr>
        </p:nvSpPr>
        <p:spPr/>
        <p:txBody>
          <a:bodyPr>
            <a:normAutofit fontScale="92500"/>
          </a:bodyPr>
          <a:lstStyle/>
          <a:p>
            <a:r>
              <a:rPr lang="en-AU" dirty="0"/>
              <a:t>New CIO/CFO decided to try Agile methods, proposed to finish project in 1 year</a:t>
            </a:r>
          </a:p>
          <a:p>
            <a:r>
              <a:rPr lang="en-AU" dirty="0"/>
              <a:t>Reduced staff from 400 to 40, 15 of whom were programmers. The CTO ran the project himself, managing toward a goal of delivering some of Sentinel's functionality every 30 days. </a:t>
            </a:r>
          </a:p>
          <a:p>
            <a:r>
              <a:rPr lang="en-AU" dirty="0"/>
              <a:t>Each increment of functionality had to meet all of the final functional and non-functional requirements—this was no “first draft” software. </a:t>
            </a:r>
          </a:p>
          <a:p>
            <a:r>
              <a:rPr lang="en-AU" dirty="0"/>
              <a:t>Every three months, the FBI would deploy the features that had been built in the preceding three iterations into a field pilot.</a:t>
            </a:r>
          </a:p>
          <a:p>
            <a:r>
              <a:rPr lang="en-AU" dirty="0"/>
              <a:t>By November 2011, within a year of restarting with the new approach, all phases of Sentinel had been completed</a:t>
            </a:r>
          </a:p>
          <a:p>
            <a:r>
              <a:rPr lang="en-AU" b="1" dirty="0"/>
              <a:t>The FBI was able to complete Sentinel for $30 million dollars within 12-months, a cost savings of more than 90 percent.</a:t>
            </a:r>
          </a:p>
          <a:p>
            <a:endParaRPr lang="en-AU" sz="2000" dirty="0"/>
          </a:p>
        </p:txBody>
      </p:sp>
      <p:sp>
        <p:nvSpPr>
          <p:cNvPr id="4" name="Slide Number Placeholder 3"/>
          <p:cNvSpPr>
            <a:spLocks noGrp="1"/>
          </p:cNvSpPr>
          <p:nvPr>
            <p:ph type="sldNum" sz="quarter" idx="12"/>
          </p:nvPr>
        </p:nvSpPr>
        <p:spPr/>
        <p:txBody>
          <a:bodyPr/>
          <a:lstStyle/>
          <a:p>
            <a:pPr>
              <a:defRPr/>
            </a:pPr>
            <a:fld id="{45FF1A5C-C756-F14D-8A29-04516FAB3B4B}" type="slidenum">
              <a:rPr lang="en-US" smtClean="0"/>
              <a:pPr>
                <a:defRPr/>
              </a:pPr>
              <a:t>13</a:t>
            </a:fld>
            <a:endParaRPr lang="en-US"/>
          </a:p>
        </p:txBody>
      </p:sp>
    </p:spTree>
    <p:extLst>
      <p:ext uri="{BB962C8B-B14F-4D97-AF65-F5344CB8AC3E}">
        <p14:creationId xmlns:p14="http://schemas.microsoft.com/office/powerpoint/2010/main" val="7941463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Australian notable project failures </a:t>
            </a:r>
          </a:p>
        </p:txBody>
      </p:sp>
      <p:sp>
        <p:nvSpPr>
          <p:cNvPr id="3" name="Content Placeholder 2"/>
          <p:cNvSpPr>
            <a:spLocks noGrp="1"/>
          </p:cNvSpPr>
          <p:nvPr>
            <p:ph idx="1"/>
          </p:nvPr>
        </p:nvSpPr>
        <p:spPr/>
        <p:txBody>
          <a:bodyPr>
            <a:normAutofit/>
          </a:bodyPr>
          <a:lstStyle/>
          <a:p>
            <a:r>
              <a:rPr lang="en-AU" sz="3600" dirty="0"/>
              <a:t>Myers Online</a:t>
            </a:r>
          </a:p>
          <a:p>
            <a:pPr lvl="1"/>
            <a:endParaRPr lang="en-AU" sz="3600" dirty="0"/>
          </a:p>
          <a:p>
            <a:r>
              <a:rPr lang="en-AU" sz="3600" dirty="0"/>
              <a:t>Queensland Health Payroll System</a:t>
            </a:r>
            <a:br>
              <a:rPr lang="en-AU" sz="3600" dirty="0"/>
            </a:br>
            <a:endParaRPr lang="en-AU" sz="3600" dirty="0"/>
          </a:p>
          <a:p>
            <a:r>
              <a:rPr lang="en-AU" sz="3600" dirty="0"/>
              <a:t>Australian Cargo Service</a:t>
            </a:r>
            <a:br>
              <a:rPr lang="en-AU" sz="3600" dirty="0"/>
            </a:br>
            <a:endParaRPr lang="en-AU" sz="3600" dirty="0"/>
          </a:p>
          <a:p>
            <a:r>
              <a:rPr lang="en-AU" sz="3600" dirty="0"/>
              <a:t>Victorian </a:t>
            </a:r>
            <a:r>
              <a:rPr lang="en-AU" sz="3600" dirty="0" err="1"/>
              <a:t>MyKi</a:t>
            </a:r>
            <a:r>
              <a:rPr lang="en-AU" sz="3600" dirty="0"/>
              <a:t> Card</a:t>
            </a:r>
            <a:endParaRPr lang="en-GB" sz="3600" dirty="0"/>
          </a:p>
        </p:txBody>
      </p:sp>
      <p:sp>
        <p:nvSpPr>
          <p:cNvPr id="4" name="Slide Number Placeholder 3"/>
          <p:cNvSpPr>
            <a:spLocks noGrp="1"/>
          </p:cNvSpPr>
          <p:nvPr>
            <p:ph type="sldNum" sz="quarter" idx="12"/>
          </p:nvPr>
        </p:nvSpPr>
        <p:spPr/>
        <p:txBody>
          <a:bodyPr/>
          <a:lstStyle/>
          <a:p>
            <a:pPr>
              <a:defRPr/>
            </a:pPr>
            <a:fld id="{45FF1A5C-C756-F14D-8A29-04516FAB3B4B}" type="slidenum">
              <a:rPr lang="en-US" smtClean="0"/>
              <a:pPr>
                <a:defRPr/>
              </a:pPr>
              <a:t>14</a:t>
            </a:fld>
            <a:endParaRPr lang="en-US"/>
          </a:p>
        </p:txBody>
      </p:sp>
    </p:spTree>
    <p:extLst>
      <p:ext uri="{BB962C8B-B14F-4D97-AF65-F5344CB8AC3E}">
        <p14:creationId xmlns:p14="http://schemas.microsoft.com/office/powerpoint/2010/main" val="32770036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654" y="195407"/>
            <a:ext cx="8579296" cy="1136435"/>
          </a:xfrm>
        </p:spPr>
        <p:txBody>
          <a:bodyPr/>
          <a:lstStyle/>
          <a:p>
            <a:r>
              <a:rPr lang="en-GB" dirty="0"/>
              <a:t>Predictive process of project management </a:t>
            </a:r>
            <a:br>
              <a:rPr lang="en-GB" dirty="0"/>
            </a:br>
            <a:r>
              <a:rPr lang="en-GB" dirty="0"/>
              <a:t>(aka “Waterfall”)</a:t>
            </a:r>
            <a:br>
              <a:rPr lang="en-GB" dirty="0"/>
            </a:br>
            <a:r>
              <a:rPr lang="en-GB" dirty="0"/>
              <a:t/>
            </a:r>
            <a:br>
              <a:rPr lang="en-GB" dirty="0"/>
            </a:br>
            <a:endParaRPr lang="en-GB" dirty="0"/>
          </a:p>
        </p:txBody>
      </p:sp>
      <p:sp>
        <p:nvSpPr>
          <p:cNvPr id="3" name="Content Placeholder 2"/>
          <p:cNvSpPr>
            <a:spLocks noGrp="1"/>
          </p:cNvSpPr>
          <p:nvPr>
            <p:ph idx="1"/>
          </p:nvPr>
        </p:nvSpPr>
        <p:spPr>
          <a:xfrm>
            <a:off x="71500" y="1682496"/>
            <a:ext cx="8928992" cy="4587683"/>
          </a:xfrm>
        </p:spPr>
        <p:txBody>
          <a:bodyPr>
            <a:normAutofit/>
          </a:bodyPr>
          <a:lstStyle/>
          <a:p>
            <a:r>
              <a:rPr lang="en-AU" dirty="0"/>
              <a:t>The waterfall method requires the assumption that the business case and user requirements will stay the same for the length of the development process</a:t>
            </a:r>
            <a:br>
              <a:rPr lang="en-AU" dirty="0"/>
            </a:br>
            <a:endParaRPr lang="en-AU" dirty="0"/>
          </a:p>
          <a:p>
            <a:r>
              <a:rPr lang="en-AU" dirty="0"/>
              <a:t>Also assumes that the management team have fully scoped out the project and considered all aspects of program design</a:t>
            </a:r>
            <a:br>
              <a:rPr lang="en-AU" dirty="0"/>
            </a:br>
            <a:endParaRPr lang="en-AU" dirty="0"/>
          </a:p>
          <a:p>
            <a:r>
              <a:rPr lang="en-AU" dirty="0"/>
              <a:t>Any deviation from the proposed plan offers great risk that it may have cascading effects from small changes</a:t>
            </a:r>
            <a:endParaRPr lang="en-GB" dirty="0"/>
          </a:p>
        </p:txBody>
      </p:sp>
      <p:sp>
        <p:nvSpPr>
          <p:cNvPr id="4" name="Slide Number Placeholder 3"/>
          <p:cNvSpPr>
            <a:spLocks noGrp="1"/>
          </p:cNvSpPr>
          <p:nvPr>
            <p:ph type="sldNum" sz="quarter" idx="12"/>
          </p:nvPr>
        </p:nvSpPr>
        <p:spPr/>
        <p:txBody>
          <a:bodyPr/>
          <a:lstStyle/>
          <a:p>
            <a:pPr>
              <a:defRPr/>
            </a:pPr>
            <a:fld id="{45FF1A5C-C756-F14D-8A29-04516FAB3B4B}" type="slidenum">
              <a:rPr lang="en-US" smtClean="0"/>
              <a:pPr>
                <a:defRPr/>
              </a:pPr>
              <a:t>15</a:t>
            </a:fld>
            <a:endParaRPr lang="en-US"/>
          </a:p>
        </p:txBody>
      </p:sp>
    </p:spTree>
    <p:extLst>
      <p:ext uri="{BB962C8B-B14F-4D97-AF65-F5344CB8AC3E}">
        <p14:creationId xmlns:p14="http://schemas.microsoft.com/office/powerpoint/2010/main" val="24502229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Common problems with waterfall method</a:t>
            </a:r>
          </a:p>
        </p:txBody>
      </p:sp>
      <p:sp>
        <p:nvSpPr>
          <p:cNvPr id="3" name="Content Placeholder 2"/>
          <p:cNvSpPr>
            <a:spLocks noGrp="1"/>
          </p:cNvSpPr>
          <p:nvPr>
            <p:ph idx="1"/>
          </p:nvPr>
        </p:nvSpPr>
        <p:spPr/>
        <p:txBody>
          <a:bodyPr>
            <a:normAutofit/>
          </a:bodyPr>
          <a:lstStyle/>
          <a:p>
            <a:pPr marL="514350" indent="-514350">
              <a:buSzPct val="100000"/>
              <a:buFont typeface="+mj-lt"/>
              <a:buAutoNum type="arabicPeriod"/>
            </a:pPr>
            <a:r>
              <a:rPr lang="en-GB" sz="3200" dirty="0"/>
              <a:t>Releases take longer and longer</a:t>
            </a:r>
          </a:p>
          <a:p>
            <a:pPr marL="514350" indent="-514350">
              <a:buSzPct val="100000"/>
              <a:buFont typeface="+mj-lt"/>
              <a:buAutoNum type="arabicPeriod"/>
            </a:pPr>
            <a:r>
              <a:rPr lang="en-GB" sz="3200" dirty="0"/>
              <a:t>Release schedules slip</a:t>
            </a:r>
          </a:p>
          <a:p>
            <a:pPr marL="514350" indent="-514350">
              <a:buSzPct val="100000"/>
              <a:buFont typeface="+mj-lt"/>
              <a:buAutoNum type="arabicPeriod"/>
            </a:pPr>
            <a:r>
              <a:rPr lang="en-GB" sz="3200" dirty="0"/>
              <a:t>Stabilization at end of release takes longer and longer</a:t>
            </a:r>
          </a:p>
          <a:p>
            <a:pPr marL="514350" indent="-514350">
              <a:buSzPct val="100000"/>
              <a:buFont typeface="+mj-lt"/>
              <a:buAutoNum type="arabicPeriod"/>
            </a:pPr>
            <a:r>
              <a:rPr lang="en-GB" sz="3200" dirty="0"/>
              <a:t>Planning takes too long and doesn't get it right</a:t>
            </a:r>
          </a:p>
          <a:p>
            <a:pPr marL="514350" indent="-514350">
              <a:buSzPct val="100000"/>
              <a:buFont typeface="+mj-lt"/>
              <a:buAutoNum type="arabicPeriod"/>
            </a:pPr>
            <a:r>
              <a:rPr lang="en-GB" sz="3200" dirty="0"/>
              <a:t>Changes are hard to introduce mid-release</a:t>
            </a:r>
          </a:p>
          <a:p>
            <a:pPr marL="514350" indent="-514350">
              <a:buSzPct val="100000"/>
              <a:buFont typeface="+mj-lt"/>
              <a:buAutoNum type="arabicPeriod"/>
            </a:pPr>
            <a:r>
              <a:rPr lang="en-GB" sz="3200" dirty="0"/>
              <a:t>Quality deteriorates</a:t>
            </a:r>
          </a:p>
          <a:p>
            <a:pPr marL="514350" indent="-514350">
              <a:buSzPct val="100000"/>
              <a:buFont typeface="+mj-lt"/>
              <a:buAutoNum type="arabicPeriod"/>
            </a:pPr>
            <a:r>
              <a:rPr lang="en-GB" sz="3200" dirty="0"/>
              <a:t>Death marches hurt morale</a:t>
            </a:r>
          </a:p>
        </p:txBody>
      </p:sp>
      <p:sp>
        <p:nvSpPr>
          <p:cNvPr id="4" name="Slide Number Placeholder 3"/>
          <p:cNvSpPr>
            <a:spLocks noGrp="1"/>
          </p:cNvSpPr>
          <p:nvPr>
            <p:ph type="sldNum" sz="quarter" idx="12"/>
          </p:nvPr>
        </p:nvSpPr>
        <p:spPr/>
        <p:txBody>
          <a:bodyPr/>
          <a:lstStyle/>
          <a:p>
            <a:pPr>
              <a:defRPr/>
            </a:pPr>
            <a:fld id="{45FF1A5C-C756-F14D-8A29-04516FAB3B4B}" type="slidenum">
              <a:rPr lang="en-US" smtClean="0"/>
              <a:pPr>
                <a:defRPr/>
              </a:pPr>
              <a:t>16</a:t>
            </a:fld>
            <a:endParaRPr lang="en-US"/>
          </a:p>
        </p:txBody>
      </p:sp>
    </p:spTree>
    <p:extLst>
      <p:ext uri="{BB962C8B-B14F-4D97-AF65-F5344CB8AC3E}">
        <p14:creationId xmlns:p14="http://schemas.microsoft.com/office/powerpoint/2010/main" val="1907943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Technology, requirements &amp; people </a:t>
            </a:r>
          </a:p>
        </p:txBody>
      </p:sp>
      <p:pic>
        <p:nvPicPr>
          <p:cNvPr id="5" name="Content Placeholder 4"/>
          <p:cNvPicPr>
            <a:picLocks noGrp="1" noChangeAspect="1"/>
          </p:cNvPicPr>
          <p:nvPr>
            <p:ph idx="1"/>
          </p:nvPr>
        </p:nvPicPr>
        <p:blipFill rotWithShape="1">
          <a:blip r:embed="rId3">
            <a:extLst>
              <a:ext uri="{28A0092B-C50C-407E-A947-70E740481C1C}">
                <a14:useLocalDpi xmlns:a14="http://schemas.microsoft.com/office/drawing/2010/main" val="0"/>
              </a:ext>
            </a:extLst>
          </a:blip>
          <a:srcRect t="5188"/>
          <a:stretch/>
        </p:blipFill>
        <p:spPr>
          <a:xfrm>
            <a:off x="1282683" y="1086839"/>
            <a:ext cx="6055238" cy="5452073"/>
          </a:xfrm>
        </p:spPr>
      </p:pic>
      <p:sp>
        <p:nvSpPr>
          <p:cNvPr id="4" name="Slide Number Placeholder 3"/>
          <p:cNvSpPr>
            <a:spLocks noGrp="1"/>
          </p:cNvSpPr>
          <p:nvPr>
            <p:ph type="sldNum" sz="quarter" idx="12"/>
          </p:nvPr>
        </p:nvSpPr>
        <p:spPr/>
        <p:txBody>
          <a:bodyPr/>
          <a:lstStyle/>
          <a:p>
            <a:pPr>
              <a:defRPr/>
            </a:pPr>
            <a:fld id="{45FF1A5C-C756-F14D-8A29-04516FAB3B4B}" type="slidenum">
              <a:rPr lang="en-US" smtClean="0"/>
              <a:pPr>
                <a:defRPr/>
              </a:pPr>
              <a:t>17</a:t>
            </a:fld>
            <a:endParaRPr lang="en-US"/>
          </a:p>
        </p:txBody>
      </p:sp>
    </p:spTree>
    <p:extLst>
      <p:ext uri="{BB962C8B-B14F-4D97-AF65-F5344CB8AC3E}">
        <p14:creationId xmlns:p14="http://schemas.microsoft.com/office/powerpoint/2010/main" val="30826879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Benefits of moving to agile method</a:t>
            </a:r>
          </a:p>
        </p:txBody>
      </p:sp>
      <p:sp>
        <p:nvSpPr>
          <p:cNvPr id="3" name="Content Placeholder 2"/>
          <p:cNvSpPr>
            <a:spLocks noGrp="1"/>
          </p:cNvSpPr>
          <p:nvPr>
            <p:ph idx="1"/>
          </p:nvPr>
        </p:nvSpPr>
        <p:spPr/>
        <p:txBody>
          <a:bodyPr>
            <a:normAutofit lnSpcReduction="10000"/>
          </a:bodyPr>
          <a:lstStyle/>
          <a:p>
            <a:r>
              <a:rPr lang="en-AU" sz="2800" dirty="0"/>
              <a:t>Functional specifications can emerge during development</a:t>
            </a:r>
            <a:br>
              <a:rPr lang="en-AU" sz="2800" dirty="0"/>
            </a:br>
            <a:endParaRPr lang="en-AU" sz="2800" dirty="0"/>
          </a:p>
          <a:p>
            <a:r>
              <a:rPr lang="en-AU" sz="2800" dirty="0"/>
              <a:t>Short development cycles allow for developer/customer collaboration</a:t>
            </a:r>
            <a:br>
              <a:rPr lang="en-AU" sz="2800" dirty="0"/>
            </a:br>
            <a:endParaRPr lang="en-AU" sz="2800" dirty="0"/>
          </a:p>
          <a:p>
            <a:r>
              <a:rPr lang="en-AU" sz="2800" dirty="0"/>
              <a:t>Developers understand why functionality items are needed and customers are likewise informed of development process</a:t>
            </a:r>
            <a:br>
              <a:rPr lang="en-AU" sz="2800" dirty="0"/>
            </a:br>
            <a:endParaRPr lang="en-AU" sz="2800" dirty="0"/>
          </a:p>
          <a:p>
            <a:r>
              <a:rPr lang="en-AU" sz="2800" dirty="0"/>
              <a:t>6 month to 1 year larger picture plan, rather than every last detail planned before the start</a:t>
            </a:r>
          </a:p>
          <a:p>
            <a:pPr marL="0" indent="0">
              <a:buNone/>
            </a:pPr>
            <a:endParaRPr lang="en-AU" dirty="0"/>
          </a:p>
        </p:txBody>
      </p:sp>
      <p:sp>
        <p:nvSpPr>
          <p:cNvPr id="4" name="Slide Number Placeholder 3"/>
          <p:cNvSpPr>
            <a:spLocks noGrp="1"/>
          </p:cNvSpPr>
          <p:nvPr>
            <p:ph type="sldNum" sz="quarter" idx="12"/>
          </p:nvPr>
        </p:nvSpPr>
        <p:spPr/>
        <p:txBody>
          <a:bodyPr/>
          <a:lstStyle/>
          <a:p>
            <a:pPr>
              <a:defRPr/>
            </a:pPr>
            <a:fld id="{45FF1A5C-C756-F14D-8A29-04516FAB3B4B}" type="slidenum">
              <a:rPr lang="en-US" smtClean="0"/>
              <a:pPr>
                <a:defRPr/>
              </a:pPr>
              <a:t>18</a:t>
            </a:fld>
            <a:endParaRPr lang="en-US"/>
          </a:p>
        </p:txBody>
      </p:sp>
    </p:spTree>
    <p:extLst>
      <p:ext uri="{BB962C8B-B14F-4D97-AF65-F5344CB8AC3E}">
        <p14:creationId xmlns:p14="http://schemas.microsoft.com/office/powerpoint/2010/main" val="18932396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Empiricism vs prediction</a:t>
            </a:r>
          </a:p>
        </p:txBody>
      </p:sp>
      <p:sp>
        <p:nvSpPr>
          <p:cNvPr id="3" name="Content Placeholder 2"/>
          <p:cNvSpPr>
            <a:spLocks noGrp="1"/>
          </p:cNvSpPr>
          <p:nvPr>
            <p:ph idx="1"/>
          </p:nvPr>
        </p:nvSpPr>
        <p:spPr/>
        <p:txBody>
          <a:bodyPr>
            <a:normAutofit/>
          </a:bodyPr>
          <a:lstStyle/>
          <a:p>
            <a:r>
              <a:rPr lang="en-AU" sz="3200" dirty="0"/>
              <a:t>In an empirical process information is gathered through observation rather than prediction</a:t>
            </a:r>
          </a:p>
          <a:p>
            <a:r>
              <a:rPr lang="en-AU" sz="3200" dirty="0"/>
              <a:t>Inspection and adaptation</a:t>
            </a:r>
          </a:p>
          <a:p>
            <a:r>
              <a:rPr lang="en-AU" sz="3200" dirty="0"/>
              <a:t>Transparency </a:t>
            </a:r>
          </a:p>
          <a:p>
            <a:r>
              <a:rPr lang="en-AU" sz="3200" dirty="0"/>
              <a:t>List what tasks we KNOW must be completed</a:t>
            </a:r>
          </a:p>
          <a:p>
            <a:r>
              <a:rPr lang="en-AU" sz="3200" dirty="0"/>
              <a:t>Other development tasks will be added as they become known (backlog of requirements or product backlog)</a:t>
            </a:r>
            <a:r>
              <a:rPr lang="en-AU" dirty="0"/>
              <a:t/>
            </a:r>
            <a:br>
              <a:rPr lang="en-AU" dirty="0"/>
            </a:br>
            <a:endParaRPr lang="en-AU" dirty="0"/>
          </a:p>
          <a:p>
            <a:endParaRPr lang="en-AU" dirty="0"/>
          </a:p>
        </p:txBody>
      </p:sp>
      <p:sp>
        <p:nvSpPr>
          <p:cNvPr id="4" name="Slide Number Placeholder 3"/>
          <p:cNvSpPr>
            <a:spLocks noGrp="1"/>
          </p:cNvSpPr>
          <p:nvPr>
            <p:ph type="sldNum" sz="quarter" idx="12"/>
          </p:nvPr>
        </p:nvSpPr>
        <p:spPr/>
        <p:txBody>
          <a:bodyPr/>
          <a:lstStyle/>
          <a:p>
            <a:pPr>
              <a:defRPr/>
            </a:pPr>
            <a:fld id="{45FF1A5C-C756-F14D-8A29-04516FAB3B4B}" type="slidenum">
              <a:rPr lang="en-US" smtClean="0"/>
              <a:pPr>
                <a:defRPr/>
              </a:pPr>
              <a:t>19</a:t>
            </a:fld>
            <a:endParaRPr lang="en-US"/>
          </a:p>
        </p:txBody>
      </p:sp>
    </p:spTree>
    <p:extLst>
      <p:ext uri="{BB962C8B-B14F-4D97-AF65-F5344CB8AC3E}">
        <p14:creationId xmlns:p14="http://schemas.microsoft.com/office/powerpoint/2010/main" val="16225151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p:cNvSpPr>
            <a:spLocks noGrp="1"/>
          </p:cNvSpPr>
          <p:nvPr>
            <p:ph type="title"/>
          </p:nvPr>
        </p:nvSpPr>
        <p:spPr>
          <a:xfrm>
            <a:off x="12700" y="1997057"/>
            <a:ext cx="9131300" cy="1143000"/>
          </a:xfrm>
        </p:spPr>
        <p:txBody>
          <a:bodyPr>
            <a:normAutofit/>
          </a:bodyPr>
          <a:lstStyle/>
          <a:p>
            <a:r>
              <a:rPr lang="en-US" sz="4300" dirty="0">
                <a:ea typeface="ＭＳ Ｐゴシック" charset="0"/>
                <a:cs typeface="ＭＳ Ｐゴシック" charset="0"/>
              </a:rPr>
              <a:t>About the Design Thinking Strand</a:t>
            </a:r>
            <a:endParaRPr lang="en-GB" dirty="0"/>
          </a:p>
        </p:txBody>
      </p:sp>
      <p:sp>
        <p:nvSpPr>
          <p:cNvPr id="5" name="Slide Number Placeholder 4"/>
          <p:cNvSpPr>
            <a:spLocks noGrp="1"/>
          </p:cNvSpPr>
          <p:nvPr>
            <p:ph type="sldNum" sz="quarter" idx="12"/>
          </p:nvPr>
        </p:nvSpPr>
        <p:spPr/>
        <p:txBody>
          <a:bodyPr/>
          <a:lstStyle/>
          <a:p>
            <a:pPr>
              <a:defRPr/>
            </a:pPr>
            <a:fld id="{45FF1A5C-C756-F14D-8A29-04516FAB3B4B}" type="slidenum">
              <a:rPr lang="en-US" smtClean="0"/>
              <a:pPr>
                <a:defRPr/>
              </a:pPr>
              <a:t>2</a:t>
            </a:fld>
            <a:endParaRPr lang="en-US" dirty="0"/>
          </a:p>
        </p:txBody>
      </p:sp>
      <p:sp>
        <p:nvSpPr>
          <p:cNvPr id="2" name="Rectangle 1"/>
          <p:cNvSpPr/>
          <p:nvPr/>
        </p:nvSpPr>
        <p:spPr>
          <a:xfrm>
            <a:off x="397097" y="3395234"/>
            <a:ext cx="8349805" cy="2851187"/>
          </a:xfrm>
          <a:prstGeom prst="rect">
            <a:avLst/>
          </a:prstGeom>
        </p:spPr>
        <p:txBody>
          <a:bodyPr vert="horz" lIns="91440" tIns="45720" rIns="91440" bIns="45720" rtlCol="0" anchor="ctr">
            <a:normAutofit fontScale="97500"/>
          </a:bodyPr>
          <a:lstStyle/>
          <a:p>
            <a:r>
              <a:rPr lang="en-US" sz="2800" b="1" i="1" dirty="0">
                <a:solidFill>
                  <a:srgbClr val="333399"/>
                </a:solidFill>
                <a:latin typeface="+mj-lt"/>
              </a:rPr>
              <a:t>CP1403 – Introduction to Design Thinking</a:t>
            </a:r>
          </a:p>
          <a:p>
            <a:r>
              <a:rPr lang="en-US" sz="2800" b="1" i="1" dirty="0">
                <a:solidFill>
                  <a:srgbClr val="333399"/>
                </a:solidFill>
                <a:latin typeface="+mj-lt"/>
              </a:rPr>
              <a:t>CP2408 – Lean &amp; Agile UX with Design Thinking</a:t>
            </a:r>
          </a:p>
          <a:p>
            <a:r>
              <a:rPr lang="en-US" sz="2800" b="1" i="1" dirty="0">
                <a:solidFill>
                  <a:srgbClr val="333399"/>
                </a:solidFill>
                <a:latin typeface="+mj-lt"/>
              </a:rPr>
              <a:t>CP3405 – Project Management and Implementation</a:t>
            </a:r>
            <a:endParaRPr lang="en-GB" sz="2800" b="1" dirty="0">
              <a:solidFill>
                <a:srgbClr val="333399"/>
              </a:solidFill>
              <a:latin typeface="+mj-lt"/>
            </a:endParaRPr>
          </a:p>
        </p:txBody>
      </p:sp>
    </p:spTree>
    <p:extLst>
      <p:ext uri="{BB962C8B-B14F-4D97-AF65-F5344CB8AC3E}">
        <p14:creationId xmlns:p14="http://schemas.microsoft.com/office/powerpoint/2010/main" val="740691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Product Backlog</a:t>
            </a:r>
          </a:p>
        </p:txBody>
      </p:sp>
      <p:pic>
        <p:nvPicPr>
          <p:cNvPr id="6" name="Content Placeholder 5"/>
          <p:cNvPicPr>
            <a:picLocks noGrp="1" noChangeAspect="1"/>
          </p:cNvPicPr>
          <p:nvPr>
            <p:ph idx="1"/>
          </p:nvPr>
        </p:nvPicPr>
        <p:blipFill rotWithShape="1">
          <a:blip r:embed="rId3">
            <a:extLst>
              <a:ext uri="{28A0092B-C50C-407E-A947-70E740481C1C}">
                <a14:useLocalDpi xmlns:a14="http://schemas.microsoft.com/office/drawing/2010/main" val="0"/>
              </a:ext>
            </a:extLst>
          </a:blip>
          <a:srcRect t="6801"/>
          <a:stretch/>
        </p:blipFill>
        <p:spPr>
          <a:xfrm>
            <a:off x="426718" y="807923"/>
            <a:ext cx="7774307" cy="5548427"/>
          </a:xfrm>
        </p:spPr>
      </p:pic>
      <p:sp>
        <p:nvSpPr>
          <p:cNvPr id="4" name="Slide Number Placeholder 3"/>
          <p:cNvSpPr>
            <a:spLocks noGrp="1"/>
          </p:cNvSpPr>
          <p:nvPr>
            <p:ph type="sldNum" sz="quarter" idx="12"/>
          </p:nvPr>
        </p:nvSpPr>
        <p:spPr/>
        <p:txBody>
          <a:bodyPr/>
          <a:lstStyle/>
          <a:p>
            <a:pPr>
              <a:defRPr/>
            </a:pPr>
            <a:fld id="{45FF1A5C-C756-F14D-8A29-04516FAB3B4B}" type="slidenum">
              <a:rPr lang="en-US" smtClean="0"/>
              <a:pPr>
                <a:defRPr/>
              </a:pPr>
              <a:t>20</a:t>
            </a:fld>
            <a:endParaRPr lang="en-US"/>
          </a:p>
        </p:txBody>
      </p:sp>
    </p:spTree>
    <p:extLst>
      <p:ext uri="{BB962C8B-B14F-4D97-AF65-F5344CB8AC3E}">
        <p14:creationId xmlns:p14="http://schemas.microsoft.com/office/powerpoint/2010/main" val="41609597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Terminology</a:t>
            </a:r>
          </a:p>
        </p:txBody>
      </p:sp>
      <p:sp>
        <p:nvSpPr>
          <p:cNvPr id="3" name="Content Placeholder 2"/>
          <p:cNvSpPr>
            <a:spLocks noGrp="1"/>
          </p:cNvSpPr>
          <p:nvPr>
            <p:ph idx="1"/>
          </p:nvPr>
        </p:nvSpPr>
        <p:spPr/>
        <p:txBody>
          <a:bodyPr>
            <a:noAutofit/>
          </a:bodyPr>
          <a:lstStyle/>
          <a:p>
            <a:r>
              <a:rPr lang="en-AU" dirty="0"/>
              <a:t>Iteration</a:t>
            </a:r>
            <a:br>
              <a:rPr lang="en-AU" dirty="0"/>
            </a:br>
            <a:r>
              <a:rPr lang="en-AU" dirty="0"/>
              <a:t>A completed set of steps which can be repeated</a:t>
            </a:r>
            <a:br>
              <a:rPr lang="en-AU" dirty="0"/>
            </a:br>
            <a:r>
              <a:rPr lang="en-AU" dirty="0"/>
              <a:t>Design -&gt; Develop -&gt; Evaluation</a:t>
            </a:r>
            <a:br>
              <a:rPr lang="en-AU" dirty="0"/>
            </a:br>
            <a:endParaRPr lang="en-AU" dirty="0"/>
          </a:p>
          <a:p>
            <a:r>
              <a:rPr lang="en-AU" dirty="0"/>
              <a:t>Increment</a:t>
            </a:r>
            <a:br>
              <a:rPr lang="en-AU" dirty="0"/>
            </a:br>
            <a:r>
              <a:rPr lang="en-AU" dirty="0"/>
              <a:t>A piece of the completed system that grows over time</a:t>
            </a:r>
            <a:br>
              <a:rPr lang="en-AU" dirty="0"/>
            </a:br>
            <a:endParaRPr lang="en-AU" dirty="0"/>
          </a:p>
          <a:p>
            <a:r>
              <a:rPr lang="en-AU" dirty="0"/>
              <a:t>Transparency</a:t>
            </a:r>
            <a:br>
              <a:rPr lang="en-AU" dirty="0"/>
            </a:br>
            <a:r>
              <a:rPr lang="en-AU" dirty="0"/>
              <a:t>The concept that all increments must be completed in entirety, not leaving pieces unfinished</a:t>
            </a:r>
            <a:br>
              <a:rPr lang="en-AU" dirty="0"/>
            </a:br>
            <a:endParaRPr lang="en-AU" dirty="0"/>
          </a:p>
          <a:p>
            <a:r>
              <a:rPr lang="en-AU" dirty="0"/>
              <a:t>Iterative incremental</a:t>
            </a:r>
            <a:br>
              <a:rPr lang="en-AU" dirty="0"/>
            </a:br>
            <a:r>
              <a:rPr lang="en-AU" dirty="0"/>
              <a:t>Method of developing software through a series of increments</a:t>
            </a:r>
          </a:p>
        </p:txBody>
      </p:sp>
      <p:sp>
        <p:nvSpPr>
          <p:cNvPr id="4" name="Slide Number Placeholder 3"/>
          <p:cNvSpPr>
            <a:spLocks noGrp="1"/>
          </p:cNvSpPr>
          <p:nvPr>
            <p:ph type="sldNum" sz="quarter" idx="12"/>
          </p:nvPr>
        </p:nvSpPr>
        <p:spPr/>
        <p:txBody>
          <a:bodyPr/>
          <a:lstStyle/>
          <a:p>
            <a:pPr>
              <a:defRPr/>
            </a:pPr>
            <a:fld id="{45FF1A5C-C756-F14D-8A29-04516FAB3B4B}" type="slidenum">
              <a:rPr lang="en-US" smtClean="0"/>
              <a:pPr>
                <a:defRPr/>
              </a:pPr>
              <a:t>21</a:t>
            </a:fld>
            <a:endParaRPr lang="en-US"/>
          </a:p>
        </p:txBody>
      </p:sp>
    </p:spTree>
    <p:extLst>
      <p:ext uri="{BB962C8B-B14F-4D97-AF65-F5344CB8AC3E}">
        <p14:creationId xmlns:p14="http://schemas.microsoft.com/office/powerpoint/2010/main" val="31909186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654" y="195407"/>
            <a:ext cx="7841198" cy="1097865"/>
          </a:xfrm>
        </p:spPr>
        <p:txBody>
          <a:bodyPr/>
          <a:lstStyle/>
          <a:p>
            <a:r>
              <a:rPr lang="en-AU" dirty="0"/>
              <a:t>Each iteration produces a completed potentially usable part of the final system</a:t>
            </a:r>
          </a:p>
        </p:txBody>
      </p:sp>
      <p:pic>
        <p:nvPicPr>
          <p:cNvPr id="6" name="Content Placeholder 5"/>
          <p:cNvPicPr>
            <a:picLocks noGrp="1" noChangeAspect="1"/>
          </p:cNvPicPr>
          <p:nvPr>
            <p:ph idx="1"/>
          </p:nvPr>
        </p:nvPicPr>
        <p:blipFill rotWithShape="1">
          <a:blip r:embed="rId3">
            <a:extLst>
              <a:ext uri="{28A0092B-C50C-407E-A947-70E740481C1C}">
                <a14:useLocalDpi xmlns:a14="http://schemas.microsoft.com/office/drawing/2010/main" val="0"/>
              </a:ext>
            </a:extLst>
          </a:blip>
          <a:srcRect t="10412"/>
          <a:stretch/>
        </p:blipFill>
        <p:spPr>
          <a:xfrm>
            <a:off x="174851" y="2313362"/>
            <a:ext cx="8969149" cy="3022899"/>
          </a:xfrm>
        </p:spPr>
      </p:pic>
      <p:sp>
        <p:nvSpPr>
          <p:cNvPr id="4" name="Slide Number Placeholder 3"/>
          <p:cNvSpPr>
            <a:spLocks noGrp="1"/>
          </p:cNvSpPr>
          <p:nvPr>
            <p:ph type="sldNum" sz="quarter" idx="12"/>
          </p:nvPr>
        </p:nvSpPr>
        <p:spPr/>
        <p:txBody>
          <a:bodyPr/>
          <a:lstStyle/>
          <a:p>
            <a:pPr>
              <a:defRPr/>
            </a:pPr>
            <a:fld id="{45FF1A5C-C756-F14D-8A29-04516FAB3B4B}" type="slidenum">
              <a:rPr lang="en-US" smtClean="0"/>
              <a:pPr>
                <a:defRPr/>
              </a:pPr>
              <a:t>22</a:t>
            </a:fld>
            <a:endParaRPr lang="en-US"/>
          </a:p>
        </p:txBody>
      </p:sp>
      <p:sp>
        <p:nvSpPr>
          <p:cNvPr id="3" name="Rectangle 2">
            <a:extLst>
              <a:ext uri="{FF2B5EF4-FFF2-40B4-BE49-F238E27FC236}">
                <a16:creationId xmlns:a16="http://schemas.microsoft.com/office/drawing/2014/main" id="{5C9070C0-56B5-426D-9640-1357BF0A72C9}"/>
              </a:ext>
            </a:extLst>
          </p:cNvPr>
          <p:cNvSpPr/>
          <p:nvPr/>
        </p:nvSpPr>
        <p:spPr>
          <a:xfrm>
            <a:off x="387626" y="5433020"/>
            <a:ext cx="8212324" cy="830997"/>
          </a:xfrm>
          <a:prstGeom prst="rect">
            <a:avLst/>
          </a:prstGeom>
        </p:spPr>
        <p:txBody>
          <a:bodyPr wrap="square">
            <a:spAutoFit/>
          </a:bodyPr>
          <a:lstStyle/>
          <a:p>
            <a:r>
              <a:rPr lang="en-AU" sz="2400" dirty="0"/>
              <a:t>At then end of the iteration we evaluate as to whether the plan needs to be changed to modify that product created</a:t>
            </a:r>
          </a:p>
        </p:txBody>
      </p:sp>
    </p:spTree>
    <p:extLst>
      <p:ext uri="{BB962C8B-B14F-4D97-AF65-F5344CB8AC3E}">
        <p14:creationId xmlns:p14="http://schemas.microsoft.com/office/powerpoint/2010/main" val="2944346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Multiple increments lead to a release</a:t>
            </a:r>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1614" y="1215418"/>
            <a:ext cx="8703478" cy="4435573"/>
          </a:xfrm>
        </p:spPr>
      </p:pic>
      <p:sp>
        <p:nvSpPr>
          <p:cNvPr id="4" name="Slide Number Placeholder 3"/>
          <p:cNvSpPr>
            <a:spLocks noGrp="1"/>
          </p:cNvSpPr>
          <p:nvPr>
            <p:ph type="sldNum" sz="quarter" idx="12"/>
          </p:nvPr>
        </p:nvSpPr>
        <p:spPr/>
        <p:txBody>
          <a:bodyPr/>
          <a:lstStyle/>
          <a:p>
            <a:pPr>
              <a:defRPr/>
            </a:pPr>
            <a:fld id="{45FF1A5C-C756-F14D-8A29-04516FAB3B4B}" type="slidenum">
              <a:rPr lang="en-US" smtClean="0"/>
              <a:pPr>
                <a:defRPr/>
              </a:pPr>
              <a:t>23</a:t>
            </a:fld>
            <a:endParaRPr lang="en-US"/>
          </a:p>
        </p:txBody>
      </p:sp>
    </p:spTree>
    <p:extLst>
      <p:ext uri="{BB962C8B-B14F-4D97-AF65-F5344CB8AC3E}">
        <p14:creationId xmlns:p14="http://schemas.microsoft.com/office/powerpoint/2010/main" val="37438704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Does empiricism solve predictive problems?</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746381806"/>
              </p:ext>
            </p:extLst>
          </p:nvPr>
        </p:nvGraphicFramePr>
        <p:xfrm>
          <a:off x="256032" y="1236663"/>
          <a:ext cx="8745094" cy="5072697"/>
        </p:xfrm>
        <a:graphic>
          <a:graphicData uri="http://schemas.openxmlformats.org/drawingml/2006/table">
            <a:tbl>
              <a:tblPr firstRow="1" bandRow="1">
                <a:tableStyleId>{5C22544A-7EE6-4342-B048-85BDC9FD1C3A}</a:tableStyleId>
              </a:tblPr>
              <a:tblGrid>
                <a:gridCol w="4280250">
                  <a:extLst>
                    <a:ext uri="{9D8B030D-6E8A-4147-A177-3AD203B41FA5}">
                      <a16:colId xmlns:a16="http://schemas.microsoft.com/office/drawing/2014/main" val="2943530460"/>
                    </a:ext>
                  </a:extLst>
                </a:gridCol>
                <a:gridCol w="4464844">
                  <a:extLst>
                    <a:ext uri="{9D8B030D-6E8A-4147-A177-3AD203B41FA5}">
                      <a16:colId xmlns:a16="http://schemas.microsoft.com/office/drawing/2014/main" val="529870633"/>
                    </a:ext>
                  </a:extLst>
                </a:gridCol>
              </a:tblGrid>
              <a:tr h="370840">
                <a:tc>
                  <a:txBody>
                    <a:bodyPr/>
                    <a:lstStyle/>
                    <a:p>
                      <a:r>
                        <a:rPr lang="en-AU" dirty="0"/>
                        <a:t>Waterfall</a:t>
                      </a:r>
                    </a:p>
                  </a:txBody>
                  <a:tcPr/>
                </a:tc>
                <a:tc>
                  <a:txBody>
                    <a:bodyPr/>
                    <a:lstStyle/>
                    <a:p>
                      <a:r>
                        <a:rPr lang="en-AU" dirty="0"/>
                        <a:t>Agile</a:t>
                      </a:r>
                    </a:p>
                  </a:txBody>
                  <a:tcPr/>
                </a:tc>
                <a:extLst>
                  <a:ext uri="{0D108BD9-81ED-4DB2-BD59-A6C34878D82A}">
                    <a16:rowId xmlns:a16="http://schemas.microsoft.com/office/drawing/2014/main" val="254340761"/>
                  </a:ext>
                </a:extLst>
              </a:tr>
              <a:tr h="370840">
                <a:tc>
                  <a:txBody>
                    <a:bodyPr/>
                    <a:lstStyle/>
                    <a:p>
                      <a:r>
                        <a:rPr lang="en-AU" dirty="0"/>
                        <a:t>Releases take longer and longer</a:t>
                      </a:r>
                    </a:p>
                  </a:txBody>
                  <a:tcPr/>
                </a:tc>
                <a:tc>
                  <a:txBody>
                    <a:bodyPr/>
                    <a:lstStyle/>
                    <a:p>
                      <a:r>
                        <a:rPr lang="en-AU" dirty="0"/>
                        <a:t>Releases can be made when there are sufficient increments made</a:t>
                      </a:r>
                    </a:p>
                  </a:txBody>
                  <a:tcPr/>
                </a:tc>
                <a:extLst>
                  <a:ext uri="{0D108BD9-81ED-4DB2-BD59-A6C34878D82A}">
                    <a16:rowId xmlns:a16="http://schemas.microsoft.com/office/drawing/2014/main" val="1776220438"/>
                  </a:ext>
                </a:extLst>
              </a:tr>
              <a:tr h="370840">
                <a:tc>
                  <a:txBody>
                    <a:bodyPr/>
                    <a:lstStyle/>
                    <a:p>
                      <a:r>
                        <a:rPr lang="en-AU" dirty="0"/>
                        <a:t>Release schedules slip</a:t>
                      </a:r>
                    </a:p>
                  </a:txBody>
                  <a:tcPr/>
                </a:tc>
                <a:tc>
                  <a:txBody>
                    <a:bodyPr/>
                    <a:lstStyle/>
                    <a:p>
                      <a:r>
                        <a:rPr lang="en-AU" dirty="0"/>
                        <a:t>Max 30 day delay as this is length of iteration. Only work on high value functionality</a:t>
                      </a:r>
                    </a:p>
                  </a:txBody>
                  <a:tcPr/>
                </a:tc>
                <a:extLst>
                  <a:ext uri="{0D108BD9-81ED-4DB2-BD59-A6C34878D82A}">
                    <a16:rowId xmlns:a16="http://schemas.microsoft.com/office/drawing/2014/main" val="1311133403"/>
                  </a:ext>
                </a:extLst>
              </a:tr>
              <a:tr h="370840">
                <a:tc>
                  <a:txBody>
                    <a:bodyPr/>
                    <a:lstStyle/>
                    <a:p>
                      <a:r>
                        <a:rPr lang="en-AU" dirty="0"/>
                        <a:t>Stabilisation at end of release takes too long</a:t>
                      </a:r>
                    </a:p>
                  </a:txBody>
                  <a:tcPr/>
                </a:tc>
                <a:tc>
                  <a:txBody>
                    <a:bodyPr/>
                    <a:lstStyle/>
                    <a:p>
                      <a:r>
                        <a:rPr lang="en-AU" dirty="0"/>
                        <a:t>Each iteration produces a stable increment</a:t>
                      </a:r>
                    </a:p>
                  </a:txBody>
                  <a:tcPr/>
                </a:tc>
                <a:extLst>
                  <a:ext uri="{0D108BD9-81ED-4DB2-BD59-A6C34878D82A}">
                    <a16:rowId xmlns:a16="http://schemas.microsoft.com/office/drawing/2014/main" val="2775407740"/>
                  </a:ext>
                </a:extLst>
              </a:tr>
              <a:tr h="856297">
                <a:tc>
                  <a:txBody>
                    <a:bodyPr/>
                    <a:lstStyle/>
                    <a:p>
                      <a:r>
                        <a:rPr lang="en-AU" dirty="0"/>
                        <a:t>Planning</a:t>
                      </a:r>
                      <a:r>
                        <a:rPr lang="en-AU" baseline="0" dirty="0"/>
                        <a:t> takes too long and doesn't get it right</a:t>
                      </a:r>
                      <a:endParaRPr lang="en-AU" dirty="0"/>
                    </a:p>
                  </a:txBody>
                  <a:tcPr/>
                </a:tc>
                <a:tc>
                  <a:txBody>
                    <a:bodyPr/>
                    <a:lstStyle/>
                    <a:p>
                      <a:r>
                        <a:rPr lang="en-AU" dirty="0"/>
                        <a:t>Planning is reduced to what is necessary for 30 day</a:t>
                      </a:r>
                      <a:r>
                        <a:rPr lang="en-AU" baseline="0" dirty="0"/>
                        <a:t> iteration (20% of waterfall)</a:t>
                      </a:r>
                      <a:endParaRPr lang="en-AU" dirty="0"/>
                    </a:p>
                  </a:txBody>
                  <a:tcPr/>
                </a:tc>
                <a:extLst>
                  <a:ext uri="{0D108BD9-81ED-4DB2-BD59-A6C34878D82A}">
                    <a16:rowId xmlns:a16="http://schemas.microsoft.com/office/drawing/2014/main" val="720981345"/>
                  </a:ext>
                </a:extLst>
              </a:tr>
              <a:tr h="370840">
                <a:tc>
                  <a:txBody>
                    <a:bodyPr/>
                    <a:lstStyle/>
                    <a:p>
                      <a:r>
                        <a:rPr lang="en-AU" dirty="0"/>
                        <a:t>Changes hard to introduce</a:t>
                      </a:r>
                      <a:r>
                        <a:rPr lang="en-AU" baseline="0" dirty="0"/>
                        <a:t> mid-release</a:t>
                      </a:r>
                      <a:endParaRPr lang="en-AU" dirty="0"/>
                    </a:p>
                  </a:txBody>
                  <a:tcPr/>
                </a:tc>
                <a:tc>
                  <a:txBody>
                    <a:bodyPr/>
                    <a:lstStyle/>
                    <a:p>
                      <a:r>
                        <a:rPr lang="en-AU" dirty="0"/>
                        <a:t>Changes can be made at the end of each iteration, not at end of release</a:t>
                      </a:r>
                    </a:p>
                  </a:txBody>
                  <a:tcPr/>
                </a:tc>
                <a:extLst>
                  <a:ext uri="{0D108BD9-81ED-4DB2-BD59-A6C34878D82A}">
                    <a16:rowId xmlns:a16="http://schemas.microsoft.com/office/drawing/2014/main" val="1665913904"/>
                  </a:ext>
                </a:extLst>
              </a:tr>
              <a:tr h="370840">
                <a:tc>
                  <a:txBody>
                    <a:bodyPr/>
                    <a:lstStyle/>
                    <a:p>
                      <a:r>
                        <a:rPr lang="en-AU" dirty="0"/>
                        <a:t>Quality is deteriorating</a:t>
                      </a:r>
                    </a:p>
                  </a:txBody>
                  <a:tcPr/>
                </a:tc>
                <a:tc>
                  <a:txBody>
                    <a:bodyPr/>
                    <a:lstStyle/>
                    <a:p>
                      <a:r>
                        <a:rPr lang="en-AU" dirty="0"/>
                        <a:t>Each increment is a complete piece of functionality</a:t>
                      </a:r>
                    </a:p>
                  </a:txBody>
                  <a:tcPr/>
                </a:tc>
                <a:extLst>
                  <a:ext uri="{0D108BD9-81ED-4DB2-BD59-A6C34878D82A}">
                    <a16:rowId xmlns:a16="http://schemas.microsoft.com/office/drawing/2014/main" val="2052552480"/>
                  </a:ext>
                </a:extLst>
              </a:tr>
              <a:tr h="370840">
                <a:tc>
                  <a:txBody>
                    <a:bodyPr/>
                    <a:lstStyle/>
                    <a:p>
                      <a:r>
                        <a:rPr lang="en-AU" dirty="0"/>
                        <a:t>Death marches are hurting morale</a:t>
                      </a:r>
                    </a:p>
                  </a:txBody>
                  <a:tcPr/>
                </a:tc>
                <a:tc>
                  <a:txBody>
                    <a:bodyPr/>
                    <a:lstStyle/>
                    <a:p>
                      <a:r>
                        <a:rPr lang="en-AU" dirty="0"/>
                        <a:t>End of release stabilisation</a:t>
                      </a:r>
                      <a:r>
                        <a:rPr lang="en-AU" baseline="0" dirty="0"/>
                        <a:t> is removed, so no need for lengthy overtime and weekend work in order to ship</a:t>
                      </a:r>
                      <a:endParaRPr lang="en-AU" dirty="0"/>
                    </a:p>
                  </a:txBody>
                  <a:tcPr/>
                </a:tc>
                <a:extLst>
                  <a:ext uri="{0D108BD9-81ED-4DB2-BD59-A6C34878D82A}">
                    <a16:rowId xmlns:a16="http://schemas.microsoft.com/office/drawing/2014/main" val="2561177208"/>
                  </a:ext>
                </a:extLst>
              </a:tr>
            </a:tbl>
          </a:graphicData>
        </a:graphic>
      </p:graphicFrame>
      <p:sp>
        <p:nvSpPr>
          <p:cNvPr id="4" name="Slide Number Placeholder 3"/>
          <p:cNvSpPr>
            <a:spLocks noGrp="1"/>
          </p:cNvSpPr>
          <p:nvPr>
            <p:ph type="sldNum" sz="quarter" idx="12"/>
          </p:nvPr>
        </p:nvSpPr>
        <p:spPr/>
        <p:txBody>
          <a:bodyPr/>
          <a:lstStyle/>
          <a:p>
            <a:pPr>
              <a:defRPr/>
            </a:pPr>
            <a:fld id="{45FF1A5C-C756-F14D-8A29-04516FAB3B4B}" type="slidenum">
              <a:rPr lang="en-US" smtClean="0"/>
              <a:pPr>
                <a:defRPr/>
              </a:pPr>
              <a:t>24</a:t>
            </a:fld>
            <a:endParaRPr lang="en-US"/>
          </a:p>
        </p:txBody>
      </p:sp>
    </p:spTree>
    <p:extLst>
      <p:ext uri="{BB962C8B-B14F-4D97-AF65-F5344CB8AC3E}">
        <p14:creationId xmlns:p14="http://schemas.microsoft.com/office/powerpoint/2010/main" val="28632756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654" y="195407"/>
            <a:ext cx="7990285" cy="1235827"/>
          </a:xfrm>
        </p:spPr>
        <p:txBody>
          <a:bodyPr/>
          <a:lstStyle/>
          <a:p>
            <a:r>
              <a:rPr lang="en-AU" dirty="0"/>
              <a:t>Burndown charts across iterations are useful for tracking development progress</a:t>
            </a:r>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24506" y="1350084"/>
            <a:ext cx="8694988" cy="5507916"/>
          </a:xfrm>
        </p:spPr>
      </p:pic>
      <p:sp>
        <p:nvSpPr>
          <p:cNvPr id="4" name="Slide Number Placeholder 3"/>
          <p:cNvSpPr>
            <a:spLocks noGrp="1"/>
          </p:cNvSpPr>
          <p:nvPr>
            <p:ph type="sldNum" sz="quarter" idx="12"/>
          </p:nvPr>
        </p:nvSpPr>
        <p:spPr/>
        <p:txBody>
          <a:bodyPr/>
          <a:lstStyle/>
          <a:p>
            <a:pPr>
              <a:defRPr/>
            </a:pPr>
            <a:fld id="{45FF1A5C-C756-F14D-8A29-04516FAB3B4B}" type="slidenum">
              <a:rPr lang="en-US" smtClean="0"/>
              <a:pPr>
                <a:defRPr/>
              </a:pPr>
              <a:t>25</a:t>
            </a:fld>
            <a:endParaRPr lang="en-US"/>
          </a:p>
        </p:txBody>
      </p:sp>
    </p:spTree>
    <p:extLst>
      <p:ext uri="{BB962C8B-B14F-4D97-AF65-F5344CB8AC3E}">
        <p14:creationId xmlns:p14="http://schemas.microsoft.com/office/powerpoint/2010/main" val="8474120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People practices arising from Agile methods</a:t>
            </a:r>
            <a:br>
              <a:rPr lang="en-AU" dirty="0"/>
            </a:br>
            <a:r>
              <a:rPr lang="en-AU" dirty="0"/>
              <a:t>Scrum</a:t>
            </a:r>
          </a:p>
        </p:txBody>
      </p:sp>
      <p:sp>
        <p:nvSpPr>
          <p:cNvPr id="3" name="Content Placeholder 2"/>
          <p:cNvSpPr>
            <a:spLocks noGrp="1"/>
          </p:cNvSpPr>
          <p:nvPr>
            <p:ph idx="1"/>
          </p:nvPr>
        </p:nvSpPr>
        <p:spPr/>
        <p:txBody>
          <a:bodyPr>
            <a:noAutofit/>
          </a:bodyPr>
          <a:lstStyle/>
          <a:p>
            <a:r>
              <a:rPr lang="en-AU" dirty="0"/>
              <a:t>Respect for the individual worker</a:t>
            </a:r>
          </a:p>
          <a:p>
            <a:r>
              <a:rPr lang="en-AU" dirty="0"/>
              <a:t>Built-in instability – broad challenging goals only from </a:t>
            </a:r>
            <a:r>
              <a:rPr lang="en-AU" dirty="0" err="1"/>
              <a:t>mgt</a:t>
            </a:r>
            <a:endParaRPr lang="en-AU" dirty="0"/>
          </a:p>
          <a:p>
            <a:r>
              <a:rPr lang="en-AU" dirty="0"/>
              <a:t>Self-organising project teams</a:t>
            </a:r>
          </a:p>
          <a:p>
            <a:r>
              <a:rPr lang="en-AU" dirty="0"/>
              <a:t>Cross-fertilisation (share the knowledge)</a:t>
            </a:r>
          </a:p>
          <a:p>
            <a:r>
              <a:rPr lang="en-AU" dirty="0"/>
              <a:t>Overlapping development phases (avoid bottlenecks)</a:t>
            </a:r>
          </a:p>
          <a:p>
            <a:r>
              <a:rPr lang="en-AU" dirty="0"/>
              <a:t>Subtle control – gentle leadership at top using peer pressure</a:t>
            </a:r>
          </a:p>
          <a:p>
            <a:r>
              <a:rPr lang="en-AU" dirty="0"/>
              <a:t>Transfer of learning among team members</a:t>
            </a:r>
            <a:br>
              <a:rPr lang="en-AU" dirty="0"/>
            </a:br>
            <a:endParaRPr lang="en-AU" dirty="0"/>
          </a:p>
          <a:p>
            <a:r>
              <a:rPr lang="en-AU" dirty="0"/>
              <a:t>Good teams</a:t>
            </a:r>
          </a:p>
          <a:p>
            <a:pPr lvl="1"/>
            <a:r>
              <a:rPr lang="en-AU" dirty="0"/>
              <a:t>People manage themselves</a:t>
            </a:r>
          </a:p>
          <a:p>
            <a:pPr lvl="1"/>
            <a:r>
              <a:rPr lang="en-AU" dirty="0"/>
              <a:t>Management gets out of the way</a:t>
            </a:r>
          </a:p>
          <a:p>
            <a:pPr lvl="1"/>
            <a:r>
              <a:rPr lang="en-AU" dirty="0"/>
              <a:t>Sum of team members is greater than individual skills</a:t>
            </a:r>
          </a:p>
        </p:txBody>
      </p:sp>
      <p:sp>
        <p:nvSpPr>
          <p:cNvPr id="4" name="Slide Number Placeholder 3"/>
          <p:cNvSpPr>
            <a:spLocks noGrp="1"/>
          </p:cNvSpPr>
          <p:nvPr>
            <p:ph type="sldNum" sz="quarter" idx="12"/>
          </p:nvPr>
        </p:nvSpPr>
        <p:spPr/>
        <p:txBody>
          <a:bodyPr/>
          <a:lstStyle/>
          <a:p>
            <a:pPr>
              <a:defRPr/>
            </a:pPr>
            <a:fld id="{45FF1A5C-C756-F14D-8A29-04516FAB3B4B}" type="slidenum">
              <a:rPr lang="en-US" smtClean="0"/>
              <a:pPr>
                <a:defRPr/>
              </a:pPr>
              <a:t>26</a:t>
            </a:fld>
            <a:endParaRPr lang="en-US" dirty="0"/>
          </a:p>
        </p:txBody>
      </p:sp>
    </p:spTree>
    <p:extLst>
      <p:ext uri="{BB962C8B-B14F-4D97-AF65-F5344CB8AC3E}">
        <p14:creationId xmlns:p14="http://schemas.microsoft.com/office/powerpoint/2010/main" val="37193674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Week 1 Summary</a:t>
            </a:r>
          </a:p>
        </p:txBody>
      </p:sp>
      <p:sp>
        <p:nvSpPr>
          <p:cNvPr id="3" name="Content Placeholder 2"/>
          <p:cNvSpPr>
            <a:spLocks noGrp="1"/>
          </p:cNvSpPr>
          <p:nvPr>
            <p:ph idx="1"/>
          </p:nvPr>
        </p:nvSpPr>
        <p:spPr/>
        <p:txBody>
          <a:bodyPr>
            <a:noAutofit/>
          </a:bodyPr>
          <a:lstStyle/>
          <a:p>
            <a:r>
              <a:rPr lang="en-AU" dirty="0"/>
              <a:t>Software development is risky business</a:t>
            </a:r>
            <a:br>
              <a:rPr lang="en-AU" dirty="0"/>
            </a:br>
            <a:endParaRPr lang="en-AU" dirty="0"/>
          </a:p>
          <a:p>
            <a:r>
              <a:rPr lang="en-AU" dirty="0"/>
              <a:t>Empirical rather than predictive methods are best</a:t>
            </a:r>
            <a:br>
              <a:rPr lang="en-AU" dirty="0"/>
            </a:br>
            <a:endParaRPr lang="en-AU" dirty="0"/>
          </a:p>
          <a:p>
            <a:r>
              <a:rPr lang="en-AU" dirty="0"/>
              <a:t>Scrum as a type of agile method</a:t>
            </a:r>
            <a:br>
              <a:rPr lang="en-AU" dirty="0"/>
            </a:br>
            <a:endParaRPr lang="en-AU" dirty="0"/>
          </a:p>
          <a:p>
            <a:r>
              <a:rPr lang="en-AU" dirty="0"/>
              <a:t>How agile solves issues with waterfall development</a:t>
            </a:r>
          </a:p>
        </p:txBody>
      </p:sp>
      <p:sp>
        <p:nvSpPr>
          <p:cNvPr id="4" name="Slide Number Placeholder 3"/>
          <p:cNvSpPr>
            <a:spLocks noGrp="1"/>
          </p:cNvSpPr>
          <p:nvPr>
            <p:ph type="sldNum" sz="quarter" idx="12"/>
          </p:nvPr>
        </p:nvSpPr>
        <p:spPr/>
        <p:txBody>
          <a:bodyPr/>
          <a:lstStyle/>
          <a:p>
            <a:pPr>
              <a:defRPr/>
            </a:pPr>
            <a:fld id="{45FF1A5C-C756-F14D-8A29-04516FAB3B4B}" type="slidenum">
              <a:rPr lang="en-US" smtClean="0"/>
              <a:pPr>
                <a:defRPr/>
              </a:pPr>
              <a:t>27</a:t>
            </a:fld>
            <a:endParaRPr lang="en-US"/>
          </a:p>
        </p:txBody>
      </p:sp>
    </p:spTree>
    <p:extLst>
      <p:ext uri="{BB962C8B-B14F-4D97-AF65-F5344CB8AC3E}">
        <p14:creationId xmlns:p14="http://schemas.microsoft.com/office/powerpoint/2010/main" val="16455796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Subject Description</a:t>
            </a:r>
          </a:p>
        </p:txBody>
      </p:sp>
      <p:sp>
        <p:nvSpPr>
          <p:cNvPr id="3" name="Content Placeholder 2"/>
          <p:cNvSpPr>
            <a:spLocks noGrp="1"/>
          </p:cNvSpPr>
          <p:nvPr>
            <p:ph idx="1"/>
          </p:nvPr>
        </p:nvSpPr>
        <p:spPr>
          <a:xfrm>
            <a:off x="71500" y="1236870"/>
            <a:ext cx="8928992" cy="5452942"/>
          </a:xfrm>
        </p:spPr>
        <p:txBody>
          <a:bodyPr>
            <a:normAutofit lnSpcReduction="10000"/>
          </a:bodyPr>
          <a:lstStyle/>
          <a:p>
            <a:pPr marL="0" indent="0">
              <a:buNone/>
            </a:pPr>
            <a:r>
              <a:rPr lang="en-AU" dirty="0"/>
              <a:t>This subject provides students with an advanced conceptual framework to understand the applications of creative technologies in the various disciplines including science and business. </a:t>
            </a:r>
          </a:p>
          <a:p>
            <a:pPr marL="0" indent="0">
              <a:buNone/>
            </a:pPr>
            <a:endParaRPr lang="en-AU" dirty="0"/>
          </a:p>
          <a:p>
            <a:pPr marL="0" indent="0">
              <a:buNone/>
            </a:pPr>
            <a:r>
              <a:rPr lang="en-AU" dirty="0"/>
              <a:t>Relevant topics include: </a:t>
            </a:r>
          </a:p>
          <a:p>
            <a:r>
              <a:rPr lang="en-AU" dirty="0"/>
              <a:t>project management for creative IT industries</a:t>
            </a:r>
          </a:p>
          <a:p>
            <a:r>
              <a:rPr lang="en-AU" dirty="0"/>
              <a:t>risk management</a:t>
            </a:r>
          </a:p>
          <a:p>
            <a:r>
              <a:rPr lang="en-AU" dirty="0"/>
              <a:t>time management</a:t>
            </a:r>
          </a:p>
          <a:p>
            <a:r>
              <a:rPr lang="en-AU" dirty="0"/>
              <a:t>project communication</a:t>
            </a:r>
          </a:p>
          <a:p>
            <a:r>
              <a:rPr lang="en-AU" dirty="0"/>
              <a:t>project design and implementation and project deployment </a:t>
            </a:r>
          </a:p>
          <a:p>
            <a:pPr marL="0" indent="0">
              <a:buNone/>
            </a:pPr>
            <a:endParaRPr lang="en-AU" dirty="0"/>
          </a:p>
          <a:p>
            <a:pPr marL="0" indent="0">
              <a:buNone/>
            </a:pPr>
            <a:r>
              <a:rPr lang="en-AU" dirty="0"/>
              <a:t>Students will learn basic approaches to creative group problem solving in multidisciplinary teams in the form of two-day "sprint". </a:t>
            </a:r>
            <a:endParaRPr lang="en-AU" sz="2800" dirty="0"/>
          </a:p>
        </p:txBody>
      </p:sp>
      <p:sp>
        <p:nvSpPr>
          <p:cNvPr id="4" name="Slide Number Placeholder 3"/>
          <p:cNvSpPr>
            <a:spLocks noGrp="1"/>
          </p:cNvSpPr>
          <p:nvPr>
            <p:ph type="sldNum" sz="quarter" idx="12"/>
          </p:nvPr>
        </p:nvSpPr>
        <p:spPr/>
        <p:txBody>
          <a:bodyPr/>
          <a:lstStyle/>
          <a:p>
            <a:pPr>
              <a:defRPr/>
            </a:pPr>
            <a:fld id="{45FF1A5C-C756-F14D-8A29-04516FAB3B4B}" type="slidenum">
              <a:rPr lang="en-US" smtClean="0"/>
              <a:pPr>
                <a:defRPr/>
              </a:pPr>
              <a:t>3</a:t>
            </a:fld>
            <a:endParaRPr lang="en-US"/>
          </a:p>
        </p:txBody>
      </p:sp>
    </p:spTree>
    <p:extLst>
      <p:ext uri="{BB962C8B-B14F-4D97-AF65-F5344CB8AC3E}">
        <p14:creationId xmlns:p14="http://schemas.microsoft.com/office/powerpoint/2010/main" val="236450427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Subject Learning Outcomes</a:t>
            </a:r>
          </a:p>
        </p:txBody>
      </p:sp>
      <p:sp>
        <p:nvSpPr>
          <p:cNvPr id="3" name="Content Placeholder 2"/>
          <p:cNvSpPr>
            <a:spLocks noGrp="1"/>
          </p:cNvSpPr>
          <p:nvPr>
            <p:ph idx="1"/>
          </p:nvPr>
        </p:nvSpPr>
        <p:spPr>
          <a:xfrm>
            <a:off x="71500" y="1236870"/>
            <a:ext cx="8928992" cy="5452942"/>
          </a:xfrm>
        </p:spPr>
        <p:txBody>
          <a:bodyPr>
            <a:noAutofit/>
          </a:bodyPr>
          <a:lstStyle/>
          <a:p>
            <a:pPr marL="457200" indent="-457200">
              <a:buFont typeface="+mj-lt"/>
              <a:buAutoNum type="arabicPeriod"/>
            </a:pPr>
            <a:r>
              <a:rPr lang="en-AU" sz="2800" dirty="0"/>
              <a:t>evaluate modern tools and technologies to meet project requirements;</a:t>
            </a:r>
          </a:p>
          <a:p>
            <a:pPr marL="457200" indent="-457200">
              <a:buFont typeface="+mj-lt"/>
              <a:buAutoNum type="arabicPeriod"/>
            </a:pPr>
            <a:r>
              <a:rPr lang="en-AU" sz="2800" dirty="0"/>
              <a:t>apply IT system development and industry standard project development skills;</a:t>
            </a:r>
          </a:p>
          <a:p>
            <a:pPr marL="457200" indent="-457200">
              <a:buFont typeface="+mj-lt"/>
              <a:buAutoNum type="arabicPeriod"/>
            </a:pPr>
            <a:r>
              <a:rPr lang="en-AU" sz="2800" dirty="0"/>
              <a:t>examine non-traditional modern project management and system development;</a:t>
            </a:r>
          </a:p>
          <a:p>
            <a:pPr marL="457200" indent="-457200">
              <a:buFont typeface="+mj-lt"/>
              <a:buAutoNum type="arabicPeriod"/>
            </a:pPr>
            <a:r>
              <a:rPr lang="en-AU" sz="2800" dirty="0"/>
              <a:t>apply practical experience in advanced interactive design technologies;</a:t>
            </a:r>
          </a:p>
          <a:p>
            <a:pPr marL="457200" indent="-457200">
              <a:buFont typeface="+mj-lt"/>
              <a:buAutoNum type="arabicPeriod"/>
            </a:pPr>
            <a:r>
              <a:rPr lang="en-AU" sz="2800" dirty="0"/>
              <a:t>communicate technical information through reports and presentations.</a:t>
            </a:r>
          </a:p>
        </p:txBody>
      </p:sp>
      <p:sp>
        <p:nvSpPr>
          <p:cNvPr id="4" name="Slide Number Placeholder 3"/>
          <p:cNvSpPr>
            <a:spLocks noGrp="1"/>
          </p:cNvSpPr>
          <p:nvPr>
            <p:ph type="sldNum" sz="quarter" idx="12"/>
          </p:nvPr>
        </p:nvSpPr>
        <p:spPr/>
        <p:txBody>
          <a:bodyPr/>
          <a:lstStyle/>
          <a:p>
            <a:pPr>
              <a:defRPr/>
            </a:pPr>
            <a:fld id="{45FF1A5C-C756-F14D-8A29-04516FAB3B4B}" type="slidenum">
              <a:rPr lang="en-US" smtClean="0"/>
              <a:pPr>
                <a:defRPr/>
              </a:pPr>
              <a:t>4</a:t>
            </a:fld>
            <a:endParaRPr lang="en-US"/>
          </a:p>
        </p:txBody>
      </p:sp>
    </p:spTree>
    <p:extLst>
      <p:ext uri="{BB962C8B-B14F-4D97-AF65-F5344CB8AC3E}">
        <p14:creationId xmlns:p14="http://schemas.microsoft.com/office/powerpoint/2010/main" val="14232330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Subject Structure</a:t>
            </a:r>
          </a:p>
        </p:txBody>
      </p:sp>
      <p:sp>
        <p:nvSpPr>
          <p:cNvPr id="3" name="Content Placeholder 2"/>
          <p:cNvSpPr>
            <a:spLocks noGrp="1"/>
          </p:cNvSpPr>
          <p:nvPr>
            <p:ph idx="1"/>
          </p:nvPr>
        </p:nvSpPr>
        <p:spPr>
          <a:xfrm>
            <a:off x="71500" y="1236870"/>
            <a:ext cx="8928992" cy="5452942"/>
          </a:xfrm>
        </p:spPr>
        <p:txBody>
          <a:bodyPr>
            <a:noAutofit/>
          </a:bodyPr>
          <a:lstStyle/>
          <a:p>
            <a:r>
              <a:rPr lang="en-AU" dirty="0"/>
              <a:t>Lectures</a:t>
            </a:r>
          </a:p>
          <a:p>
            <a:pPr lvl="1"/>
            <a:r>
              <a:rPr lang="en-AU" dirty="0"/>
              <a:t>Weekly 1 hr lecture </a:t>
            </a:r>
          </a:p>
          <a:p>
            <a:r>
              <a:rPr lang="en-AU" dirty="0"/>
              <a:t>Practicals</a:t>
            </a:r>
          </a:p>
          <a:p>
            <a:pPr lvl="1"/>
            <a:r>
              <a:rPr lang="en-AU" dirty="0"/>
              <a:t>Weekly Weeks 2-8</a:t>
            </a:r>
          </a:p>
          <a:p>
            <a:pPr lvl="1"/>
            <a:r>
              <a:rPr lang="en-AU" dirty="0" smtClean="0"/>
              <a:t>Develop </a:t>
            </a:r>
            <a:r>
              <a:rPr lang="en-AU" dirty="0"/>
              <a:t>your </a:t>
            </a:r>
            <a:r>
              <a:rPr lang="en-AU" dirty="0" smtClean="0"/>
              <a:t>project work with </a:t>
            </a:r>
            <a:r>
              <a:rPr lang="en-AU" smtClean="0"/>
              <a:t>your project team</a:t>
            </a:r>
            <a:endParaRPr lang="en-AU" dirty="0"/>
          </a:p>
          <a:p>
            <a:r>
              <a:rPr lang="en-AU" dirty="0"/>
              <a:t>Teamwork</a:t>
            </a:r>
          </a:p>
          <a:p>
            <a:pPr lvl="1"/>
            <a:r>
              <a:rPr lang="en-AU" dirty="0"/>
              <a:t>New project challenge, new project teams</a:t>
            </a:r>
          </a:p>
          <a:p>
            <a:r>
              <a:rPr lang="en-US" dirty="0"/>
              <a:t>Design Sprint</a:t>
            </a:r>
          </a:p>
          <a:p>
            <a:pPr lvl="1"/>
            <a:r>
              <a:rPr lang="en-AU" dirty="0"/>
              <a:t>Sprint participation over two days</a:t>
            </a:r>
          </a:p>
          <a:p>
            <a:pPr lvl="1"/>
            <a:r>
              <a:rPr lang="en-AU" dirty="0"/>
              <a:t>1</a:t>
            </a:r>
            <a:r>
              <a:rPr lang="en-AU" baseline="30000" dirty="0"/>
              <a:t>st</a:t>
            </a:r>
            <a:r>
              <a:rPr lang="en-AU" dirty="0"/>
              <a:t> year 2</a:t>
            </a:r>
            <a:r>
              <a:rPr lang="en-AU" baseline="30000" dirty="0"/>
              <a:t>nd</a:t>
            </a:r>
            <a:r>
              <a:rPr lang="en-AU" dirty="0"/>
              <a:t> year and 3</a:t>
            </a:r>
            <a:r>
              <a:rPr lang="en-AU" baseline="30000" dirty="0"/>
              <a:t>rd</a:t>
            </a:r>
            <a:r>
              <a:rPr lang="en-AU" dirty="0"/>
              <a:t> year students form the sprint teams</a:t>
            </a:r>
          </a:p>
        </p:txBody>
      </p:sp>
      <p:sp>
        <p:nvSpPr>
          <p:cNvPr id="4" name="Slide Number Placeholder 3"/>
          <p:cNvSpPr>
            <a:spLocks noGrp="1"/>
          </p:cNvSpPr>
          <p:nvPr>
            <p:ph type="sldNum" sz="quarter" idx="12"/>
          </p:nvPr>
        </p:nvSpPr>
        <p:spPr/>
        <p:txBody>
          <a:bodyPr/>
          <a:lstStyle/>
          <a:p>
            <a:pPr>
              <a:defRPr/>
            </a:pPr>
            <a:fld id="{45FF1A5C-C756-F14D-8A29-04516FAB3B4B}" type="slidenum">
              <a:rPr lang="en-US" smtClean="0"/>
              <a:pPr>
                <a:defRPr/>
              </a:pPr>
              <a:t>5</a:t>
            </a:fld>
            <a:endParaRPr lang="en-US"/>
          </a:p>
        </p:txBody>
      </p:sp>
    </p:spTree>
    <p:extLst>
      <p:ext uri="{BB962C8B-B14F-4D97-AF65-F5344CB8AC3E}">
        <p14:creationId xmlns:p14="http://schemas.microsoft.com/office/powerpoint/2010/main" val="38573711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fade">
                                      <p:cBhvr>
                                        <p:cTn id="34" dur="500"/>
                                        <p:tgtEl>
                                          <p:spTgt spid="3">
                                            <p:txEl>
                                              <p:pRg st="7" end="7"/>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500"/>
                                        <p:tgtEl>
                                          <p:spTgt spid="3">
                                            <p:txEl>
                                              <p:pRg st="8" end="8"/>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
                                            <p:txEl>
                                              <p:pRg st="9" end="9"/>
                                            </p:txEl>
                                          </p:spTgt>
                                        </p:tgtEl>
                                        <p:attrNameLst>
                                          <p:attrName>style.visibility</p:attrName>
                                        </p:attrNameLst>
                                      </p:cBhvr>
                                      <p:to>
                                        <p:strVal val="visible"/>
                                      </p:to>
                                    </p:set>
                                    <p:animEffect transition="in" filter="fade">
                                      <p:cBhvr>
                                        <p:cTn id="40"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a:xfrm>
            <a:off x="6576100" y="6342446"/>
            <a:ext cx="2677370" cy="412484"/>
          </a:xfrm>
        </p:spPr>
        <p:txBody>
          <a:bodyPr/>
          <a:lstStyle/>
          <a:p>
            <a:pPr>
              <a:defRPr/>
            </a:pPr>
            <a:fld id="{6180D4F8-2B34-5342-8B6A-F6C5322F2FAD}" type="slidenum">
              <a:rPr lang="en-US" smtClean="0"/>
              <a:pPr>
                <a:defRPr/>
              </a:pPr>
              <a:t>6</a:t>
            </a:fld>
            <a:endParaRPr lang="en-US"/>
          </a:p>
        </p:txBody>
      </p:sp>
      <p:graphicFrame>
        <p:nvGraphicFramePr>
          <p:cNvPr id="5" name="Table 4">
            <a:extLst>
              <a:ext uri="{FF2B5EF4-FFF2-40B4-BE49-F238E27FC236}">
                <a16:creationId xmlns:a16="http://schemas.microsoft.com/office/drawing/2014/main" id="{57FC895E-083B-4A42-9225-87D0AEA91FE5}"/>
              </a:ext>
            </a:extLst>
          </p:cNvPr>
          <p:cNvGraphicFramePr>
            <a:graphicFrameLocks noGrp="1"/>
          </p:cNvGraphicFramePr>
          <p:nvPr>
            <p:extLst>
              <p:ext uri="{D42A27DB-BD31-4B8C-83A1-F6EECF244321}">
                <p14:modId xmlns:p14="http://schemas.microsoft.com/office/powerpoint/2010/main" val="1096892122"/>
              </p:ext>
            </p:extLst>
          </p:nvPr>
        </p:nvGraphicFramePr>
        <p:xfrm>
          <a:off x="212097" y="269203"/>
          <a:ext cx="7591761" cy="6319594"/>
        </p:xfrm>
        <a:graphic>
          <a:graphicData uri="http://schemas.openxmlformats.org/drawingml/2006/table">
            <a:tbl>
              <a:tblPr firstRow="1" firstCol="1" bandRow="1">
                <a:tableStyleId>{21E4AEA4-8DFA-4A89-87EB-49C32662AFE0}</a:tableStyleId>
              </a:tblPr>
              <a:tblGrid>
                <a:gridCol w="424576">
                  <a:extLst>
                    <a:ext uri="{9D8B030D-6E8A-4147-A177-3AD203B41FA5}">
                      <a16:colId xmlns:a16="http://schemas.microsoft.com/office/drawing/2014/main" val="1303953469"/>
                    </a:ext>
                  </a:extLst>
                </a:gridCol>
                <a:gridCol w="2407363">
                  <a:extLst>
                    <a:ext uri="{9D8B030D-6E8A-4147-A177-3AD203B41FA5}">
                      <a16:colId xmlns:a16="http://schemas.microsoft.com/office/drawing/2014/main" val="3081624362"/>
                    </a:ext>
                  </a:extLst>
                </a:gridCol>
                <a:gridCol w="2396251">
                  <a:extLst>
                    <a:ext uri="{9D8B030D-6E8A-4147-A177-3AD203B41FA5}">
                      <a16:colId xmlns:a16="http://schemas.microsoft.com/office/drawing/2014/main" val="2177530235"/>
                    </a:ext>
                  </a:extLst>
                </a:gridCol>
                <a:gridCol w="896063">
                  <a:extLst>
                    <a:ext uri="{9D8B030D-6E8A-4147-A177-3AD203B41FA5}">
                      <a16:colId xmlns:a16="http://schemas.microsoft.com/office/drawing/2014/main" val="2753545102"/>
                    </a:ext>
                  </a:extLst>
                </a:gridCol>
                <a:gridCol w="1467508">
                  <a:extLst>
                    <a:ext uri="{9D8B030D-6E8A-4147-A177-3AD203B41FA5}">
                      <a16:colId xmlns:a16="http://schemas.microsoft.com/office/drawing/2014/main" val="4003696102"/>
                    </a:ext>
                  </a:extLst>
                </a:gridCol>
              </a:tblGrid>
              <a:tr h="250079">
                <a:tc>
                  <a:txBody>
                    <a:bodyPr/>
                    <a:lstStyle/>
                    <a:p>
                      <a:pPr>
                        <a:spcBef>
                          <a:spcPts val="400"/>
                        </a:spcBef>
                        <a:spcAft>
                          <a:spcPts val="400"/>
                        </a:spcAft>
                      </a:pPr>
                      <a:r>
                        <a:rPr lang="en-AU" sz="1000" dirty="0">
                          <a:effectLst/>
                        </a:rPr>
                        <a:t>Week</a:t>
                      </a:r>
                      <a:endParaRPr lang="en-AU"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6394" marR="46394" marT="0" marB="0" anchor="ctr"/>
                </a:tc>
                <a:tc>
                  <a:txBody>
                    <a:bodyPr/>
                    <a:lstStyle/>
                    <a:p>
                      <a:pPr>
                        <a:spcBef>
                          <a:spcPts val="400"/>
                        </a:spcBef>
                        <a:spcAft>
                          <a:spcPts val="400"/>
                        </a:spcAft>
                      </a:pPr>
                      <a:r>
                        <a:rPr lang="en-AU" sz="1000">
                          <a:effectLst/>
                        </a:rPr>
                        <a:t>Lecture activities</a:t>
                      </a:r>
                      <a:endParaRPr lang="en-AU" sz="1000">
                        <a:effectLst/>
                        <a:latin typeface="Calibri" panose="020F0502020204030204" pitchFamily="34" charset="0"/>
                        <a:ea typeface="Calibri" panose="020F0502020204030204" pitchFamily="34" charset="0"/>
                        <a:cs typeface="Times New Roman" panose="02020603050405020304" pitchFamily="18" charset="0"/>
                      </a:endParaRPr>
                    </a:p>
                  </a:txBody>
                  <a:tcPr marL="46394" marR="46394" marT="0" marB="0" anchor="ctr"/>
                </a:tc>
                <a:tc>
                  <a:txBody>
                    <a:bodyPr/>
                    <a:lstStyle/>
                    <a:p>
                      <a:pPr>
                        <a:spcBef>
                          <a:spcPts val="400"/>
                        </a:spcBef>
                        <a:spcAft>
                          <a:spcPts val="400"/>
                        </a:spcAft>
                      </a:pPr>
                      <a:r>
                        <a:rPr lang="en-AU" sz="1000">
                          <a:effectLst/>
                        </a:rPr>
                        <a:t>Practical Exercises</a:t>
                      </a:r>
                      <a:endParaRPr lang="en-AU" sz="1000">
                        <a:effectLst/>
                        <a:latin typeface="Calibri" panose="020F0502020204030204" pitchFamily="34" charset="0"/>
                        <a:ea typeface="Calibri" panose="020F0502020204030204" pitchFamily="34" charset="0"/>
                        <a:cs typeface="Times New Roman" panose="02020603050405020304" pitchFamily="18" charset="0"/>
                      </a:endParaRPr>
                    </a:p>
                  </a:txBody>
                  <a:tcPr marL="46394" marR="46394" marT="0" marB="0" anchor="ctr"/>
                </a:tc>
                <a:tc>
                  <a:txBody>
                    <a:bodyPr/>
                    <a:lstStyle/>
                    <a:p>
                      <a:pPr>
                        <a:spcBef>
                          <a:spcPts val="400"/>
                        </a:spcBef>
                        <a:spcAft>
                          <a:spcPts val="400"/>
                        </a:spcAft>
                      </a:pPr>
                      <a:r>
                        <a:rPr lang="en-AU" sz="1000">
                          <a:effectLst/>
                        </a:rPr>
                        <a:t>Readings</a:t>
                      </a:r>
                      <a:endParaRPr lang="en-AU" sz="1000">
                        <a:effectLst/>
                        <a:latin typeface="Calibri" panose="020F0502020204030204" pitchFamily="34" charset="0"/>
                        <a:ea typeface="Calibri" panose="020F0502020204030204" pitchFamily="34" charset="0"/>
                        <a:cs typeface="Times New Roman" panose="02020603050405020304" pitchFamily="18" charset="0"/>
                      </a:endParaRPr>
                    </a:p>
                  </a:txBody>
                  <a:tcPr marL="46394" marR="46394" marT="0" marB="0" anchor="ctr"/>
                </a:tc>
                <a:tc>
                  <a:txBody>
                    <a:bodyPr/>
                    <a:lstStyle/>
                    <a:p>
                      <a:pPr>
                        <a:spcBef>
                          <a:spcPts val="400"/>
                        </a:spcBef>
                        <a:spcAft>
                          <a:spcPts val="400"/>
                        </a:spcAft>
                      </a:pPr>
                      <a:r>
                        <a:rPr lang="en-AU" sz="1000">
                          <a:effectLst/>
                        </a:rPr>
                        <a:t>Relationship to assessment</a:t>
                      </a:r>
                      <a:endParaRPr lang="en-AU" sz="1000">
                        <a:effectLst/>
                        <a:latin typeface="Calibri" panose="020F0502020204030204" pitchFamily="34" charset="0"/>
                        <a:ea typeface="Calibri" panose="020F0502020204030204" pitchFamily="34" charset="0"/>
                        <a:cs typeface="Times New Roman" panose="02020603050405020304" pitchFamily="18" charset="0"/>
                      </a:endParaRPr>
                    </a:p>
                  </a:txBody>
                  <a:tcPr marL="46394" marR="46394" marT="0" marB="0" anchor="ctr"/>
                </a:tc>
                <a:extLst>
                  <a:ext uri="{0D108BD9-81ED-4DB2-BD59-A6C34878D82A}">
                    <a16:rowId xmlns:a16="http://schemas.microsoft.com/office/drawing/2014/main" val="2534852789"/>
                  </a:ext>
                </a:extLst>
              </a:tr>
              <a:tr h="494204">
                <a:tc>
                  <a:txBody>
                    <a:bodyPr/>
                    <a:lstStyle/>
                    <a:p>
                      <a:pPr algn="ctr">
                        <a:spcBef>
                          <a:spcPts val="400"/>
                        </a:spcBef>
                        <a:spcAft>
                          <a:spcPts val="400"/>
                        </a:spcAft>
                      </a:pPr>
                      <a:r>
                        <a:rPr lang="en-AU" sz="1000">
                          <a:effectLst/>
                        </a:rPr>
                        <a:t>1</a:t>
                      </a:r>
                      <a:endParaRPr lang="en-AU" sz="1000">
                        <a:effectLst/>
                        <a:latin typeface="Calibri" panose="020F0502020204030204" pitchFamily="34" charset="0"/>
                        <a:ea typeface="Calibri" panose="020F0502020204030204" pitchFamily="34" charset="0"/>
                        <a:cs typeface="Times New Roman" panose="02020603050405020304" pitchFamily="18" charset="0"/>
                      </a:endParaRPr>
                    </a:p>
                  </a:txBody>
                  <a:tcPr marL="46394" marR="46394" marT="0" marB="0" anchor="ctr"/>
                </a:tc>
                <a:tc>
                  <a:txBody>
                    <a:bodyPr/>
                    <a:lstStyle/>
                    <a:p>
                      <a:pPr>
                        <a:spcBef>
                          <a:spcPts val="400"/>
                        </a:spcBef>
                        <a:spcAft>
                          <a:spcPts val="400"/>
                        </a:spcAft>
                      </a:pPr>
                      <a:r>
                        <a:rPr lang="en-AU" sz="1000" dirty="0">
                          <a:effectLst/>
                        </a:rPr>
                        <a:t>Subject overview</a:t>
                      </a:r>
                    </a:p>
                    <a:p>
                      <a:pPr>
                        <a:spcBef>
                          <a:spcPts val="400"/>
                        </a:spcBef>
                        <a:spcAft>
                          <a:spcPts val="400"/>
                        </a:spcAft>
                      </a:pPr>
                      <a:r>
                        <a:rPr lang="en-AU" sz="1000" dirty="0">
                          <a:effectLst/>
                        </a:rPr>
                        <a:t>The “right and wrong” of software dev</a:t>
                      </a:r>
                      <a:endParaRPr lang="en-AU"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6394" marR="46394" marT="0" marB="0" anchor="ctr">
                    <a:solidFill>
                      <a:schemeClr val="accent2">
                        <a:lumMod val="20000"/>
                        <a:lumOff val="80000"/>
                      </a:schemeClr>
                    </a:solidFill>
                  </a:tcPr>
                </a:tc>
                <a:tc>
                  <a:txBody>
                    <a:bodyPr/>
                    <a:lstStyle/>
                    <a:p>
                      <a:pPr>
                        <a:spcBef>
                          <a:spcPts val="400"/>
                        </a:spcBef>
                        <a:spcAft>
                          <a:spcPts val="400"/>
                        </a:spcAft>
                      </a:pPr>
                      <a:r>
                        <a:rPr lang="en-AU" sz="1000" dirty="0">
                          <a:effectLst/>
                        </a:rPr>
                        <a:t>N/A</a:t>
                      </a:r>
                      <a:endParaRPr lang="en-AU"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6394" marR="46394" marT="0" marB="0" anchor="ctr">
                    <a:solidFill>
                      <a:schemeClr val="accent2">
                        <a:lumMod val="20000"/>
                        <a:lumOff val="80000"/>
                      </a:schemeClr>
                    </a:solidFill>
                  </a:tcPr>
                </a:tc>
                <a:tc>
                  <a:txBody>
                    <a:bodyPr/>
                    <a:lstStyle/>
                    <a:p>
                      <a:pPr>
                        <a:spcBef>
                          <a:spcPts val="400"/>
                        </a:spcBef>
                        <a:spcAft>
                          <a:spcPts val="400"/>
                        </a:spcAft>
                      </a:pPr>
                      <a:r>
                        <a:rPr lang="en-AU" sz="1000" dirty="0">
                          <a:effectLst/>
                        </a:rPr>
                        <a:t>Subject outline</a:t>
                      </a:r>
                    </a:p>
                    <a:p>
                      <a:pPr>
                        <a:spcBef>
                          <a:spcPts val="400"/>
                        </a:spcBef>
                        <a:spcAft>
                          <a:spcPts val="400"/>
                        </a:spcAft>
                      </a:pPr>
                      <a:r>
                        <a:rPr lang="en-AU" sz="1000" dirty="0">
                          <a:effectLst/>
                        </a:rPr>
                        <a:t>Chap 1,2</a:t>
                      </a:r>
                      <a:endParaRPr lang="en-AU"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6394" marR="46394" marT="0" marB="0" anchor="ctr">
                    <a:solidFill>
                      <a:schemeClr val="accent2">
                        <a:lumMod val="20000"/>
                        <a:lumOff val="80000"/>
                      </a:schemeClr>
                    </a:solidFill>
                  </a:tcPr>
                </a:tc>
                <a:tc rowSpan="9">
                  <a:txBody>
                    <a:bodyPr/>
                    <a:lstStyle/>
                    <a:p>
                      <a:pPr>
                        <a:spcBef>
                          <a:spcPts val="400"/>
                        </a:spcBef>
                        <a:spcAft>
                          <a:spcPts val="400"/>
                        </a:spcAft>
                      </a:pPr>
                      <a:r>
                        <a:rPr lang="en-AU" sz="1000">
                          <a:effectLst/>
                        </a:rPr>
                        <a:t>Relevant to the project activities.</a:t>
                      </a:r>
                      <a:endParaRPr lang="en-AU" sz="1000">
                        <a:effectLst/>
                        <a:latin typeface="Calibri" panose="020F0502020204030204" pitchFamily="34" charset="0"/>
                        <a:ea typeface="Calibri" panose="020F0502020204030204" pitchFamily="34" charset="0"/>
                        <a:cs typeface="Times New Roman" panose="02020603050405020304" pitchFamily="18" charset="0"/>
                      </a:endParaRPr>
                    </a:p>
                  </a:txBody>
                  <a:tcPr marL="46394" marR="46394" marT="0" marB="0" anchor="ctr">
                    <a:solidFill>
                      <a:schemeClr val="accent2">
                        <a:lumMod val="20000"/>
                        <a:lumOff val="80000"/>
                      </a:schemeClr>
                    </a:solidFill>
                  </a:tcPr>
                </a:tc>
                <a:extLst>
                  <a:ext uri="{0D108BD9-81ED-4DB2-BD59-A6C34878D82A}">
                    <a16:rowId xmlns:a16="http://schemas.microsoft.com/office/drawing/2014/main" val="139343541"/>
                  </a:ext>
                </a:extLst>
              </a:tr>
              <a:tr h="494204">
                <a:tc>
                  <a:txBody>
                    <a:bodyPr/>
                    <a:lstStyle/>
                    <a:p>
                      <a:pPr algn="ctr">
                        <a:spcBef>
                          <a:spcPts val="400"/>
                        </a:spcBef>
                        <a:spcAft>
                          <a:spcPts val="400"/>
                        </a:spcAft>
                      </a:pPr>
                      <a:r>
                        <a:rPr lang="en-AU" sz="1000">
                          <a:effectLst/>
                        </a:rPr>
                        <a:t>2</a:t>
                      </a:r>
                      <a:endParaRPr lang="en-AU" sz="1000">
                        <a:effectLst/>
                        <a:latin typeface="Calibri" panose="020F0502020204030204" pitchFamily="34" charset="0"/>
                        <a:ea typeface="Calibri" panose="020F0502020204030204" pitchFamily="34" charset="0"/>
                        <a:cs typeface="Times New Roman" panose="02020603050405020304" pitchFamily="18" charset="0"/>
                      </a:endParaRPr>
                    </a:p>
                  </a:txBody>
                  <a:tcPr marL="46394" marR="46394" marT="0" marB="0" anchor="ctr"/>
                </a:tc>
                <a:tc>
                  <a:txBody>
                    <a:bodyPr/>
                    <a:lstStyle/>
                    <a:p>
                      <a:pPr>
                        <a:spcBef>
                          <a:spcPts val="400"/>
                        </a:spcBef>
                        <a:spcAft>
                          <a:spcPts val="400"/>
                        </a:spcAft>
                      </a:pPr>
                      <a:r>
                        <a:rPr lang="en-AU" sz="1000">
                          <a:effectLst/>
                        </a:rPr>
                        <a:t>Running a pilot study</a:t>
                      </a:r>
                    </a:p>
                    <a:p>
                      <a:pPr>
                        <a:spcBef>
                          <a:spcPts val="400"/>
                        </a:spcBef>
                        <a:spcAft>
                          <a:spcPts val="400"/>
                        </a:spcAft>
                      </a:pPr>
                      <a:r>
                        <a:rPr lang="en-AU" sz="1000">
                          <a:effectLst/>
                        </a:rPr>
                        <a:t>Assessing the pilot study</a:t>
                      </a:r>
                      <a:endParaRPr lang="en-AU" sz="1000">
                        <a:effectLst/>
                        <a:latin typeface="Calibri" panose="020F0502020204030204" pitchFamily="34" charset="0"/>
                        <a:ea typeface="Calibri" panose="020F0502020204030204" pitchFamily="34" charset="0"/>
                        <a:cs typeface="Times New Roman" panose="02020603050405020304" pitchFamily="18" charset="0"/>
                      </a:endParaRPr>
                    </a:p>
                  </a:txBody>
                  <a:tcPr marL="46394" marR="46394" marT="0" marB="0" anchor="ctr">
                    <a:solidFill>
                      <a:schemeClr val="accent2">
                        <a:lumMod val="20000"/>
                        <a:lumOff val="80000"/>
                      </a:schemeClr>
                    </a:solidFill>
                  </a:tcPr>
                </a:tc>
                <a:tc>
                  <a:txBody>
                    <a:bodyPr/>
                    <a:lstStyle/>
                    <a:p>
                      <a:pPr>
                        <a:spcBef>
                          <a:spcPts val="400"/>
                        </a:spcBef>
                        <a:spcAft>
                          <a:spcPts val="400"/>
                        </a:spcAft>
                      </a:pPr>
                      <a:r>
                        <a:rPr lang="en-AU" sz="1000" dirty="0">
                          <a:effectLst/>
                        </a:rPr>
                        <a:t>Group formation</a:t>
                      </a:r>
                    </a:p>
                    <a:p>
                      <a:pPr>
                        <a:spcBef>
                          <a:spcPts val="400"/>
                        </a:spcBef>
                        <a:spcAft>
                          <a:spcPts val="400"/>
                        </a:spcAft>
                      </a:pPr>
                      <a:r>
                        <a:rPr lang="en-AU" sz="1000" dirty="0">
                          <a:effectLst/>
                        </a:rPr>
                        <a:t>Pilot study: select what to pilot</a:t>
                      </a:r>
                      <a:endParaRPr lang="en-AU"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6394" marR="46394" marT="0" marB="0" anchor="ctr">
                    <a:solidFill>
                      <a:schemeClr val="accent2">
                        <a:lumMod val="20000"/>
                        <a:lumOff val="80000"/>
                      </a:schemeClr>
                    </a:solidFill>
                  </a:tcPr>
                </a:tc>
                <a:tc>
                  <a:txBody>
                    <a:bodyPr/>
                    <a:lstStyle/>
                    <a:p>
                      <a:pPr>
                        <a:spcBef>
                          <a:spcPts val="400"/>
                        </a:spcBef>
                        <a:spcAft>
                          <a:spcPts val="400"/>
                        </a:spcAft>
                      </a:pPr>
                      <a:r>
                        <a:rPr lang="en-AU" sz="1000" dirty="0">
                          <a:effectLst/>
                        </a:rPr>
                        <a:t>Chap 3,4</a:t>
                      </a:r>
                      <a:endParaRPr lang="en-AU"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6394" marR="46394" marT="0" marB="0" anchor="ctr">
                    <a:solidFill>
                      <a:schemeClr val="accent2">
                        <a:lumMod val="20000"/>
                        <a:lumOff val="80000"/>
                      </a:schemeClr>
                    </a:solidFill>
                  </a:tcPr>
                </a:tc>
                <a:tc vMerge="1">
                  <a:txBody>
                    <a:bodyPr/>
                    <a:lstStyle/>
                    <a:p>
                      <a:endParaRPr lang="en-AU"/>
                    </a:p>
                  </a:txBody>
                  <a:tcPr/>
                </a:tc>
                <a:extLst>
                  <a:ext uri="{0D108BD9-81ED-4DB2-BD59-A6C34878D82A}">
                    <a16:rowId xmlns:a16="http://schemas.microsoft.com/office/drawing/2014/main" val="1279612273"/>
                  </a:ext>
                </a:extLst>
              </a:tr>
              <a:tr h="375119">
                <a:tc>
                  <a:txBody>
                    <a:bodyPr/>
                    <a:lstStyle/>
                    <a:p>
                      <a:pPr algn="ctr">
                        <a:spcBef>
                          <a:spcPts val="400"/>
                        </a:spcBef>
                        <a:spcAft>
                          <a:spcPts val="400"/>
                        </a:spcAft>
                      </a:pPr>
                      <a:r>
                        <a:rPr lang="en-AU" sz="1000">
                          <a:effectLst/>
                        </a:rPr>
                        <a:t>3</a:t>
                      </a:r>
                      <a:endParaRPr lang="en-AU" sz="1000">
                        <a:effectLst/>
                        <a:latin typeface="Calibri" panose="020F0502020204030204" pitchFamily="34" charset="0"/>
                        <a:ea typeface="Calibri" panose="020F0502020204030204" pitchFamily="34" charset="0"/>
                        <a:cs typeface="Times New Roman" panose="02020603050405020304" pitchFamily="18" charset="0"/>
                      </a:endParaRPr>
                    </a:p>
                  </a:txBody>
                  <a:tcPr marL="46394" marR="46394" marT="0" marB="0" anchor="ctr"/>
                </a:tc>
                <a:tc rowSpan="2">
                  <a:txBody>
                    <a:bodyPr/>
                    <a:lstStyle/>
                    <a:p>
                      <a:pPr>
                        <a:spcBef>
                          <a:spcPts val="400"/>
                        </a:spcBef>
                        <a:spcAft>
                          <a:spcPts val="400"/>
                        </a:spcAft>
                      </a:pPr>
                      <a:r>
                        <a:rPr lang="en-AU" sz="1000">
                          <a:effectLst/>
                        </a:rPr>
                        <a:t>SCRUM:</a:t>
                      </a:r>
                    </a:p>
                    <a:p>
                      <a:pPr>
                        <a:spcBef>
                          <a:spcPts val="400"/>
                        </a:spcBef>
                        <a:spcAft>
                          <a:spcPts val="400"/>
                        </a:spcAft>
                      </a:pPr>
                      <a:r>
                        <a:rPr lang="en-AU" sz="1000">
                          <a:effectLst/>
                        </a:rPr>
                        <a:t>Roles (master, owner, dev team)</a:t>
                      </a:r>
                    </a:p>
                    <a:p>
                      <a:pPr>
                        <a:spcBef>
                          <a:spcPts val="400"/>
                        </a:spcBef>
                        <a:spcAft>
                          <a:spcPts val="400"/>
                        </a:spcAft>
                      </a:pPr>
                      <a:r>
                        <a:rPr lang="en-AU" sz="1000">
                          <a:effectLst/>
                        </a:rPr>
                        <a:t>Rituals (sprint planning)</a:t>
                      </a:r>
                    </a:p>
                    <a:p>
                      <a:pPr>
                        <a:spcBef>
                          <a:spcPts val="400"/>
                        </a:spcBef>
                        <a:spcAft>
                          <a:spcPts val="400"/>
                        </a:spcAft>
                      </a:pPr>
                      <a:r>
                        <a:rPr lang="en-AU" sz="1000">
                          <a:effectLst/>
                        </a:rPr>
                        <a:t>Artifacts (story, backlogs, scrum board)</a:t>
                      </a:r>
                      <a:endParaRPr lang="en-AU" sz="1000">
                        <a:effectLst/>
                        <a:latin typeface="Calibri" panose="020F0502020204030204" pitchFamily="34" charset="0"/>
                        <a:ea typeface="Calibri" panose="020F0502020204030204" pitchFamily="34" charset="0"/>
                        <a:cs typeface="Times New Roman" panose="02020603050405020304" pitchFamily="18" charset="0"/>
                      </a:endParaRPr>
                    </a:p>
                  </a:txBody>
                  <a:tcPr marL="46394" marR="46394" marT="0" marB="0" anchor="ctr">
                    <a:solidFill>
                      <a:schemeClr val="accent2">
                        <a:lumMod val="20000"/>
                        <a:lumOff val="80000"/>
                      </a:schemeClr>
                    </a:solidFill>
                  </a:tcPr>
                </a:tc>
                <a:tc>
                  <a:txBody>
                    <a:bodyPr/>
                    <a:lstStyle/>
                    <a:p>
                      <a:pPr>
                        <a:spcBef>
                          <a:spcPts val="400"/>
                        </a:spcBef>
                        <a:spcAft>
                          <a:spcPts val="400"/>
                        </a:spcAft>
                      </a:pPr>
                      <a:r>
                        <a:rPr lang="en-AU" sz="1000" dirty="0">
                          <a:effectLst/>
                        </a:rPr>
                        <a:t>Pilot study: define personas and user stories</a:t>
                      </a:r>
                      <a:endParaRPr lang="en-AU"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6394" marR="46394" marT="0" marB="0" anchor="ctr">
                    <a:solidFill>
                      <a:schemeClr val="accent2">
                        <a:lumMod val="20000"/>
                        <a:lumOff val="80000"/>
                      </a:schemeClr>
                    </a:solidFill>
                  </a:tcPr>
                </a:tc>
                <a:tc rowSpan="2">
                  <a:txBody>
                    <a:bodyPr/>
                    <a:lstStyle/>
                    <a:p>
                      <a:pPr>
                        <a:spcBef>
                          <a:spcPts val="400"/>
                        </a:spcBef>
                        <a:spcAft>
                          <a:spcPts val="400"/>
                        </a:spcAft>
                      </a:pPr>
                      <a:r>
                        <a:rPr lang="en-AU" sz="1000" dirty="0">
                          <a:effectLst/>
                        </a:rPr>
                        <a:t>Chap 5</a:t>
                      </a:r>
                    </a:p>
                    <a:p>
                      <a:pPr>
                        <a:spcBef>
                          <a:spcPts val="400"/>
                        </a:spcBef>
                        <a:spcAft>
                          <a:spcPts val="400"/>
                        </a:spcAft>
                      </a:pPr>
                      <a:r>
                        <a:rPr lang="en-AU" sz="1000" u="sng" dirty="0">
                          <a:effectLst/>
                          <a:hlinkClick r:id="rId2"/>
                        </a:rPr>
                        <a:t>Scrum Guides</a:t>
                      </a:r>
                      <a:endParaRPr lang="en-AU"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6394" marR="46394" marT="0" marB="0" anchor="ctr">
                    <a:solidFill>
                      <a:schemeClr val="accent2">
                        <a:lumMod val="20000"/>
                        <a:lumOff val="80000"/>
                      </a:schemeClr>
                    </a:solidFill>
                  </a:tcPr>
                </a:tc>
                <a:tc vMerge="1">
                  <a:txBody>
                    <a:bodyPr/>
                    <a:lstStyle/>
                    <a:p>
                      <a:endParaRPr lang="en-AU"/>
                    </a:p>
                  </a:txBody>
                  <a:tcPr/>
                </a:tc>
                <a:extLst>
                  <a:ext uri="{0D108BD9-81ED-4DB2-BD59-A6C34878D82A}">
                    <a16:rowId xmlns:a16="http://schemas.microsoft.com/office/drawing/2014/main" val="630146411"/>
                  </a:ext>
                </a:extLst>
              </a:tr>
              <a:tr h="607335">
                <a:tc>
                  <a:txBody>
                    <a:bodyPr/>
                    <a:lstStyle/>
                    <a:p>
                      <a:pPr algn="ctr">
                        <a:spcBef>
                          <a:spcPts val="400"/>
                        </a:spcBef>
                        <a:spcAft>
                          <a:spcPts val="400"/>
                        </a:spcAft>
                      </a:pPr>
                      <a:r>
                        <a:rPr lang="en-AU" sz="1000">
                          <a:effectLst/>
                        </a:rPr>
                        <a:t>4</a:t>
                      </a:r>
                      <a:endParaRPr lang="en-AU" sz="1000">
                        <a:effectLst/>
                        <a:latin typeface="Calibri" panose="020F0502020204030204" pitchFamily="34" charset="0"/>
                        <a:ea typeface="Calibri" panose="020F0502020204030204" pitchFamily="34" charset="0"/>
                        <a:cs typeface="Times New Roman" panose="02020603050405020304" pitchFamily="18" charset="0"/>
                      </a:endParaRPr>
                    </a:p>
                  </a:txBody>
                  <a:tcPr marL="46394" marR="46394" marT="0" marB="0" anchor="ctr"/>
                </a:tc>
                <a:tc vMerge="1">
                  <a:txBody>
                    <a:bodyPr/>
                    <a:lstStyle/>
                    <a:p>
                      <a:endParaRPr lang="en-AU"/>
                    </a:p>
                  </a:txBody>
                  <a:tcPr/>
                </a:tc>
                <a:tc>
                  <a:txBody>
                    <a:bodyPr/>
                    <a:lstStyle/>
                    <a:p>
                      <a:pPr>
                        <a:spcBef>
                          <a:spcPts val="400"/>
                        </a:spcBef>
                        <a:spcAft>
                          <a:spcPts val="400"/>
                        </a:spcAft>
                      </a:pPr>
                      <a:r>
                        <a:rPr lang="en-AU" sz="1000" dirty="0">
                          <a:effectLst/>
                        </a:rPr>
                        <a:t>Pilot study: wireframing</a:t>
                      </a:r>
                      <a:endParaRPr lang="en-AU"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6394" marR="46394" marT="0" marB="0" anchor="ctr">
                    <a:solidFill>
                      <a:schemeClr val="accent2">
                        <a:lumMod val="20000"/>
                        <a:lumOff val="80000"/>
                      </a:schemeClr>
                    </a:solidFill>
                  </a:tcPr>
                </a:tc>
                <a:tc vMerge="1">
                  <a:txBody>
                    <a:bodyPr/>
                    <a:lstStyle/>
                    <a:p>
                      <a:endParaRPr lang="en-AU"/>
                    </a:p>
                  </a:txBody>
                  <a:tcPr/>
                </a:tc>
                <a:tc vMerge="1">
                  <a:txBody>
                    <a:bodyPr/>
                    <a:lstStyle/>
                    <a:p>
                      <a:endParaRPr lang="en-AU"/>
                    </a:p>
                  </a:txBody>
                  <a:tcPr/>
                </a:tc>
                <a:extLst>
                  <a:ext uri="{0D108BD9-81ED-4DB2-BD59-A6C34878D82A}">
                    <a16:rowId xmlns:a16="http://schemas.microsoft.com/office/drawing/2014/main" val="677258876"/>
                  </a:ext>
                </a:extLst>
              </a:tr>
              <a:tr h="738329">
                <a:tc>
                  <a:txBody>
                    <a:bodyPr/>
                    <a:lstStyle/>
                    <a:p>
                      <a:pPr algn="ctr">
                        <a:spcBef>
                          <a:spcPts val="400"/>
                        </a:spcBef>
                        <a:spcAft>
                          <a:spcPts val="400"/>
                        </a:spcAft>
                      </a:pPr>
                      <a:r>
                        <a:rPr lang="en-AU" sz="1000">
                          <a:effectLst/>
                        </a:rPr>
                        <a:t>5</a:t>
                      </a:r>
                      <a:endParaRPr lang="en-AU" sz="1000">
                        <a:effectLst/>
                        <a:latin typeface="Calibri" panose="020F0502020204030204" pitchFamily="34" charset="0"/>
                        <a:ea typeface="Calibri" panose="020F0502020204030204" pitchFamily="34" charset="0"/>
                        <a:cs typeface="Times New Roman" panose="02020603050405020304" pitchFamily="18" charset="0"/>
                      </a:endParaRPr>
                    </a:p>
                  </a:txBody>
                  <a:tcPr marL="46394" marR="46394" marT="0" marB="0" anchor="ctr"/>
                </a:tc>
                <a:tc>
                  <a:txBody>
                    <a:bodyPr/>
                    <a:lstStyle/>
                    <a:p>
                      <a:pPr>
                        <a:spcBef>
                          <a:spcPts val="400"/>
                        </a:spcBef>
                        <a:spcAft>
                          <a:spcPts val="400"/>
                        </a:spcAft>
                      </a:pPr>
                      <a:r>
                        <a:rPr lang="en-AU" sz="1000">
                          <a:effectLst/>
                        </a:rPr>
                        <a:t>SCRUM:</a:t>
                      </a:r>
                    </a:p>
                    <a:p>
                      <a:pPr>
                        <a:spcBef>
                          <a:spcPts val="400"/>
                        </a:spcBef>
                        <a:spcAft>
                          <a:spcPts val="400"/>
                        </a:spcAft>
                      </a:pPr>
                      <a:r>
                        <a:rPr lang="en-AU" sz="1000">
                          <a:effectLst/>
                        </a:rPr>
                        <a:t>Rituals (daily stand-up)</a:t>
                      </a:r>
                    </a:p>
                    <a:p>
                      <a:pPr>
                        <a:spcBef>
                          <a:spcPts val="400"/>
                        </a:spcBef>
                        <a:spcAft>
                          <a:spcPts val="400"/>
                        </a:spcAft>
                      </a:pPr>
                      <a:r>
                        <a:rPr lang="en-AU" sz="1000">
                          <a:effectLst/>
                        </a:rPr>
                        <a:t>Artifacts (done, velocity &amp; burndown charts)</a:t>
                      </a:r>
                      <a:endParaRPr lang="en-AU" sz="1000">
                        <a:effectLst/>
                        <a:latin typeface="Calibri" panose="020F0502020204030204" pitchFamily="34" charset="0"/>
                        <a:ea typeface="Calibri" panose="020F0502020204030204" pitchFamily="34" charset="0"/>
                        <a:cs typeface="Times New Roman" panose="02020603050405020304" pitchFamily="18" charset="0"/>
                      </a:endParaRPr>
                    </a:p>
                  </a:txBody>
                  <a:tcPr marL="46394" marR="46394" marT="0" marB="0" anchor="ctr">
                    <a:solidFill>
                      <a:schemeClr val="accent2">
                        <a:lumMod val="20000"/>
                        <a:lumOff val="80000"/>
                      </a:schemeClr>
                    </a:solidFill>
                  </a:tcPr>
                </a:tc>
                <a:tc>
                  <a:txBody>
                    <a:bodyPr/>
                    <a:lstStyle/>
                    <a:p>
                      <a:pPr>
                        <a:spcBef>
                          <a:spcPts val="400"/>
                        </a:spcBef>
                        <a:spcAft>
                          <a:spcPts val="400"/>
                        </a:spcAft>
                      </a:pPr>
                      <a:r>
                        <a:rPr lang="en-AU" sz="1000" dirty="0">
                          <a:effectLst/>
                        </a:rPr>
                        <a:t>Pilot study: evaluate wireframe</a:t>
                      </a:r>
                    </a:p>
                    <a:p>
                      <a:pPr>
                        <a:spcBef>
                          <a:spcPts val="400"/>
                        </a:spcBef>
                        <a:spcAft>
                          <a:spcPts val="400"/>
                        </a:spcAft>
                      </a:pPr>
                      <a:r>
                        <a:rPr lang="en-AU" sz="1000" dirty="0">
                          <a:effectLst/>
                        </a:rPr>
                        <a:t>SCRUM ritual: sprint planning</a:t>
                      </a:r>
                      <a:endParaRPr lang="en-AU"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6394" marR="46394" marT="0" marB="0" anchor="ctr">
                    <a:solidFill>
                      <a:schemeClr val="accent2">
                        <a:lumMod val="20000"/>
                        <a:lumOff val="80000"/>
                      </a:schemeClr>
                    </a:solidFill>
                  </a:tcPr>
                </a:tc>
                <a:tc rowSpan="3">
                  <a:txBody>
                    <a:bodyPr/>
                    <a:lstStyle/>
                    <a:p>
                      <a:pPr>
                        <a:spcBef>
                          <a:spcPts val="400"/>
                        </a:spcBef>
                        <a:spcAft>
                          <a:spcPts val="400"/>
                        </a:spcAft>
                      </a:pPr>
                      <a:r>
                        <a:rPr lang="en-AU" sz="1000" u="sng" dirty="0">
                          <a:effectLst/>
                          <a:hlinkClick r:id="rId2"/>
                        </a:rPr>
                        <a:t>Scrum Guides</a:t>
                      </a:r>
                      <a:endParaRPr lang="en-AU"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6394" marR="46394" marT="0" marB="0" anchor="ctr">
                    <a:solidFill>
                      <a:schemeClr val="accent2">
                        <a:lumMod val="20000"/>
                        <a:lumOff val="80000"/>
                      </a:schemeClr>
                    </a:solidFill>
                  </a:tcPr>
                </a:tc>
                <a:tc vMerge="1">
                  <a:txBody>
                    <a:bodyPr/>
                    <a:lstStyle/>
                    <a:p>
                      <a:endParaRPr lang="en-AU"/>
                    </a:p>
                  </a:txBody>
                  <a:tcPr/>
                </a:tc>
                <a:extLst>
                  <a:ext uri="{0D108BD9-81ED-4DB2-BD59-A6C34878D82A}">
                    <a16:rowId xmlns:a16="http://schemas.microsoft.com/office/drawing/2014/main" val="1655696953"/>
                  </a:ext>
                </a:extLst>
              </a:tr>
              <a:tr h="613289">
                <a:tc>
                  <a:txBody>
                    <a:bodyPr/>
                    <a:lstStyle/>
                    <a:p>
                      <a:pPr algn="ctr">
                        <a:spcBef>
                          <a:spcPts val="400"/>
                        </a:spcBef>
                        <a:spcAft>
                          <a:spcPts val="400"/>
                        </a:spcAft>
                      </a:pPr>
                      <a:r>
                        <a:rPr lang="en-AU" sz="1000">
                          <a:effectLst/>
                        </a:rPr>
                        <a:t>6</a:t>
                      </a:r>
                      <a:endParaRPr lang="en-AU" sz="1000">
                        <a:effectLst/>
                        <a:latin typeface="Calibri" panose="020F0502020204030204" pitchFamily="34" charset="0"/>
                        <a:ea typeface="Calibri" panose="020F0502020204030204" pitchFamily="34" charset="0"/>
                        <a:cs typeface="Times New Roman" panose="02020603050405020304" pitchFamily="18" charset="0"/>
                      </a:endParaRPr>
                    </a:p>
                  </a:txBody>
                  <a:tcPr marL="46394" marR="46394" marT="0" marB="0" anchor="ctr"/>
                </a:tc>
                <a:tc>
                  <a:txBody>
                    <a:bodyPr/>
                    <a:lstStyle/>
                    <a:p>
                      <a:pPr>
                        <a:spcBef>
                          <a:spcPts val="400"/>
                        </a:spcBef>
                        <a:spcAft>
                          <a:spcPts val="400"/>
                        </a:spcAft>
                      </a:pPr>
                      <a:r>
                        <a:rPr lang="en-AU" sz="1000">
                          <a:effectLst/>
                        </a:rPr>
                        <a:t>SCRUM:</a:t>
                      </a:r>
                    </a:p>
                    <a:p>
                      <a:pPr>
                        <a:spcBef>
                          <a:spcPts val="400"/>
                        </a:spcBef>
                        <a:spcAft>
                          <a:spcPts val="400"/>
                        </a:spcAft>
                      </a:pPr>
                      <a:r>
                        <a:rPr lang="en-AU" sz="1000">
                          <a:effectLst/>
                        </a:rPr>
                        <a:t>Rituals (sprint demo)</a:t>
                      </a:r>
                    </a:p>
                    <a:p>
                      <a:pPr>
                        <a:spcBef>
                          <a:spcPts val="400"/>
                        </a:spcBef>
                        <a:spcAft>
                          <a:spcPts val="400"/>
                        </a:spcAft>
                      </a:pPr>
                      <a:r>
                        <a:rPr lang="en-AU" sz="1000">
                          <a:effectLst/>
                        </a:rPr>
                        <a:t>Artifacts (product increment)</a:t>
                      </a:r>
                      <a:endParaRPr lang="en-AU" sz="1000">
                        <a:effectLst/>
                        <a:latin typeface="Calibri" panose="020F0502020204030204" pitchFamily="34" charset="0"/>
                        <a:ea typeface="Calibri" panose="020F0502020204030204" pitchFamily="34" charset="0"/>
                        <a:cs typeface="Times New Roman" panose="02020603050405020304" pitchFamily="18" charset="0"/>
                      </a:endParaRPr>
                    </a:p>
                  </a:txBody>
                  <a:tcPr marL="46394" marR="46394" marT="0" marB="0" anchor="ctr">
                    <a:solidFill>
                      <a:schemeClr val="accent2">
                        <a:lumMod val="20000"/>
                        <a:lumOff val="80000"/>
                      </a:schemeClr>
                    </a:solidFill>
                  </a:tcPr>
                </a:tc>
                <a:tc>
                  <a:txBody>
                    <a:bodyPr/>
                    <a:lstStyle/>
                    <a:p>
                      <a:pPr>
                        <a:spcBef>
                          <a:spcPts val="400"/>
                        </a:spcBef>
                        <a:spcAft>
                          <a:spcPts val="400"/>
                        </a:spcAft>
                      </a:pPr>
                      <a:r>
                        <a:rPr lang="en-AU" sz="1000" dirty="0">
                          <a:effectLst/>
                        </a:rPr>
                        <a:t>SCRUM ritual: daily stand-up</a:t>
                      </a:r>
                      <a:endParaRPr lang="en-AU"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6394" marR="46394" marT="0" marB="0" anchor="ctr">
                    <a:solidFill>
                      <a:schemeClr val="accent2">
                        <a:lumMod val="20000"/>
                        <a:lumOff val="80000"/>
                      </a:schemeClr>
                    </a:solidFill>
                  </a:tcPr>
                </a:tc>
                <a:tc vMerge="1">
                  <a:txBody>
                    <a:bodyPr/>
                    <a:lstStyle/>
                    <a:p>
                      <a:endParaRPr lang="en-AU"/>
                    </a:p>
                  </a:txBody>
                  <a:tcPr/>
                </a:tc>
                <a:tc vMerge="1">
                  <a:txBody>
                    <a:bodyPr/>
                    <a:lstStyle/>
                    <a:p>
                      <a:endParaRPr lang="en-AU"/>
                    </a:p>
                  </a:txBody>
                  <a:tcPr/>
                </a:tc>
                <a:extLst>
                  <a:ext uri="{0D108BD9-81ED-4DB2-BD59-A6C34878D82A}">
                    <a16:rowId xmlns:a16="http://schemas.microsoft.com/office/drawing/2014/main" val="3683557421"/>
                  </a:ext>
                </a:extLst>
              </a:tr>
              <a:tr h="369164">
                <a:tc>
                  <a:txBody>
                    <a:bodyPr/>
                    <a:lstStyle/>
                    <a:p>
                      <a:pPr algn="ctr">
                        <a:spcBef>
                          <a:spcPts val="400"/>
                        </a:spcBef>
                        <a:spcAft>
                          <a:spcPts val="400"/>
                        </a:spcAft>
                      </a:pPr>
                      <a:r>
                        <a:rPr lang="en-AU" sz="1000">
                          <a:effectLst/>
                        </a:rPr>
                        <a:t>7</a:t>
                      </a:r>
                      <a:endParaRPr lang="en-AU" sz="1000">
                        <a:effectLst/>
                        <a:latin typeface="Calibri" panose="020F0502020204030204" pitchFamily="34" charset="0"/>
                        <a:ea typeface="Calibri" panose="020F0502020204030204" pitchFamily="34" charset="0"/>
                        <a:cs typeface="Times New Roman" panose="02020603050405020304" pitchFamily="18" charset="0"/>
                      </a:endParaRPr>
                    </a:p>
                  </a:txBody>
                  <a:tcPr marL="46394" marR="46394" marT="0" marB="0" anchor="ctr"/>
                </a:tc>
                <a:tc>
                  <a:txBody>
                    <a:bodyPr/>
                    <a:lstStyle/>
                    <a:p>
                      <a:pPr>
                        <a:spcBef>
                          <a:spcPts val="400"/>
                        </a:spcBef>
                        <a:spcAft>
                          <a:spcPts val="400"/>
                        </a:spcAft>
                      </a:pPr>
                      <a:r>
                        <a:rPr lang="en-AU" sz="1000">
                          <a:effectLst/>
                        </a:rPr>
                        <a:t>SCRUM:</a:t>
                      </a:r>
                    </a:p>
                    <a:p>
                      <a:pPr>
                        <a:spcBef>
                          <a:spcPts val="400"/>
                        </a:spcBef>
                        <a:spcAft>
                          <a:spcPts val="400"/>
                        </a:spcAft>
                      </a:pPr>
                      <a:r>
                        <a:rPr lang="en-AU" sz="1000">
                          <a:effectLst/>
                        </a:rPr>
                        <a:t>Rituals (sprint retrospective)</a:t>
                      </a:r>
                      <a:endParaRPr lang="en-AU" sz="1000">
                        <a:effectLst/>
                        <a:latin typeface="Calibri" panose="020F0502020204030204" pitchFamily="34" charset="0"/>
                        <a:ea typeface="Calibri" panose="020F0502020204030204" pitchFamily="34" charset="0"/>
                        <a:cs typeface="Times New Roman" panose="02020603050405020304" pitchFamily="18" charset="0"/>
                      </a:endParaRPr>
                    </a:p>
                  </a:txBody>
                  <a:tcPr marL="46394" marR="46394" marT="0" marB="0" anchor="ctr">
                    <a:solidFill>
                      <a:schemeClr val="accent2">
                        <a:lumMod val="20000"/>
                        <a:lumOff val="80000"/>
                      </a:schemeClr>
                    </a:solidFill>
                  </a:tcPr>
                </a:tc>
                <a:tc>
                  <a:txBody>
                    <a:bodyPr/>
                    <a:lstStyle/>
                    <a:p>
                      <a:pPr>
                        <a:spcBef>
                          <a:spcPts val="400"/>
                        </a:spcBef>
                        <a:spcAft>
                          <a:spcPts val="400"/>
                        </a:spcAft>
                      </a:pPr>
                      <a:r>
                        <a:rPr lang="en-AU" sz="1000" dirty="0">
                          <a:effectLst/>
                        </a:rPr>
                        <a:t>SCRUM ritual: sprint demo</a:t>
                      </a:r>
                      <a:endParaRPr lang="en-AU"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6394" marR="46394" marT="0" marB="0" anchor="ctr">
                    <a:solidFill>
                      <a:schemeClr val="accent2">
                        <a:lumMod val="20000"/>
                        <a:lumOff val="80000"/>
                      </a:schemeClr>
                    </a:solidFill>
                  </a:tcPr>
                </a:tc>
                <a:tc vMerge="1">
                  <a:txBody>
                    <a:bodyPr/>
                    <a:lstStyle/>
                    <a:p>
                      <a:endParaRPr lang="en-AU"/>
                    </a:p>
                  </a:txBody>
                  <a:tcPr/>
                </a:tc>
                <a:tc vMerge="1">
                  <a:txBody>
                    <a:bodyPr/>
                    <a:lstStyle/>
                    <a:p>
                      <a:endParaRPr lang="en-AU"/>
                    </a:p>
                  </a:txBody>
                  <a:tcPr/>
                </a:tc>
                <a:extLst>
                  <a:ext uri="{0D108BD9-81ED-4DB2-BD59-A6C34878D82A}">
                    <a16:rowId xmlns:a16="http://schemas.microsoft.com/office/drawing/2014/main" val="2901744767"/>
                  </a:ext>
                </a:extLst>
              </a:tr>
              <a:tr h="470387">
                <a:tc>
                  <a:txBody>
                    <a:bodyPr/>
                    <a:lstStyle/>
                    <a:p>
                      <a:pPr algn="ctr">
                        <a:spcBef>
                          <a:spcPts val="400"/>
                        </a:spcBef>
                        <a:spcAft>
                          <a:spcPts val="400"/>
                        </a:spcAft>
                      </a:pPr>
                      <a:r>
                        <a:rPr lang="en-AU" sz="1000">
                          <a:effectLst/>
                        </a:rPr>
                        <a:t>8</a:t>
                      </a:r>
                      <a:endParaRPr lang="en-AU" sz="1000">
                        <a:effectLst/>
                        <a:latin typeface="Calibri" panose="020F0502020204030204" pitchFamily="34" charset="0"/>
                        <a:ea typeface="Calibri" panose="020F0502020204030204" pitchFamily="34" charset="0"/>
                        <a:cs typeface="Times New Roman" panose="02020603050405020304" pitchFamily="18" charset="0"/>
                      </a:endParaRPr>
                    </a:p>
                  </a:txBody>
                  <a:tcPr marL="46394" marR="46394" marT="0" marB="0" anchor="ctr"/>
                </a:tc>
                <a:tc>
                  <a:txBody>
                    <a:bodyPr/>
                    <a:lstStyle/>
                    <a:p>
                      <a:pPr>
                        <a:spcBef>
                          <a:spcPts val="400"/>
                        </a:spcBef>
                        <a:spcAft>
                          <a:spcPts val="400"/>
                        </a:spcAft>
                      </a:pPr>
                      <a:r>
                        <a:rPr lang="en-AU" sz="1000">
                          <a:effectLst/>
                        </a:rPr>
                        <a:t>Scrum Troubleshooting</a:t>
                      </a:r>
                      <a:endParaRPr lang="en-AU" sz="1000">
                        <a:effectLst/>
                        <a:latin typeface="Calibri" panose="020F0502020204030204" pitchFamily="34" charset="0"/>
                        <a:ea typeface="Calibri" panose="020F0502020204030204" pitchFamily="34" charset="0"/>
                        <a:cs typeface="Times New Roman" panose="02020603050405020304" pitchFamily="18" charset="0"/>
                      </a:endParaRPr>
                    </a:p>
                  </a:txBody>
                  <a:tcPr marL="46394" marR="46394" marT="0" marB="0" anchor="ctr">
                    <a:solidFill>
                      <a:schemeClr val="accent2">
                        <a:lumMod val="20000"/>
                        <a:lumOff val="80000"/>
                      </a:schemeClr>
                    </a:solidFill>
                  </a:tcPr>
                </a:tc>
                <a:tc>
                  <a:txBody>
                    <a:bodyPr/>
                    <a:lstStyle/>
                    <a:p>
                      <a:pPr>
                        <a:spcBef>
                          <a:spcPts val="400"/>
                        </a:spcBef>
                        <a:spcAft>
                          <a:spcPts val="400"/>
                        </a:spcAft>
                      </a:pPr>
                      <a:r>
                        <a:rPr lang="en-AU" sz="1000" dirty="0">
                          <a:effectLst/>
                        </a:rPr>
                        <a:t>SCRUM ritual: sprint retrospective</a:t>
                      </a:r>
                      <a:endParaRPr lang="en-AU"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6394" marR="46394" marT="0" marB="0" anchor="ctr">
                    <a:solidFill>
                      <a:schemeClr val="accent2">
                        <a:lumMod val="20000"/>
                        <a:lumOff val="80000"/>
                      </a:schemeClr>
                    </a:solidFill>
                  </a:tcPr>
                </a:tc>
                <a:tc>
                  <a:txBody>
                    <a:bodyPr/>
                    <a:lstStyle/>
                    <a:p>
                      <a:pPr>
                        <a:spcBef>
                          <a:spcPts val="400"/>
                        </a:spcBef>
                        <a:spcAft>
                          <a:spcPts val="400"/>
                        </a:spcAft>
                      </a:pPr>
                      <a:r>
                        <a:rPr lang="en-AU" sz="1000" u="sng" dirty="0">
                          <a:effectLst/>
                          <a:hlinkClick r:id="rId3"/>
                        </a:rPr>
                        <a:t>Extra notes</a:t>
                      </a:r>
                      <a:endParaRPr lang="en-AU"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6394" marR="46394" marT="0" marB="0" anchor="ctr">
                    <a:solidFill>
                      <a:schemeClr val="accent2">
                        <a:lumMod val="20000"/>
                        <a:lumOff val="80000"/>
                      </a:schemeClr>
                    </a:solidFill>
                  </a:tcPr>
                </a:tc>
                <a:tc vMerge="1">
                  <a:txBody>
                    <a:bodyPr/>
                    <a:lstStyle/>
                    <a:p>
                      <a:endParaRPr lang="en-AU"/>
                    </a:p>
                  </a:txBody>
                  <a:tcPr/>
                </a:tc>
                <a:extLst>
                  <a:ext uri="{0D108BD9-81ED-4DB2-BD59-A6C34878D82A}">
                    <a16:rowId xmlns:a16="http://schemas.microsoft.com/office/drawing/2014/main" val="553212400"/>
                  </a:ext>
                </a:extLst>
              </a:tr>
              <a:tr h="297713">
                <a:tc>
                  <a:txBody>
                    <a:bodyPr/>
                    <a:lstStyle/>
                    <a:p>
                      <a:pPr algn="ctr">
                        <a:spcBef>
                          <a:spcPts val="400"/>
                        </a:spcBef>
                        <a:spcAft>
                          <a:spcPts val="400"/>
                        </a:spcAft>
                      </a:pPr>
                      <a:r>
                        <a:rPr lang="en-AU" sz="1000">
                          <a:effectLst/>
                        </a:rPr>
                        <a:t>9</a:t>
                      </a:r>
                      <a:endParaRPr lang="en-AU" sz="1000">
                        <a:effectLst/>
                        <a:latin typeface="Calibri" panose="020F0502020204030204" pitchFamily="34" charset="0"/>
                        <a:ea typeface="Calibri" panose="020F0502020204030204" pitchFamily="34" charset="0"/>
                        <a:cs typeface="Times New Roman" panose="02020603050405020304" pitchFamily="18" charset="0"/>
                      </a:endParaRPr>
                    </a:p>
                  </a:txBody>
                  <a:tcPr marL="46394" marR="46394" marT="0" marB="0" anchor="ctr"/>
                </a:tc>
                <a:tc>
                  <a:txBody>
                    <a:bodyPr/>
                    <a:lstStyle/>
                    <a:p>
                      <a:pPr>
                        <a:spcBef>
                          <a:spcPts val="400"/>
                        </a:spcBef>
                        <a:spcAft>
                          <a:spcPts val="400"/>
                        </a:spcAft>
                      </a:pPr>
                      <a:r>
                        <a:rPr lang="en-AU" sz="1000" dirty="0">
                          <a:effectLst/>
                        </a:rPr>
                        <a:t>SCRUM Values</a:t>
                      </a:r>
                      <a:endParaRPr lang="en-AU"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6394" marR="46394" marT="0" marB="0" anchor="ctr"/>
                </a:tc>
                <a:tc>
                  <a:txBody>
                    <a:bodyPr/>
                    <a:lstStyle/>
                    <a:p>
                      <a:pPr>
                        <a:spcBef>
                          <a:spcPts val="400"/>
                        </a:spcBef>
                        <a:spcAft>
                          <a:spcPts val="400"/>
                        </a:spcAft>
                      </a:pPr>
                      <a:r>
                        <a:rPr lang="en-AU" sz="1000" dirty="0">
                          <a:effectLst/>
                        </a:rPr>
                        <a:t>Project help</a:t>
                      </a:r>
                      <a:endParaRPr lang="en-AU"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6394" marR="46394" marT="0" marB="0" anchor="ctr"/>
                </a:tc>
                <a:tc>
                  <a:txBody>
                    <a:bodyPr/>
                    <a:lstStyle/>
                    <a:p>
                      <a:pPr>
                        <a:spcBef>
                          <a:spcPts val="400"/>
                        </a:spcBef>
                        <a:spcAft>
                          <a:spcPts val="400"/>
                        </a:spcAft>
                      </a:pPr>
                      <a:r>
                        <a:rPr lang="en-AU" sz="1000" u="sng" dirty="0">
                          <a:effectLst/>
                          <a:hlinkClick r:id="rId2"/>
                        </a:rPr>
                        <a:t>Scrum Guides</a:t>
                      </a:r>
                      <a:endParaRPr lang="en-AU"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6394" marR="46394" marT="0" marB="0" anchor="ctr">
                    <a:solidFill>
                      <a:schemeClr val="accent2">
                        <a:lumMod val="20000"/>
                        <a:lumOff val="80000"/>
                      </a:schemeClr>
                    </a:solidFill>
                  </a:tcPr>
                </a:tc>
                <a:tc vMerge="1">
                  <a:txBody>
                    <a:bodyPr/>
                    <a:lstStyle/>
                    <a:p>
                      <a:endParaRPr lang="en-AU"/>
                    </a:p>
                  </a:txBody>
                  <a:tcPr/>
                </a:tc>
                <a:extLst>
                  <a:ext uri="{0D108BD9-81ED-4DB2-BD59-A6C34878D82A}">
                    <a16:rowId xmlns:a16="http://schemas.microsoft.com/office/drawing/2014/main" val="2331091692"/>
                  </a:ext>
                </a:extLst>
              </a:tr>
              <a:tr h="250079">
                <a:tc>
                  <a:txBody>
                    <a:bodyPr/>
                    <a:lstStyle/>
                    <a:p>
                      <a:pPr algn="ctr">
                        <a:spcBef>
                          <a:spcPts val="400"/>
                        </a:spcBef>
                        <a:spcAft>
                          <a:spcPts val="400"/>
                        </a:spcAft>
                      </a:pPr>
                      <a:r>
                        <a:rPr lang="en-AU" sz="1000">
                          <a:effectLst/>
                        </a:rPr>
                        <a:t>LR</a:t>
                      </a:r>
                      <a:endParaRPr lang="en-AU" sz="1000">
                        <a:effectLst/>
                        <a:latin typeface="Calibri" panose="020F0502020204030204" pitchFamily="34" charset="0"/>
                        <a:ea typeface="Calibri" panose="020F0502020204030204" pitchFamily="34" charset="0"/>
                        <a:cs typeface="Times New Roman" panose="02020603050405020304" pitchFamily="18" charset="0"/>
                      </a:endParaRPr>
                    </a:p>
                  </a:txBody>
                  <a:tcPr marL="46394" marR="46394" marT="0" marB="0" anchor="ctr"/>
                </a:tc>
                <a:tc gridSpan="4">
                  <a:txBody>
                    <a:bodyPr/>
                    <a:lstStyle/>
                    <a:p>
                      <a:endParaRPr lang="en-AU" sz="1000" dirty="0"/>
                    </a:p>
                  </a:txBody>
                  <a:tcPr anchor="ctr"/>
                </a:tc>
                <a:tc hMerge="1">
                  <a:txBody>
                    <a:bodyPr/>
                    <a:lstStyle/>
                    <a:p>
                      <a:endParaRPr lang="en-AU"/>
                    </a:p>
                  </a:txBody>
                  <a:tcPr/>
                </a:tc>
                <a:tc hMerge="1">
                  <a:txBody>
                    <a:bodyPr/>
                    <a:lstStyle/>
                    <a:p>
                      <a:endParaRPr lang="en-AU"/>
                    </a:p>
                  </a:txBody>
                  <a:tcPr/>
                </a:tc>
                <a:tc hMerge="1">
                  <a:txBody>
                    <a:bodyPr/>
                    <a:lstStyle/>
                    <a:p>
                      <a:endParaRPr lang="en-AU"/>
                    </a:p>
                  </a:txBody>
                  <a:tcPr/>
                </a:tc>
                <a:extLst>
                  <a:ext uri="{0D108BD9-81ED-4DB2-BD59-A6C34878D82A}">
                    <a16:rowId xmlns:a16="http://schemas.microsoft.com/office/drawing/2014/main" val="3775478461"/>
                  </a:ext>
                </a:extLst>
              </a:tr>
              <a:tr h="297713">
                <a:tc>
                  <a:txBody>
                    <a:bodyPr/>
                    <a:lstStyle/>
                    <a:p>
                      <a:pPr algn="ctr">
                        <a:spcBef>
                          <a:spcPts val="400"/>
                        </a:spcBef>
                        <a:spcAft>
                          <a:spcPts val="400"/>
                        </a:spcAft>
                      </a:pPr>
                      <a:r>
                        <a:rPr lang="en-AU" sz="1000">
                          <a:effectLst/>
                        </a:rPr>
                        <a:t>10</a:t>
                      </a:r>
                      <a:endParaRPr lang="en-AU" sz="1000">
                        <a:effectLst/>
                        <a:latin typeface="Calibri" panose="020F0502020204030204" pitchFamily="34" charset="0"/>
                        <a:ea typeface="Calibri" panose="020F0502020204030204" pitchFamily="34" charset="0"/>
                        <a:cs typeface="Times New Roman" panose="02020603050405020304" pitchFamily="18" charset="0"/>
                      </a:endParaRPr>
                    </a:p>
                  </a:txBody>
                  <a:tcPr marL="46394" marR="46394" marT="0" marB="0" anchor="ctr"/>
                </a:tc>
                <a:tc>
                  <a:txBody>
                    <a:bodyPr/>
                    <a:lstStyle/>
                    <a:p>
                      <a:pPr>
                        <a:spcBef>
                          <a:spcPts val="400"/>
                        </a:spcBef>
                        <a:spcAft>
                          <a:spcPts val="400"/>
                        </a:spcAft>
                      </a:pPr>
                      <a:r>
                        <a:rPr lang="en-AU" sz="1000">
                          <a:effectLst/>
                        </a:rPr>
                        <a:t>Sprint preparation</a:t>
                      </a:r>
                      <a:endParaRPr lang="en-AU" sz="1000">
                        <a:effectLst/>
                        <a:latin typeface="Calibri" panose="020F0502020204030204" pitchFamily="34" charset="0"/>
                        <a:ea typeface="Calibri" panose="020F0502020204030204" pitchFamily="34" charset="0"/>
                        <a:cs typeface="Times New Roman" panose="02020603050405020304" pitchFamily="18" charset="0"/>
                      </a:endParaRPr>
                    </a:p>
                  </a:txBody>
                  <a:tcPr marL="46394" marR="46394" marT="0" marB="0" anchor="ctr"/>
                </a:tc>
                <a:tc>
                  <a:txBody>
                    <a:bodyPr/>
                    <a:lstStyle/>
                    <a:p>
                      <a:pPr>
                        <a:spcBef>
                          <a:spcPts val="400"/>
                        </a:spcBef>
                        <a:spcAft>
                          <a:spcPts val="400"/>
                        </a:spcAft>
                      </a:pPr>
                      <a:r>
                        <a:rPr lang="en-AU" sz="1000">
                          <a:effectLst/>
                        </a:rPr>
                        <a:t>Project help</a:t>
                      </a:r>
                      <a:endParaRPr lang="en-AU" sz="1000">
                        <a:effectLst/>
                        <a:latin typeface="Calibri" panose="020F0502020204030204" pitchFamily="34" charset="0"/>
                        <a:ea typeface="Calibri" panose="020F0502020204030204" pitchFamily="34" charset="0"/>
                        <a:cs typeface="Times New Roman" panose="02020603050405020304" pitchFamily="18" charset="0"/>
                      </a:endParaRPr>
                    </a:p>
                  </a:txBody>
                  <a:tcPr marL="46394" marR="46394" marT="0" marB="0" anchor="ctr"/>
                </a:tc>
                <a:tc>
                  <a:txBody>
                    <a:bodyPr/>
                    <a:lstStyle/>
                    <a:p>
                      <a:pPr>
                        <a:spcBef>
                          <a:spcPts val="400"/>
                        </a:spcBef>
                        <a:spcAft>
                          <a:spcPts val="400"/>
                        </a:spcAft>
                      </a:pPr>
                      <a:r>
                        <a:rPr lang="en-AU" sz="1000">
                          <a:effectLst/>
                        </a:rPr>
                        <a:t> </a:t>
                      </a:r>
                      <a:endParaRPr lang="en-AU" sz="1000">
                        <a:effectLst/>
                        <a:latin typeface="Calibri" panose="020F0502020204030204" pitchFamily="34" charset="0"/>
                        <a:ea typeface="Calibri" panose="020F0502020204030204" pitchFamily="34" charset="0"/>
                        <a:cs typeface="Times New Roman" panose="02020603050405020304" pitchFamily="18" charset="0"/>
                      </a:endParaRPr>
                    </a:p>
                  </a:txBody>
                  <a:tcPr marL="46394" marR="46394" marT="0" marB="0" anchor="ctr"/>
                </a:tc>
                <a:tc rowSpan="3">
                  <a:txBody>
                    <a:bodyPr/>
                    <a:lstStyle/>
                    <a:p>
                      <a:pPr>
                        <a:spcBef>
                          <a:spcPts val="400"/>
                        </a:spcBef>
                        <a:spcAft>
                          <a:spcPts val="400"/>
                        </a:spcAft>
                      </a:pPr>
                      <a:r>
                        <a:rPr lang="en-AU" sz="1000">
                          <a:effectLst/>
                        </a:rPr>
                        <a:t>Relevant to the design sprint.</a:t>
                      </a:r>
                      <a:endParaRPr lang="en-AU" sz="1000">
                        <a:effectLst/>
                        <a:latin typeface="Calibri" panose="020F0502020204030204" pitchFamily="34" charset="0"/>
                        <a:ea typeface="Calibri" panose="020F0502020204030204" pitchFamily="34" charset="0"/>
                        <a:cs typeface="Times New Roman" panose="02020603050405020304" pitchFamily="18" charset="0"/>
                      </a:endParaRPr>
                    </a:p>
                  </a:txBody>
                  <a:tcPr marL="46394" marR="46394" marT="0" marB="0" anchor="ctr">
                    <a:solidFill>
                      <a:schemeClr val="accent2">
                        <a:lumMod val="20000"/>
                        <a:lumOff val="80000"/>
                      </a:schemeClr>
                    </a:solidFill>
                  </a:tcPr>
                </a:tc>
                <a:extLst>
                  <a:ext uri="{0D108BD9-81ED-4DB2-BD59-A6C34878D82A}">
                    <a16:rowId xmlns:a16="http://schemas.microsoft.com/office/drawing/2014/main" val="2570005373"/>
                  </a:ext>
                </a:extLst>
              </a:tr>
              <a:tr h="297713">
                <a:tc>
                  <a:txBody>
                    <a:bodyPr/>
                    <a:lstStyle/>
                    <a:p>
                      <a:pPr algn="ctr">
                        <a:spcBef>
                          <a:spcPts val="400"/>
                        </a:spcBef>
                        <a:spcAft>
                          <a:spcPts val="400"/>
                        </a:spcAft>
                      </a:pPr>
                      <a:r>
                        <a:rPr lang="en-AU" sz="1000">
                          <a:effectLst/>
                        </a:rPr>
                        <a:t>11</a:t>
                      </a:r>
                      <a:endParaRPr lang="en-AU" sz="1000">
                        <a:effectLst/>
                        <a:latin typeface="Calibri" panose="020F0502020204030204" pitchFamily="34" charset="0"/>
                        <a:ea typeface="Calibri" panose="020F0502020204030204" pitchFamily="34" charset="0"/>
                        <a:cs typeface="Times New Roman" panose="02020603050405020304" pitchFamily="18" charset="0"/>
                      </a:endParaRPr>
                    </a:p>
                  </a:txBody>
                  <a:tcPr marL="46394" marR="46394" marT="0" marB="0" anchor="ctr"/>
                </a:tc>
                <a:tc gridSpan="3">
                  <a:txBody>
                    <a:bodyPr/>
                    <a:lstStyle/>
                    <a:p>
                      <a:pPr algn="ctr">
                        <a:spcBef>
                          <a:spcPts val="400"/>
                        </a:spcBef>
                        <a:spcAft>
                          <a:spcPts val="400"/>
                        </a:spcAft>
                      </a:pPr>
                      <a:r>
                        <a:rPr lang="en-AU" sz="1000" dirty="0">
                          <a:effectLst/>
                        </a:rPr>
                        <a:t>IT@JCU Design Sprint</a:t>
                      </a:r>
                      <a:endParaRPr lang="en-AU"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6394" marR="46394" marT="0" marB="0" anchor="ctr"/>
                </a:tc>
                <a:tc hMerge="1">
                  <a:txBody>
                    <a:bodyPr/>
                    <a:lstStyle/>
                    <a:p>
                      <a:endParaRPr lang="en-AU"/>
                    </a:p>
                  </a:txBody>
                  <a:tcPr/>
                </a:tc>
                <a:tc hMerge="1">
                  <a:txBody>
                    <a:bodyPr/>
                    <a:lstStyle/>
                    <a:p>
                      <a:endParaRPr lang="en-AU"/>
                    </a:p>
                  </a:txBody>
                  <a:tcPr/>
                </a:tc>
                <a:tc vMerge="1">
                  <a:txBody>
                    <a:bodyPr/>
                    <a:lstStyle/>
                    <a:p>
                      <a:endParaRPr lang="en-AU"/>
                    </a:p>
                  </a:txBody>
                  <a:tcPr/>
                </a:tc>
                <a:extLst>
                  <a:ext uri="{0D108BD9-81ED-4DB2-BD59-A6C34878D82A}">
                    <a16:rowId xmlns:a16="http://schemas.microsoft.com/office/drawing/2014/main" val="2910595892"/>
                  </a:ext>
                </a:extLst>
              </a:tr>
              <a:tr h="250079">
                <a:tc>
                  <a:txBody>
                    <a:bodyPr/>
                    <a:lstStyle/>
                    <a:p>
                      <a:pPr algn="ctr">
                        <a:spcBef>
                          <a:spcPts val="400"/>
                        </a:spcBef>
                        <a:spcAft>
                          <a:spcPts val="400"/>
                        </a:spcAft>
                      </a:pPr>
                      <a:r>
                        <a:rPr lang="en-AU" sz="1000">
                          <a:effectLst/>
                        </a:rPr>
                        <a:t>12</a:t>
                      </a:r>
                      <a:endParaRPr lang="en-AU" sz="1000">
                        <a:effectLst/>
                        <a:latin typeface="Calibri" panose="020F0502020204030204" pitchFamily="34" charset="0"/>
                        <a:ea typeface="Calibri" panose="020F0502020204030204" pitchFamily="34" charset="0"/>
                        <a:cs typeface="Times New Roman" panose="02020603050405020304" pitchFamily="18" charset="0"/>
                      </a:endParaRPr>
                    </a:p>
                  </a:txBody>
                  <a:tcPr marL="46394" marR="46394" marT="0" marB="0" anchor="ctr"/>
                </a:tc>
                <a:tc gridSpan="3">
                  <a:txBody>
                    <a:bodyPr/>
                    <a:lstStyle/>
                    <a:p>
                      <a:endParaRPr lang="en-AU" sz="1000"/>
                    </a:p>
                  </a:txBody>
                  <a:tcPr anchor="ctr"/>
                </a:tc>
                <a:tc hMerge="1">
                  <a:txBody>
                    <a:bodyPr/>
                    <a:lstStyle/>
                    <a:p>
                      <a:endParaRPr lang="en-AU"/>
                    </a:p>
                  </a:txBody>
                  <a:tcPr/>
                </a:tc>
                <a:tc hMerge="1">
                  <a:txBody>
                    <a:bodyPr/>
                    <a:lstStyle/>
                    <a:p>
                      <a:endParaRPr lang="en-AU"/>
                    </a:p>
                  </a:txBody>
                  <a:tcPr/>
                </a:tc>
                <a:tc vMerge="1">
                  <a:txBody>
                    <a:bodyPr/>
                    <a:lstStyle/>
                    <a:p>
                      <a:endParaRPr lang="en-AU"/>
                    </a:p>
                  </a:txBody>
                  <a:tcPr/>
                </a:tc>
                <a:extLst>
                  <a:ext uri="{0D108BD9-81ED-4DB2-BD59-A6C34878D82A}">
                    <a16:rowId xmlns:a16="http://schemas.microsoft.com/office/drawing/2014/main" val="3545829440"/>
                  </a:ext>
                </a:extLst>
              </a:tr>
              <a:tr h="375119">
                <a:tc>
                  <a:txBody>
                    <a:bodyPr/>
                    <a:lstStyle/>
                    <a:p>
                      <a:pPr algn="ctr">
                        <a:spcBef>
                          <a:spcPts val="400"/>
                        </a:spcBef>
                        <a:spcAft>
                          <a:spcPts val="400"/>
                        </a:spcAft>
                      </a:pPr>
                      <a:r>
                        <a:rPr lang="en-AU" sz="1000">
                          <a:effectLst/>
                        </a:rPr>
                        <a:t>13</a:t>
                      </a:r>
                      <a:endParaRPr lang="en-AU" sz="1000">
                        <a:effectLst/>
                        <a:latin typeface="Calibri" panose="020F0502020204030204" pitchFamily="34" charset="0"/>
                        <a:ea typeface="Calibri" panose="020F0502020204030204" pitchFamily="34" charset="0"/>
                        <a:cs typeface="Times New Roman" panose="02020603050405020304" pitchFamily="18" charset="0"/>
                      </a:endParaRPr>
                    </a:p>
                  </a:txBody>
                  <a:tcPr marL="46394" marR="46394" marT="0" marB="0" anchor="ctr"/>
                </a:tc>
                <a:tc gridSpan="3">
                  <a:txBody>
                    <a:bodyPr/>
                    <a:lstStyle/>
                    <a:p>
                      <a:pPr algn="ctr">
                        <a:spcBef>
                          <a:spcPts val="400"/>
                        </a:spcBef>
                        <a:spcAft>
                          <a:spcPts val="400"/>
                        </a:spcAft>
                      </a:pPr>
                      <a:r>
                        <a:rPr lang="en-AU" sz="1000" dirty="0">
                          <a:effectLst/>
                        </a:rPr>
                        <a:t>Student Project Exhibitions</a:t>
                      </a:r>
                      <a:endParaRPr lang="en-AU"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6394" marR="46394" marT="0" marB="0" anchor="ctr"/>
                </a:tc>
                <a:tc hMerge="1">
                  <a:txBody>
                    <a:bodyPr/>
                    <a:lstStyle/>
                    <a:p>
                      <a:endParaRPr lang="en-AU"/>
                    </a:p>
                  </a:txBody>
                  <a:tcPr/>
                </a:tc>
                <a:tc hMerge="1">
                  <a:txBody>
                    <a:bodyPr/>
                    <a:lstStyle/>
                    <a:p>
                      <a:endParaRPr lang="en-AU"/>
                    </a:p>
                  </a:txBody>
                  <a:tcPr/>
                </a:tc>
                <a:tc>
                  <a:txBody>
                    <a:bodyPr/>
                    <a:lstStyle/>
                    <a:p>
                      <a:pPr>
                        <a:spcBef>
                          <a:spcPts val="400"/>
                        </a:spcBef>
                        <a:spcAft>
                          <a:spcPts val="400"/>
                        </a:spcAft>
                      </a:pPr>
                      <a:r>
                        <a:rPr lang="en-AU" sz="1000" dirty="0">
                          <a:effectLst/>
                        </a:rPr>
                        <a:t>Relevant to the final project activities.</a:t>
                      </a:r>
                      <a:endParaRPr lang="en-AU"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6394" marR="46394" marT="0" marB="0" anchor="ctr">
                    <a:solidFill>
                      <a:schemeClr val="accent2">
                        <a:lumMod val="20000"/>
                        <a:lumOff val="80000"/>
                      </a:schemeClr>
                    </a:solidFill>
                  </a:tcPr>
                </a:tc>
                <a:extLst>
                  <a:ext uri="{0D108BD9-81ED-4DB2-BD59-A6C34878D82A}">
                    <a16:rowId xmlns:a16="http://schemas.microsoft.com/office/drawing/2014/main" val="2040469527"/>
                  </a:ext>
                </a:extLst>
              </a:tr>
            </a:tbl>
          </a:graphicData>
        </a:graphic>
      </p:graphicFrame>
    </p:spTree>
    <p:extLst>
      <p:ext uri="{BB962C8B-B14F-4D97-AF65-F5344CB8AC3E}">
        <p14:creationId xmlns:p14="http://schemas.microsoft.com/office/powerpoint/2010/main" val="44271972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Assessment Tasks</a:t>
            </a:r>
          </a:p>
        </p:txBody>
      </p:sp>
      <p:sp>
        <p:nvSpPr>
          <p:cNvPr id="3" name="Content Placeholder 2"/>
          <p:cNvSpPr>
            <a:spLocks noGrp="1"/>
          </p:cNvSpPr>
          <p:nvPr>
            <p:ph idx="1"/>
          </p:nvPr>
        </p:nvSpPr>
        <p:spPr>
          <a:xfrm>
            <a:off x="71500" y="961901"/>
            <a:ext cx="8928992" cy="5727911"/>
          </a:xfrm>
        </p:spPr>
        <p:txBody>
          <a:bodyPr>
            <a:noAutofit/>
          </a:bodyPr>
          <a:lstStyle/>
          <a:p>
            <a:pPr lvl="1"/>
            <a:r>
              <a:rPr lang="en-AU" sz="3200" dirty="0"/>
              <a:t>Task 1 – Initial project activities 15%</a:t>
            </a:r>
          </a:p>
          <a:p>
            <a:pPr lvl="1"/>
            <a:endParaRPr lang="en-AU" sz="3200" dirty="0"/>
          </a:p>
          <a:p>
            <a:pPr lvl="1"/>
            <a:r>
              <a:rPr lang="en-AU" sz="3200" dirty="0"/>
              <a:t>Task 2 – Final project activities 35%</a:t>
            </a:r>
          </a:p>
          <a:p>
            <a:pPr lvl="1"/>
            <a:endParaRPr lang="en-US" sz="3200" dirty="0"/>
          </a:p>
          <a:p>
            <a:pPr lvl="1"/>
            <a:r>
              <a:rPr lang="en-US" sz="3200" dirty="0"/>
              <a:t>Task 3 – Sprint participation 20%</a:t>
            </a:r>
            <a:endParaRPr lang="en-AU" sz="3200" dirty="0"/>
          </a:p>
          <a:p>
            <a:pPr lvl="1"/>
            <a:endParaRPr lang="en-AU" sz="3200" dirty="0"/>
          </a:p>
          <a:p>
            <a:pPr lvl="1"/>
            <a:r>
              <a:rPr lang="en-AU" sz="3200" dirty="0"/>
              <a:t>Task 4 – Practical activities 30%</a:t>
            </a:r>
          </a:p>
          <a:p>
            <a:pPr marL="0" indent="0">
              <a:buNone/>
            </a:pPr>
            <a:endParaRPr lang="en-AU" sz="3200" dirty="0"/>
          </a:p>
          <a:p>
            <a:pPr marL="914400" lvl="2" indent="0">
              <a:buNone/>
            </a:pPr>
            <a:endParaRPr lang="en-AU" sz="3200" dirty="0"/>
          </a:p>
          <a:p>
            <a:pPr lvl="1"/>
            <a:endParaRPr lang="en-AU" sz="3200" dirty="0"/>
          </a:p>
          <a:p>
            <a:pPr lvl="3"/>
            <a:endParaRPr lang="en-AU" sz="3200" dirty="0"/>
          </a:p>
          <a:p>
            <a:pPr lvl="3"/>
            <a:endParaRPr lang="en-AU" sz="3200" dirty="0"/>
          </a:p>
          <a:p>
            <a:pPr lvl="4"/>
            <a:endParaRPr lang="en-AU" sz="3200" dirty="0"/>
          </a:p>
        </p:txBody>
      </p:sp>
      <p:sp>
        <p:nvSpPr>
          <p:cNvPr id="4" name="Slide Number Placeholder 3"/>
          <p:cNvSpPr>
            <a:spLocks noGrp="1"/>
          </p:cNvSpPr>
          <p:nvPr>
            <p:ph type="sldNum" sz="quarter" idx="12"/>
          </p:nvPr>
        </p:nvSpPr>
        <p:spPr/>
        <p:txBody>
          <a:bodyPr/>
          <a:lstStyle/>
          <a:p>
            <a:pPr>
              <a:defRPr/>
            </a:pPr>
            <a:fld id="{45FF1A5C-C756-F14D-8A29-04516FAB3B4B}" type="slidenum">
              <a:rPr lang="en-US" smtClean="0"/>
              <a:pPr>
                <a:defRPr/>
              </a:pPr>
              <a:t>7</a:t>
            </a:fld>
            <a:endParaRPr lang="en-US"/>
          </a:p>
        </p:txBody>
      </p:sp>
    </p:spTree>
    <p:extLst>
      <p:ext uri="{BB962C8B-B14F-4D97-AF65-F5344CB8AC3E}">
        <p14:creationId xmlns:p14="http://schemas.microsoft.com/office/powerpoint/2010/main" val="2158242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animEffect transition="in" filter="fade">
                                      <p:cBhvr>
                                        <p:cTn id="16"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Learning Resources </a:t>
            </a:r>
          </a:p>
        </p:txBody>
      </p:sp>
      <p:sp>
        <p:nvSpPr>
          <p:cNvPr id="3" name="Content Placeholder 2"/>
          <p:cNvSpPr>
            <a:spLocks noGrp="1"/>
          </p:cNvSpPr>
          <p:nvPr>
            <p:ph idx="1"/>
          </p:nvPr>
        </p:nvSpPr>
        <p:spPr>
          <a:xfrm>
            <a:off x="71500" y="983974"/>
            <a:ext cx="8928992" cy="5286205"/>
          </a:xfrm>
        </p:spPr>
        <p:txBody>
          <a:bodyPr>
            <a:normAutofit/>
          </a:bodyPr>
          <a:lstStyle/>
          <a:p>
            <a:r>
              <a:rPr lang="en-AU" dirty="0"/>
              <a:t>Lectures and Scrum activities are heavily based on the text</a:t>
            </a:r>
          </a:p>
          <a:p>
            <a:pPr lvl="1"/>
            <a:endParaRPr lang="en-AU" dirty="0"/>
          </a:p>
          <a:p>
            <a:pPr lvl="1"/>
            <a:endParaRPr lang="en-AU" dirty="0"/>
          </a:p>
          <a:p>
            <a:pPr lvl="1"/>
            <a:endParaRPr lang="en-AU" dirty="0"/>
          </a:p>
          <a:p>
            <a:pPr lvl="1"/>
            <a:endParaRPr lang="en-AU" dirty="0"/>
          </a:p>
          <a:p>
            <a:r>
              <a:rPr lang="en-AU" dirty="0"/>
              <a:t>Additional resources:</a:t>
            </a:r>
          </a:p>
          <a:p>
            <a:pPr lvl="1"/>
            <a:r>
              <a:rPr lang="en-AU" dirty="0">
                <a:hlinkClick r:id="rId3"/>
              </a:rPr>
              <a:t>https://www.scrumguides.org/</a:t>
            </a:r>
            <a:endParaRPr lang="en-AU" dirty="0"/>
          </a:p>
          <a:p>
            <a:pPr lvl="1"/>
            <a:r>
              <a:rPr lang="en-AU" dirty="0">
                <a:hlinkClick r:id="rId4"/>
              </a:rPr>
              <a:t>https://www.scrumalliance.org/</a:t>
            </a:r>
            <a:endParaRPr lang="en-AU" dirty="0"/>
          </a:p>
        </p:txBody>
      </p:sp>
      <p:sp>
        <p:nvSpPr>
          <p:cNvPr id="4" name="Slide Number Placeholder 3"/>
          <p:cNvSpPr>
            <a:spLocks noGrp="1"/>
          </p:cNvSpPr>
          <p:nvPr>
            <p:ph type="sldNum" sz="quarter" idx="12"/>
          </p:nvPr>
        </p:nvSpPr>
        <p:spPr/>
        <p:txBody>
          <a:bodyPr/>
          <a:lstStyle/>
          <a:p>
            <a:pPr>
              <a:defRPr/>
            </a:pPr>
            <a:fld id="{45FF1A5C-C756-F14D-8A29-04516FAB3B4B}" type="slidenum">
              <a:rPr lang="en-US" smtClean="0"/>
              <a:pPr>
                <a:defRPr/>
              </a:pPr>
              <a:t>8</a:t>
            </a:fld>
            <a:endParaRPr lang="en-US"/>
          </a:p>
        </p:txBody>
      </p:sp>
      <p:pic>
        <p:nvPicPr>
          <p:cNvPr id="2050" name="Picture 2" descr="https://images-na.ssl-images-amazon.com/images/I/51cTWpj2v9L._SX396_BO1,204,203,200_.jpg">
            <a:extLst>
              <a:ext uri="{FF2B5EF4-FFF2-40B4-BE49-F238E27FC236}">
                <a16:creationId xmlns:a16="http://schemas.microsoft.com/office/drawing/2014/main" id="{14D75BE6-400B-4804-8478-4DDD125E96B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12221" y="1517204"/>
            <a:ext cx="3790950" cy="475297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41789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Software projects are OFTEN unsuccessful</a:t>
            </a:r>
          </a:p>
        </p:txBody>
      </p:sp>
      <p:sp>
        <p:nvSpPr>
          <p:cNvPr id="3" name="Content Placeholder 2"/>
          <p:cNvSpPr>
            <a:spLocks noGrp="1"/>
          </p:cNvSpPr>
          <p:nvPr>
            <p:ph idx="1"/>
          </p:nvPr>
        </p:nvSpPr>
        <p:spPr>
          <a:xfrm>
            <a:off x="71500" y="1236870"/>
            <a:ext cx="8928992" cy="1375701"/>
          </a:xfrm>
        </p:spPr>
        <p:txBody>
          <a:bodyPr>
            <a:normAutofit/>
          </a:bodyPr>
          <a:lstStyle/>
          <a:p>
            <a:r>
              <a:rPr lang="en-GB" dirty="0"/>
              <a:t>Using the definition of success as: delivered on time, within budget with a satisfactory result, only a third of projects are a success</a:t>
            </a:r>
          </a:p>
        </p:txBody>
      </p:sp>
      <p:sp>
        <p:nvSpPr>
          <p:cNvPr id="4" name="Slide Number Placeholder 3"/>
          <p:cNvSpPr>
            <a:spLocks noGrp="1"/>
          </p:cNvSpPr>
          <p:nvPr>
            <p:ph type="sldNum" sz="quarter" idx="12"/>
          </p:nvPr>
        </p:nvSpPr>
        <p:spPr/>
        <p:txBody>
          <a:bodyPr/>
          <a:lstStyle/>
          <a:p>
            <a:pPr>
              <a:defRPr/>
            </a:pPr>
            <a:fld id="{45FF1A5C-C756-F14D-8A29-04516FAB3B4B}" type="slidenum">
              <a:rPr lang="en-US" smtClean="0"/>
              <a:pPr>
                <a:defRPr/>
              </a:pPr>
              <a:t>9</a:t>
            </a:fld>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3114" y="2380256"/>
            <a:ext cx="8315665" cy="379194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018584067"/>
      </p:ext>
    </p:extLst>
  </p:cSld>
  <p:clrMapOvr>
    <a:masterClrMapping/>
  </p:clrMapOvr>
</p:sld>
</file>

<file path=ppt/theme/theme1.xml><?xml version="1.0" encoding="utf-8"?>
<a:theme xmlns:a="http://schemas.openxmlformats.org/drawingml/2006/main" name="3_Default Design">
  <a:themeElements>
    <a:clrScheme name="3_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fontScheme name="3_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3_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3_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3_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3_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3_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3_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3_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3_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Default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0D23BF17FCDC947B8E404D646247F8D" ma:contentTypeVersion="10" ma:contentTypeDescription="Create a new document." ma:contentTypeScope="" ma:versionID="559e27c77dc67ab143f575fe515305ec">
  <xsd:schema xmlns:xsd="http://www.w3.org/2001/XMLSchema" xmlns:xs="http://www.w3.org/2001/XMLSchema" xmlns:p="http://schemas.microsoft.com/office/2006/metadata/properties" xmlns:ns2="0f5e39c8-e5a1-4a0d-b53f-9134be983d19" xmlns:ns3="c64b295e-e158-430a-a9fe-95bbf17b9d7d" targetNamespace="http://schemas.microsoft.com/office/2006/metadata/properties" ma:root="true" ma:fieldsID="2469b75b38558fda8d757688b2f58310" ns2:_="" ns3:_="">
    <xsd:import namespace="0f5e39c8-e5a1-4a0d-b53f-9134be983d19"/>
    <xsd:import namespace="c64b295e-e158-430a-a9fe-95bbf17b9d7d"/>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Location" minOccurs="0"/>
                <xsd:element ref="ns2:MediaServiceOCR" minOccurs="0"/>
                <xsd:element ref="ns3:SharedWithUsers" minOccurs="0"/>
                <xsd:element ref="ns3:SharedWithDetails"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f5e39c8-e5a1-4a0d-b53f-9134be983d1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MediaServiceAutoTags" ma:internalName="MediaServiceAutoTags" ma:readOnly="true">
      <xsd:simpleType>
        <xsd:restriction base="dms:Text"/>
      </xsd:simpleType>
    </xsd:element>
    <xsd:element name="MediaServiceLocation" ma:index="12" nillable="true" ma:displayName="MediaServiceLocation" ma:internalName="MediaServiceLocation" ma:readOnly="true">
      <xsd:simpleType>
        <xsd:restriction base="dms:Text"/>
      </xsd:simpleType>
    </xsd:element>
    <xsd:element name="MediaServiceOCR" ma:index="13" nillable="true" ma:displayName="MediaServiceOCR"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64b295e-e158-430a-a9fe-95bbf17b9d7d"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96202E0-24C1-4D1D-9247-65E2816E5E8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f5e39c8-e5a1-4a0d-b53f-9134be983d19"/>
    <ds:schemaRef ds:uri="c64b295e-e158-430a-a9fe-95bbf17b9d7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C52113C-51F6-4C61-9ACB-2E782879E81D}">
  <ds:schemaRefs>
    <ds:schemaRef ds:uri="http://schemas.microsoft.com/sharepoint/v3/contenttype/forms"/>
  </ds:schemaRefs>
</ds:datastoreItem>
</file>

<file path=customXml/itemProps3.xml><?xml version="1.0" encoding="utf-8"?>
<ds:datastoreItem xmlns:ds="http://schemas.openxmlformats.org/officeDocument/2006/customXml" ds:itemID="{8C69BD30-1809-430B-A3D7-EF098354CF5D}">
  <ds:schemaRefs>
    <ds:schemaRef ds:uri="0f5e39c8-e5a1-4a0d-b53f-9134be983d19"/>
    <ds:schemaRef ds:uri="http://purl.org/dc/terms/"/>
    <ds:schemaRef ds:uri="http://schemas.openxmlformats.org/package/2006/metadata/core-properties"/>
    <ds:schemaRef ds:uri="http://purl.org/dc/dcmitype/"/>
    <ds:schemaRef ds:uri="http://schemas.microsoft.com/office/infopath/2007/PartnerControls"/>
    <ds:schemaRef ds:uri="http://schemas.microsoft.com/office/2006/documentManagement/types"/>
    <ds:schemaRef ds:uri="http://purl.org/dc/elements/1.1/"/>
    <ds:schemaRef ds:uri="http://schemas.microsoft.com/office/2006/metadata/properties"/>
    <ds:schemaRef ds:uri="c64b295e-e158-430a-a9fe-95bbf17b9d7d"/>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17794</TotalTime>
  <Words>2337</Words>
  <Application>Microsoft Office PowerPoint</Application>
  <PresentationFormat>On-screen Show (4:3)</PresentationFormat>
  <Paragraphs>311</Paragraphs>
  <Slides>27</Slides>
  <Notes>26</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27</vt:i4>
      </vt:variant>
    </vt:vector>
  </HeadingPairs>
  <TitlesOfParts>
    <vt:vector size="34" baseType="lpstr">
      <vt:lpstr>ＭＳ Ｐゴシック</vt:lpstr>
      <vt:lpstr>Arial</vt:lpstr>
      <vt:lpstr>Calibri</vt:lpstr>
      <vt:lpstr>Times New Roman</vt:lpstr>
      <vt:lpstr>Wingdings</vt:lpstr>
      <vt:lpstr>3_Default Design</vt:lpstr>
      <vt:lpstr>Default Theme</vt:lpstr>
      <vt:lpstr>CP3405 – Design Thinking &amp; Project Management</vt:lpstr>
      <vt:lpstr>About the Design Thinking Strand</vt:lpstr>
      <vt:lpstr>Subject Description</vt:lpstr>
      <vt:lpstr>Subject Learning Outcomes</vt:lpstr>
      <vt:lpstr>Subject Structure</vt:lpstr>
      <vt:lpstr>PowerPoint Presentation</vt:lpstr>
      <vt:lpstr>Assessment Tasks</vt:lpstr>
      <vt:lpstr>Learning Resources </vt:lpstr>
      <vt:lpstr>Software projects are OFTEN unsuccessful</vt:lpstr>
      <vt:lpstr>Software projects are OFTEN unsuccessful</vt:lpstr>
      <vt:lpstr>Comparing Agile vs Waterfall success rates</vt:lpstr>
      <vt:lpstr>Case Study – the FBI Sentinel project (fiasco) </vt:lpstr>
      <vt:lpstr>Case Study – the FBI Sentinel project  </vt:lpstr>
      <vt:lpstr>Australian notable project failures </vt:lpstr>
      <vt:lpstr>Predictive process of project management  (aka “Waterfall”)  </vt:lpstr>
      <vt:lpstr>Common problems with waterfall method</vt:lpstr>
      <vt:lpstr>Technology, requirements &amp; people </vt:lpstr>
      <vt:lpstr>Benefits of moving to agile method</vt:lpstr>
      <vt:lpstr>Empiricism vs prediction</vt:lpstr>
      <vt:lpstr>Product Backlog</vt:lpstr>
      <vt:lpstr>Terminology</vt:lpstr>
      <vt:lpstr>Each iteration produces a completed potentially usable part of the final system</vt:lpstr>
      <vt:lpstr>Multiple increments lead to a release</vt:lpstr>
      <vt:lpstr>Does empiricism solve predictive problems?</vt:lpstr>
      <vt:lpstr>Burndown charts across iterations are useful for tracking development progress</vt:lpstr>
      <vt:lpstr>People practices arising from Agile methods Scrum</vt:lpstr>
      <vt:lpstr>Week 1 Summary</vt:lpstr>
    </vt:vector>
  </TitlesOfParts>
  <Company>x</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About the Presentations</dc:title>
  <dc:creator>Joel</dc:creator>
  <cp:lastModifiedBy>Jason Holdsworth</cp:lastModifiedBy>
  <cp:revision>1133</cp:revision>
  <dcterms:created xsi:type="dcterms:W3CDTF">2007-07-09T21:56:01Z</dcterms:created>
  <dcterms:modified xsi:type="dcterms:W3CDTF">2019-07-29T05:33:11Z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0x01010060D23BF17FCDC947B8E404D646247F8D</vt:lpwstr>
  </property>
</Properties>
</file>