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4"/>
  </p:notesMasterIdLst>
  <p:sldIdLst>
    <p:sldId id="256" r:id="rId5"/>
    <p:sldId id="397" r:id="rId6"/>
    <p:sldId id="259" r:id="rId7"/>
    <p:sldId id="399" r:id="rId8"/>
    <p:sldId id="400" r:id="rId9"/>
    <p:sldId id="272" r:id="rId10"/>
    <p:sldId id="265" r:id="rId11"/>
    <p:sldId id="258" r:id="rId12"/>
    <p:sldId id="266" r:id="rId13"/>
    <p:sldId id="269" r:id="rId14"/>
    <p:sldId id="270" r:id="rId15"/>
    <p:sldId id="271" r:id="rId16"/>
    <p:sldId id="276" r:id="rId17"/>
    <p:sldId id="277" r:id="rId18"/>
    <p:sldId id="283" r:id="rId19"/>
    <p:sldId id="278" r:id="rId20"/>
    <p:sldId id="286" r:id="rId21"/>
    <p:sldId id="287" r:id="rId22"/>
    <p:sldId id="282" r:id="rId23"/>
    <p:sldId id="284" r:id="rId24"/>
    <p:sldId id="285" r:id="rId25"/>
    <p:sldId id="261" r:id="rId26"/>
    <p:sldId id="291" r:id="rId27"/>
    <p:sldId id="294" r:id="rId28"/>
    <p:sldId id="296" r:id="rId29"/>
    <p:sldId id="310" r:id="rId30"/>
    <p:sldId id="311" r:id="rId31"/>
    <p:sldId id="313" r:id="rId32"/>
    <p:sldId id="314" r:id="rId33"/>
    <p:sldId id="315" r:id="rId34"/>
    <p:sldId id="317" r:id="rId35"/>
    <p:sldId id="318" r:id="rId36"/>
    <p:sldId id="319" r:id="rId37"/>
    <p:sldId id="320" r:id="rId38"/>
    <p:sldId id="321" r:id="rId39"/>
    <p:sldId id="322" r:id="rId40"/>
    <p:sldId id="323" r:id="rId41"/>
    <p:sldId id="324" r:id="rId42"/>
    <p:sldId id="326" r:id="rId43"/>
    <p:sldId id="327" r:id="rId44"/>
    <p:sldId id="328" r:id="rId45"/>
    <p:sldId id="329" r:id="rId46"/>
    <p:sldId id="330" r:id="rId47"/>
    <p:sldId id="331" r:id="rId48"/>
    <p:sldId id="333" r:id="rId49"/>
    <p:sldId id="334" r:id="rId50"/>
    <p:sldId id="335" r:id="rId51"/>
    <p:sldId id="336" r:id="rId52"/>
    <p:sldId id="337" r:id="rId53"/>
    <p:sldId id="338" r:id="rId54"/>
    <p:sldId id="339" r:id="rId55"/>
    <p:sldId id="340" r:id="rId56"/>
    <p:sldId id="341" r:id="rId57"/>
    <p:sldId id="343" r:id="rId58"/>
    <p:sldId id="344" r:id="rId59"/>
    <p:sldId id="345" r:id="rId60"/>
    <p:sldId id="346" r:id="rId61"/>
    <p:sldId id="348" r:id="rId62"/>
    <p:sldId id="349"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790981-B7CF-402D-868C-058D8FB94A81}" v="28" dt="2019-08-15T01:48:19.6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82" autoAdjust="0"/>
    <p:restoredTop sz="89809" autoAdjust="0"/>
  </p:normalViewPr>
  <p:slideViewPr>
    <p:cSldViewPr snapToGrid="0">
      <p:cViewPr varScale="1">
        <p:scale>
          <a:sx n="49" d="100"/>
          <a:sy n="49" d="100"/>
        </p:scale>
        <p:origin x="80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Holdsworth" userId="c78b5665-14f9-4325-a568-5ce9569f344d" providerId="ADAL" clId="{58790981-B7CF-402D-868C-058D8FB94A81}"/>
    <pc:docChg chg="undo redo custSel addSld delSld modSld sldOrd modMainMaster">
      <pc:chgData name="Jason Holdsworth" userId="c78b5665-14f9-4325-a568-5ce9569f344d" providerId="ADAL" clId="{58790981-B7CF-402D-868C-058D8FB94A81}" dt="2019-08-15T01:50:35.085" v="588" actId="313"/>
      <pc:docMkLst>
        <pc:docMk/>
      </pc:docMkLst>
      <pc:sldChg chg="modSp">
        <pc:chgData name="Jason Holdsworth" userId="c78b5665-14f9-4325-a568-5ce9569f344d" providerId="ADAL" clId="{58790981-B7CF-402D-868C-058D8FB94A81}" dt="2019-08-15T01:13:51.455" v="3" actId="20577"/>
        <pc:sldMkLst>
          <pc:docMk/>
          <pc:sldMk cId="1440953697" sldId="256"/>
        </pc:sldMkLst>
        <pc:spChg chg="mod">
          <ac:chgData name="Jason Holdsworth" userId="c78b5665-14f9-4325-a568-5ce9569f344d" providerId="ADAL" clId="{58790981-B7CF-402D-868C-058D8FB94A81}" dt="2019-08-15T01:13:51.455" v="3" actId="20577"/>
          <ac:spMkLst>
            <pc:docMk/>
            <pc:sldMk cId="1440953697" sldId="256"/>
            <ac:spMk id="3" creationId="{00000000-0000-0000-0000-000000000000}"/>
          </ac:spMkLst>
        </pc:spChg>
      </pc:sldChg>
      <pc:sldChg chg="modSp">
        <pc:chgData name="Jason Holdsworth" userId="c78b5665-14f9-4325-a568-5ce9569f344d" providerId="ADAL" clId="{58790981-B7CF-402D-868C-058D8FB94A81}" dt="2019-08-15T01:30:52.815" v="412" actId="27636"/>
        <pc:sldMkLst>
          <pc:docMk/>
          <pc:sldMk cId="2164581412" sldId="258"/>
        </pc:sldMkLst>
        <pc:spChg chg="mod">
          <ac:chgData name="Jason Holdsworth" userId="c78b5665-14f9-4325-a568-5ce9569f344d" providerId="ADAL" clId="{58790981-B7CF-402D-868C-058D8FB94A81}" dt="2019-08-15T01:30:52.815" v="412" actId="27636"/>
          <ac:spMkLst>
            <pc:docMk/>
            <pc:sldMk cId="2164581412" sldId="258"/>
            <ac:spMk id="3" creationId="{00000000-0000-0000-0000-000000000000}"/>
          </ac:spMkLst>
        </pc:spChg>
      </pc:sldChg>
      <pc:sldChg chg="modSp ord">
        <pc:chgData name="Jason Holdsworth" userId="c78b5665-14f9-4325-a568-5ce9569f344d" providerId="ADAL" clId="{58790981-B7CF-402D-868C-058D8FB94A81}" dt="2019-08-15T01:38:06.134" v="526"/>
        <pc:sldMkLst>
          <pc:docMk/>
          <pc:sldMk cId="2775627667" sldId="259"/>
        </pc:sldMkLst>
        <pc:spChg chg="mod">
          <ac:chgData name="Jason Holdsworth" userId="c78b5665-14f9-4325-a568-5ce9569f344d" providerId="ADAL" clId="{58790981-B7CF-402D-868C-058D8FB94A81}" dt="2019-08-15T01:15:42.886" v="14" actId="27636"/>
          <ac:spMkLst>
            <pc:docMk/>
            <pc:sldMk cId="2775627667" sldId="259"/>
            <ac:spMk id="3" creationId="{00000000-0000-0000-0000-000000000000}"/>
          </ac:spMkLst>
        </pc:spChg>
      </pc:sldChg>
      <pc:sldChg chg="modSp">
        <pc:chgData name="Jason Holdsworth" userId="c78b5665-14f9-4325-a568-5ce9569f344d" providerId="ADAL" clId="{58790981-B7CF-402D-868C-058D8FB94A81}" dt="2019-08-15T01:15:43.184" v="24" actId="27636"/>
        <pc:sldMkLst>
          <pc:docMk/>
          <pc:sldMk cId="2901634073" sldId="261"/>
        </pc:sldMkLst>
        <pc:spChg chg="mod">
          <ac:chgData name="Jason Holdsworth" userId="c78b5665-14f9-4325-a568-5ce9569f344d" providerId="ADAL" clId="{58790981-B7CF-402D-868C-058D8FB94A81}" dt="2019-08-15T01:15:43.184" v="24" actId="27636"/>
          <ac:spMkLst>
            <pc:docMk/>
            <pc:sldMk cId="2901634073" sldId="261"/>
            <ac:spMk id="3" creationId="{00000000-0000-0000-0000-000000000000}"/>
          </ac:spMkLst>
        </pc:spChg>
      </pc:sldChg>
      <pc:sldChg chg="modSp">
        <pc:chgData name="Jason Holdsworth" userId="c78b5665-14f9-4325-a568-5ce9569f344d" providerId="ADAL" clId="{58790981-B7CF-402D-868C-058D8FB94A81}" dt="2019-08-15T01:15:42.647" v="13"/>
        <pc:sldMkLst>
          <pc:docMk/>
          <pc:sldMk cId="4112086373" sldId="265"/>
        </pc:sldMkLst>
        <pc:picChg chg="mod">
          <ac:chgData name="Jason Holdsworth" userId="c78b5665-14f9-4325-a568-5ce9569f344d" providerId="ADAL" clId="{58790981-B7CF-402D-868C-058D8FB94A81}" dt="2019-08-15T01:15:42.647" v="13"/>
          <ac:picMkLst>
            <pc:docMk/>
            <pc:sldMk cId="4112086373" sldId="265"/>
            <ac:picMk id="4" creationId="{00000000-0000-0000-0000-000000000000}"/>
          </ac:picMkLst>
        </pc:picChg>
      </pc:sldChg>
      <pc:sldChg chg="modSp">
        <pc:chgData name="Jason Holdsworth" userId="c78b5665-14f9-4325-a568-5ce9569f344d" providerId="ADAL" clId="{58790981-B7CF-402D-868C-058D8FB94A81}" dt="2019-08-15T01:15:42.977" v="16" actId="27636"/>
        <pc:sldMkLst>
          <pc:docMk/>
          <pc:sldMk cId="1894041489" sldId="267"/>
        </pc:sldMkLst>
        <pc:spChg chg="mod">
          <ac:chgData name="Jason Holdsworth" userId="c78b5665-14f9-4325-a568-5ce9569f344d" providerId="ADAL" clId="{58790981-B7CF-402D-868C-058D8FB94A81}" dt="2019-08-15T01:15:42.977" v="16" actId="27636"/>
          <ac:spMkLst>
            <pc:docMk/>
            <pc:sldMk cId="1894041489" sldId="267"/>
            <ac:spMk id="3" creationId="{00000000-0000-0000-0000-000000000000}"/>
          </ac:spMkLst>
        </pc:spChg>
      </pc:sldChg>
      <pc:sldChg chg="modSp add del">
        <pc:chgData name="Jason Holdsworth" userId="c78b5665-14f9-4325-a568-5ce9569f344d" providerId="ADAL" clId="{58790981-B7CF-402D-868C-058D8FB94A81}" dt="2019-08-15T01:48:21.613" v="578" actId="2696"/>
        <pc:sldMkLst>
          <pc:docMk/>
          <pc:sldMk cId="1675905006" sldId="268"/>
        </pc:sldMkLst>
        <pc:spChg chg="mod">
          <ac:chgData name="Jason Holdsworth" userId="c78b5665-14f9-4325-a568-5ce9569f344d" providerId="ADAL" clId="{58790981-B7CF-402D-868C-058D8FB94A81}" dt="2019-08-15T01:31:10.531" v="413" actId="33524"/>
          <ac:spMkLst>
            <pc:docMk/>
            <pc:sldMk cId="1675905006" sldId="268"/>
            <ac:spMk id="3" creationId="{00000000-0000-0000-0000-000000000000}"/>
          </ac:spMkLst>
        </pc:spChg>
      </pc:sldChg>
      <pc:sldChg chg="modSp">
        <pc:chgData name="Jason Holdsworth" userId="c78b5665-14f9-4325-a568-5ce9569f344d" providerId="ADAL" clId="{58790981-B7CF-402D-868C-058D8FB94A81}" dt="2019-08-15T01:31:38.130" v="419" actId="33524"/>
        <pc:sldMkLst>
          <pc:docMk/>
          <pc:sldMk cId="1982315484" sldId="269"/>
        </pc:sldMkLst>
        <pc:spChg chg="mod">
          <ac:chgData name="Jason Holdsworth" userId="c78b5665-14f9-4325-a568-5ce9569f344d" providerId="ADAL" clId="{58790981-B7CF-402D-868C-058D8FB94A81}" dt="2019-08-15T01:31:38.130" v="419" actId="33524"/>
          <ac:spMkLst>
            <pc:docMk/>
            <pc:sldMk cId="1982315484" sldId="269"/>
            <ac:spMk id="3" creationId="{00000000-0000-0000-0000-000000000000}"/>
          </ac:spMkLst>
        </pc:spChg>
      </pc:sldChg>
      <pc:sldChg chg="modSp">
        <pc:chgData name="Jason Holdsworth" userId="c78b5665-14f9-4325-a568-5ce9569f344d" providerId="ADAL" clId="{58790981-B7CF-402D-868C-058D8FB94A81}" dt="2019-08-15T01:15:43.018" v="18" actId="27636"/>
        <pc:sldMkLst>
          <pc:docMk/>
          <pc:sldMk cId="2305880362" sldId="270"/>
        </pc:sldMkLst>
        <pc:spChg chg="mod">
          <ac:chgData name="Jason Holdsworth" userId="c78b5665-14f9-4325-a568-5ce9569f344d" providerId="ADAL" clId="{58790981-B7CF-402D-868C-058D8FB94A81}" dt="2019-08-15T01:15:43.018" v="18" actId="27636"/>
          <ac:spMkLst>
            <pc:docMk/>
            <pc:sldMk cId="2305880362" sldId="270"/>
            <ac:spMk id="3" creationId="{00000000-0000-0000-0000-000000000000}"/>
          </ac:spMkLst>
        </pc:spChg>
      </pc:sldChg>
      <pc:sldChg chg="modSp add del">
        <pc:chgData name="Jason Holdsworth" userId="c78b5665-14f9-4325-a568-5ce9569f344d" providerId="ADAL" clId="{58790981-B7CF-402D-868C-058D8FB94A81}" dt="2019-08-15T01:48:17.758" v="574" actId="2696"/>
        <pc:sldMkLst>
          <pc:docMk/>
          <pc:sldMk cId="3437221571" sldId="271"/>
        </pc:sldMkLst>
        <pc:spChg chg="mod">
          <ac:chgData name="Jason Holdsworth" userId="c78b5665-14f9-4325-a568-5ce9569f344d" providerId="ADAL" clId="{58790981-B7CF-402D-868C-058D8FB94A81}" dt="2019-08-15T01:15:43.041" v="19" actId="27636"/>
          <ac:spMkLst>
            <pc:docMk/>
            <pc:sldMk cId="3437221571" sldId="271"/>
            <ac:spMk id="3" creationId="{00000000-0000-0000-0000-000000000000}"/>
          </ac:spMkLst>
        </pc:spChg>
      </pc:sldChg>
      <pc:sldChg chg="del">
        <pc:chgData name="Jason Holdsworth" userId="c78b5665-14f9-4325-a568-5ce9569f344d" providerId="ADAL" clId="{58790981-B7CF-402D-868C-058D8FB94A81}" dt="2019-08-15T01:32:02.373" v="420" actId="2696"/>
        <pc:sldMkLst>
          <pc:docMk/>
          <pc:sldMk cId="1628897293" sldId="273"/>
        </pc:sldMkLst>
      </pc:sldChg>
      <pc:sldChg chg="modSp add del">
        <pc:chgData name="Jason Holdsworth" userId="c78b5665-14f9-4325-a568-5ce9569f344d" providerId="ADAL" clId="{58790981-B7CF-402D-868C-058D8FB94A81}" dt="2019-08-15T01:48:20.047" v="577" actId="33524"/>
        <pc:sldMkLst>
          <pc:docMk/>
          <pc:sldMk cId="286850400" sldId="277"/>
        </pc:sldMkLst>
        <pc:spChg chg="mod">
          <ac:chgData name="Jason Holdsworth" userId="c78b5665-14f9-4325-a568-5ce9569f344d" providerId="ADAL" clId="{58790981-B7CF-402D-868C-058D8FB94A81}" dt="2019-08-15T01:48:20.047" v="577" actId="33524"/>
          <ac:spMkLst>
            <pc:docMk/>
            <pc:sldMk cId="286850400" sldId="277"/>
            <ac:spMk id="3" creationId="{00000000-0000-0000-0000-000000000000}"/>
          </ac:spMkLst>
        </pc:spChg>
      </pc:sldChg>
      <pc:sldChg chg="modSp add del">
        <pc:chgData name="Jason Holdsworth" userId="c78b5665-14f9-4325-a568-5ce9569f344d" providerId="ADAL" clId="{58790981-B7CF-402D-868C-058D8FB94A81}" dt="2019-08-15T01:48:17.308" v="572"/>
        <pc:sldMkLst>
          <pc:docMk/>
          <pc:sldMk cId="869288226" sldId="278"/>
        </pc:sldMkLst>
        <pc:spChg chg="mod">
          <ac:chgData name="Jason Holdsworth" userId="c78b5665-14f9-4325-a568-5ce9569f344d" providerId="ADAL" clId="{58790981-B7CF-402D-868C-058D8FB94A81}" dt="2019-08-15T01:48:16.902" v="570" actId="6549"/>
          <ac:spMkLst>
            <pc:docMk/>
            <pc:sldMk cId="869288226" sldId="278"/>
            <ac:spMk id="3" creationId="{00000000-0000-0000-0000-000000000000}"/>
          </ac:spMkLst>
        </pc:spChg>
      </pc:sldChg>
      <pc:sldChg chg="modSp add del ord">
        <pc:chgData name="Jason Holdsworth" userId="c78b5665-14f9-4325-a568-5ce9569f344d" providerId="ADAL" clId="{58790981-B7CF-402D-868C-058D8FB94A81}" dt="2019-08-15T01:48:19.046" v="575"/>
        <pc:sldMkLst>
          <pc:docMk/>
          <pc:sldMk cId="1600850188" sldId="278"/>
        </pc:sldMkLst>
        <pc:spChg chg="mod">
          <ac:chgData name="Jason Holdsworth" userId="c78b5665-14f9-4325-a568-5ce9569f344d" providerId="ADAL" clId="{58790981-B7CF-402D-868C-058D8FB94A81}" dt="2019-08-15T01:15:43.083" v="21" actId="27636"/>
          <ac:spMkLst>
            <pc:docMk/>
            <pc:sldMk cId="1600850188" sldId="278"/>
            <ac:spMk id="3" creationId="{00000000-0000-0000-0000-000000000000}"/>
          </ac:spMkLst>
        </pc:spChg>
      </pc:sldChg>
      <pc:sldChg chg="modSp add del">
        <pc:chgData name="Jason Holdsworth" userId="c78b5665-14f9-4325-a568-5ce9569f344d" providerId="ADAL" clId="{58790981-B7CF-402D-868C-058D8FB94A81}" dt="2019-08-15T01:48:16.718" v="569" actId="2696"/>
        <pc:sldMkLst>
          <pc:docMk/>
          <pc:sldMk cId="173670689" sldId="281"/>
        </pc:sldMkLst>
        <pc:spChg chg="mod">
          <ac:chgData name="Jason Holdsworth" userId="c78b5665-14f9-4325-a568-5ce9569f344d" providerId="ADAL" clId="{58790981-B7CF-402D-868C-058D8FB94A81}" dt="2019-08-15T01:15:43.117" v="22" actId="27636"/>
          <ac:spMkLst>
            <pc:docMk/>
            <pc:sldMk cId="173670689" sldId="281"/>
            <ac:spMk id="3" creationId="{00000000-0000-0000-0000-000000000000}"/>
          </ac:spMkLst>
        </pc:spChg>
      </pc:sldChg>
      <pc:sldChg chg="modSp">
        <pc:chgData name="Jason Holdsworth" userId="c78b5665-14f9-4325-a568-5ce9569f344d" providerId="ADAL" clId="{58790981-B7CF-402D-868C-058D8FB94A81}" dt="2019-08-15T01:48:16.396" v="565" actId="6549"/>
        <pc:sldMkLst>
          <pc:docMk/>
          <pc:sldMk cId="1517871415" sldId="282"/>
        </pc:sldMkLst>
        <pc:spChg chg="mod">
          <ac:chgData name="Jason Holdsworth" userId="c78b5665-14f9-4325-a568-5ce9569f344d" providerId="ADAL" clId="{58790981-B7CF-402D-868C-058D8FB94A81}" dt="2019-08-15T01:48:16.396" v="565" actId="6549"/>
          <ac:spMkLst>
            <pc:docMk/>
            <pc:sldMk cId="1517871415" sldId="282"/>
            <ac:spMk id="3" creationId="{00000000-0000-0000-0000-000000000000}"/>
          </ac:spMkLst>
        </pc:spChg>
      </pc:sldChg>
      <pc:sldChg chg="ord">
        <pc:chgData name="Jason Holdsworth" userId="c78b5665-14f9-4325-a568-5ce9569f344d" providerId="ADAL" clId="{58790981-B7CF-402D-868C-058D8FB94A81}" dt="2019-08-15T01:48:19.640" v="576"/>
        <pc:sldMkLst>
          <pc:docMk/>
          <pc:sldMk cId="2731768923" sldId="283"/>
        </pc:sldMkLst>
      </pc:sldChg>
      <pc:sldChg chg="modSp">
        <pc:chgData name="Jason Holdsworth" userId="c78b5665-14f9-4325-a568-5ce9569f344d" providerId="ADAL" clId="{58790981-B7CF-402D-868C-058D8FB94A81}" dt="2019-08-15T01:15:43.160" v="23" actId="27636"/>
        <pc:sldMkLst>
          <pc:docMk/>
          <pc:sldMk cId="4203483325" sldId="285"/>
        </pc:sldMkLst>
        <pc:spChg chg="mod">
          <ac:chgData name="Jason Holdsworth" userId="c78b5665-14f9-4325-a568-5ce9569f344d" providerId="ADAL" clId="{58790981-B7CF-402D-868C-058D8FB94A81}" dt="2019-08-15T01:15:43.160" v="23" actId="27636"/>
          <ac:spMkLst>
            <pc:docMk/>
            <pc:sldMk cId="4203483325" sldId="285"/>
            <ac:spMk id="3" creationId="{00000000-0000-0000-0000-000000000000}"/>
          </ac:spMkLst>
        </pc:spChg>
      </pc:sldChg>
      <pc:sldChg chg="add del">
        <pc:chgData name="Jason Holdsworth" userId="c78b5665-14f9-4325-a568-5ce9569f344d" providerId="ADAL" clId="{58790981-B7CF-402D-868C-058D8FB94A81}" dt="2019-08-15T01:48:16.554" v="567" actId="2696"/>
        <pc:sldMkLst>
          <pc:docMk/>
          <pc:sldMk cId="3208579982" sldId="286"/>
        </pc:sldMkLst>
      </pc:sldChg>
      <pc:sldChg chg="add del">
        <pc:chgData name="Jason Holdsworth" userId="c78b5665-14f9-4325-a568-5ce9569f344d" providerId="ADAL" clId="{58790981-B7CF-402D-868C-058D8FB94A81}" dt="2019-08-15T01:48:16.551" v="566" actId="2696"/>
        <pc:sldMkLst>
          <pc:docMk/>
          <pc:sldMk cId="2858594953" sldId="287"/>
        </pc:sldMkLst>
      </pc:sldChg>
      <pc:sldChg chg="del">
        <pc:chgData name="Jason Holdsworth" userId="c78b5665-14f9-4325-a568-5ce9569f344d" providerId="ADAL" clId="{58790981-B7CF-402D-868C-058D8FB94A81}" dt="2019-08-15T01:32:25.273" v="422" actId="2696"/>
        <pc:sldMkLst>
          <pc:docMk/>
          <pc:sldMk cId="3747175933" sldId="289"/>
        </pc:sldMkLst>
      </pc:sldChg>
      <pc:sldChg chg="delSp modSp del">
        <pc:chgData name="Jason Holdsworth" userId="c78b5665-14f9-4325-a568-5ce9569f344d" providerId="ADAL" clId="{58790981-B7CF-402D-868C-058D8FB94A81}" dt="2019-08-15T01:50:14.844" v="587" actId="2696"/>
        <pc:sldMkLst>
          <pc:docMk/>
          <pc:sldMk cId="513024014" sldId="293"/>
        </pc:sldMkLst>
        <pc:spChg chg="del">
          <ac:chgData name="Jason Holdsworth" userId="c78b5665-14f9-4325-a568-5ce9569f344d" providerId="ADAL" clId="{58790981-B7CF-402D-868C-058D8FB94A81}" dt="2019-08-15T01:32:33.482" v="424" actId="478"/>
          <ac:spMkLst>
            <pc:docMk/>
            <pc:sldMk cId="513024014" sldId="293"/>
            <ac:spMk id="2" creationId="{00000000-0000-0000-0000-000000000000}"/>
          </ac:spMkLst>
        </pc:spChg>
        <pc:spChg chg="del">
          <ac:chgData name="Jason Holdsworth" userId="c78b5665-14f9-4325-a568-5ce9569f344d" providerId="ADAL" clId="{58790981-B7CF-402D-868C-058D8FB94A81}" dt="2019-08-15T01:32:34.902" v="425" actId="478"/>
          <ac:spMkLst>
            <pc:docMk/>
            <pc:sldMk cId="513024014" sldId="293"/>
            <ac:spMk id="3" creationId="{00000000-0000-0000-0000-000000000000}"/>
          </ac:spMkLst>
        </pc:spChg>
        <pc:picChg chg="mod">
          <ac:chgData name="Jason Holdsworth" userId="c78b5665-14f9-4325-a568-5ce9569f344d" providerId="ADAL" clId="{58790981-B7CF-402D-868C-058D8FB94A81}" dt="2019-08-15T01:15:42.647" v="13"/>
          <ac:picMkLst>
            <pc:docMk/>
            <pc:sldMk cId="513024014" sldId="293"/>
            <ac:picMk id="4" creationId="{00000000-0000-0000-0000-000000000000}"/>
          </ac:picMkLst>
        </pc:picChg>
      </pc:sldChg>
      <pc:sldChg chg="delSp modSp">
        <pc:chgData name="Jason Holdsworth" userId="c78b5665-14f9-4325-a568-5ce9569f344d" providerId="ADAL" clId="{58790981-B7CF-402D-868C-058D8FB94A81}" dt="2019-08-15T01:30:09.195" v="403" actId="1076"/>
        <pc:sldMkLst>
          <pc:docMk/>
          <pc:sldMk cId="3947076542" sldId="298"/>
        </pc:sldMkLst>
        <pc:spChg chg="del">
          <ac:chgData name="Jason Holdsworth" userId="c78b5665-14f9-4325-a568-5ce9569f344d" providerId="ADAL" clId="{58790981-B7CF-402D-868C-058D8FB94A81}" dt="2019-08-15T01:30:04.500" v="401" actId="478"/>
          <ac:spMkLst>
            <pc:docMk/>
            <pc:sldMk cId="3947076542" sldId="298"/>
            <ac:spMk id="2" creationId="{00000000-0000-0000-0000-000000000000}"/>
          </ac:spMkLst>
        </pc:spChg>
        <pc:spChg chg="del">
          <ac:chgData name="Jason Holdsworth" userId="c78b5665-14f9-4325-a568-5ce9569f344d" providerId="ADAL" clId="{58790981-B7CF-402D-868C-058D8FB94A81}" dt="2019-08-15T01:30:02.692" v="400" actId="478"/>
          <ac:spMkLst>
            <pc:docMk/>
            <pc:sldMk cId="3947076542" sldId="298"/>
            <ac:spMk id="3" creationId="{00000000-0000-0000-0000-000000000000}"/>
          </ac:spMkLst>
        </pc:spChg>
        <pc:picChg chg="mod">
          <ac:chgData name="Jason Holdsworth" userId="c78b5665-14f9-4325-a568-5ce9569f344d" providerId="ADAL" clId="{58790981-B7CF-402D-868C-058D8FB94A81}" dt="2019-08-15T01:30:09.195" v="403" actId="1076"/>
          <ac:picMkLst>
            <pc:docMk/>
            <pc:sldMk cId="3947076542" sldId="298"/>
            <ac:picMk id="4" creationId="{00000000-0000-0000-0000-000000000000}"/>
          </ac:picMkLst>
        </pc:picChg>
      </pc:sldChg>
      <pc:sldChg chg="delSp modSp">
        <pc:chgData name="Jason Holdsworth" userId="c78b5665-14f9-4325-a568-5ce9569f344d" providerId="ADAL" clId="{58790981-B7CF-402D-868C-058D8FB94A81}" dt="2019-08-15T01:30:18.060" v="406" actId="14100"/>
        <pc:sldMkLst>
          <pc:docMk/>
          <pc:sldMk cId="3720827137" sldId="299"/>
        </pc:sldMkLst>
        <pc:spChg chg="del">
          <ac:chgData name="Jason Holdsworth" userId="c78b5665-14f9-4325-a568-5ce9569f344d" providerId="ADAL" clId="{58790981-B7CF-402D-868C-058D8FB94A81}" dt="2019-08-15T01:30:14.485" v="405" actId="478"/>
          <ac:spMkLst>
            <pc:docMk/>
            <pc:sldMk cId="3720827137" sldId="299"/>
            <ac:spMk id="2" creationId="{00000000-0000-0000-0000-000000000000}"/>
          </ac:spMkLst>
        </pc:spChg>
        <pc:spChg chg="del">
          <ac:chgData name="Jason Holdsworth" userId="c78b5665-14f9-4325-a568-5ce9569f344d" providerId="ADAL" clId="{58790981-B7CF-402D-868C-058D8FB94A81}" dt="2019-08-15T01:30:12.015" v="404" actId="478"/>
          <ac:spMkLst>
            <pc:docMk/>
            <pc:sldMk cId="3720827137" sldId="299"/>
            <ac:spMk id="3" creationId="{00000000-0000-0000-0000-000000000000}"/>
          </ac:spMkLst>
        </pc:spChg>
        <pc:picChg chg="mod">
          <ac:chgData name="Jason Holdsworth" userId="c78b5665-14f9-4325-a568-5ce9569f344d" providerId="ADAL" clId="{58790981-B7CF-402D-868C-058D8FB94A81}" dt="2019-08-15T01:30:18.060" v="406" actId="14100"/>
          <ac:picMkLst>
            <pc:docMk/>
            <pc:sldMk cId="3720827137" sldId="299"/>
            <ac:picMk id="4" creationId="{00000000-0000-0000-0000-000000000000}"/>
          </ac:picMkLst>
        </pc:picChg>
      </pc:sldChg>
      <pc:sldChg chg="delSp modSp">
        <pc:chgData name="Jason Holdsworth" userId="c78b5665-14f9-4325-a568-5ce9569f344d" providerId="ADAL" clId="{58790981-B7CF-402D-868C-058D8FB94A81}" dt="2019-08-15T01:30:27.468" v="409" actId="14100"/>
        <pc:sldMkLst>
          <pc:docMk/>
          <pc:sldMk cId="2397816022" sldId="300"/>
        </pc:sldMkLst>
        <pc:spChg chg="del">
          <ac:chgData name="Jason Holdsworth" userId="c78b5665-14f9-4325-a568-5ce9569f344d" providerId="ADAL" clId="{58790981-B7CF-402D-868C-058D8FB94A81}" dt="2019-08-15T01:30:24.012" v="408" actId="478"/>
          <ac:spMkLst>
            <pc:docMk/>
            <pc:sldMk cId="2397816022" sldId="300"/>
            <ac:spMk id="2" creationId="{00000000-0000-0000-0000-000000000000}"/>
          </ac:spMkLst>
        </pc:spChg>
        <pc:spChg chg="del">
          <ac:chgData name="Jason Holdsworth" userId="c78b5665-14f9-4325-a568-5ce9569f344d" providerId="ADAL" clId="{58790981-B7CF-402D-868C-058D8FB94A81}" dt="2019-08-15T01:30:22.053" v="407" actId="478"/>
          <ac:spMkLst>
            <pc:docMk/>
            <pc:sldMk cId="2397816022" sldId="300"/>
            <ac:spMk id="3" creationId="{00000000-0000-0000-0000-000000000000}"/>
          </ac:spMkLst>
        </pc:spChg>
        <pc:picChg chg="mod">
          <ac:chgData name="Jason Holdsworth" userId="c78b5665-14f9-4325-a568-5ce9569f344d" providerId="ADAL" clId="{58790981-B7CF-402D-868C-058D8FB94A81}" dt="2019-08-15T01:30:27.468" v="409" actId="14100"/>
          <ac:picMkLst>
            <pc:docMk/>
            <pc:sldMk cId="2397816022" sldId="300"/>
            <ac:picMk id="4" creationId="{00000000-0000-0000-0000-000000000000}"/>
          </ac:picMkLst>
        </pc:picChg>
      </pc:sldChg>
      <pc:sldChg chg="modSp del">
        <pc:chgData name="Jason Holdsworth" userId="c78b5665-14f9-4325-a568-5ce9569f344d" providerId="ADAL" clId="{58790981-B7CF-402D-868C-058D8FB94A81}" dt="2019-08-15T01:38:35.312" v="528" actId="2696"/>
        <pc:sldMkLst>
          <pc:docMk/>
          <pc:sldMk cId="926675186" sldId="301"/>
        </pc:sldMkLst>
        <pc:graphicFrameChg chg="mod">
          <ac:chgData name="Jason Holdsworth" userId="c78b5665-14f9-4325-a568-5ce9569f344d" providerId="ADAL" clId="{58790981-B7CF-402D-868C-058D8FB94A81}" dt="2019-08-15T01:15:42.647" v="13"/>
          <ac:graphicFrameMkLst>
            <pc:docMk/>
            <pc:sldMk cId="926675186" sldId="301"/>
            <ac:graphicFrameMk id="4" creationId="{00000000-0000-0000-0000-000000000000}"/>
          </ac:graphicFrameMkLst>
        </pc:graphicFrameChg>
      </pc:sldChg>
      <pc:sldChg chg="modSp del">
        <pc:chgData name="Jason Holdsworth" userId="c78b5665-14f9-4325-a568-5ce9569f344d" providerId="ADAL" clId="{58790981-B7CF-402D-868C-058D8FB94A81}" dt="2019-08-15T01:30:40.578" v="410" actId="2696"/>
        <pc:sldMkLst>
          <pc:docMk/>
          <pc:sldMk cId="2036634506" sldId="302"/>
        </pc:sldMkLst>
        <pc:graphicFrameChg chg="mod">
          <ac:chgData name="Jason Holdsworth" userId="c78b5665-14f9-4325-a568-5ce9569f344d" providerId="ADAL" clId="{58790981-B7CF-402D-868C-058D8FB94A81}" dt="2019-08-15T01:15:42.647" v="13"/>
          <ac:graphicFrameMkLst>
            <pc:docMk/>
            <pc:sldMk cId="2036634506" sldId="302"/>
            <ac:graphicFrameMk id="4" creationId="{00000000-0000-0000-0000-000000000000}"/>
          </ac:graphicFrameMkLst>
        </pc:graphicFrameChg>
      </pc:sldChg>
      <pc:sldChg chg="modSp del">
        <pc:chgData name="Jason Holdsworth" userId="c78b5665-14f9-4325-a568-5ce9569f344d" providerId="ADAL" clId="{58790981-B7CF-402D-868C-058D8FB94A81}" dt="2019-08-15T01:32:03.099" v="421" actId="2696"/>
        <pc:sldMkLst>
          <pc:docMk/>
          <pc:sldMk cId="2823686389" sldId="303"/>
        </pc:sldMkLst>
        <pc:graphicFrameChg chg="mod">
          <ac:chgData name="Jason Holdsworth" userId="c78b5665-14f9-4325-a568-5ce9569f344d" providerId="ADAL" clId="{58790981-B7CF-402D-868C-058D8FB94A81}" dt="2019-08-15T01:15:42.647" v="13"/>
          <ac:graphicFrameMkLst>
            <pc:docMk/>
            <pc:sldMk cId="2823686389" sldId="303"/>
            <ac:graphicFrameMk id="4" creationId="{00000000-0000-0000-0000-000000000000}"/>
          </ac:graphicFrameMkLst>
        </pc:graphicFrameChg>
      </pc:sldChg>
      <pc:sldChg chg="modSp del">
        <pc:chgData name="Jason Holdsworth" userId="c78b5665-14f9-4325-a568-5ce9569f344d" providerId="ADAL" clId="{58790981-B7CF-402D-868C-058D8FB94A81}" dt="2019-08-15T01:32:26.529" v="423" actId="2696"/>
        <pc:sldMkLst>
          <pc:docMk/>
          <pc:sldMk cId="908483420" sldId="304"/>
        </pc:sldMkLst>
        <pc:graphicFrameChg chg="mod">
          <ac:chgData name="Jason Holdsworth" userId="c78b5665-14f9-4325-a568-5ce9569f344d" providerId="ADAL" clId="{58790981-B7CF-402D-868C-058D8FB94A81}" dt="2019-08-15T01:15:42.647" v="13"/>
          <ac:graphicFrameMkLst>
            <pc:docMk/>
            <pc:sldMk cId="908483420" sldId="304"/>
            <ac:graphicFrameMk id="4" creationId="{00000000-0000-0000-0000-000000000000}"/>
          </ac:graphicFrameMkLst>
        </pc:graphicFrameChg>
      </pc:sldChg>
      <pc:sldChg chg="modSp del">
        <pc:chgData name="Jason Holdsworth" userId="c78b5665-14f9-4325-a568-5ce9569f344d" providerId="ADAL" clId="{58790981-B7CF-402D-868C-058D8FB94A81}" dt="2019-08-15T01:32:42.995" v="426" actId="2696"/>
        <pc:sldMkLst>
          <pc:docMk/>
          <pc:sldMk cId="2186644144" sldId="305"/>
        </pc:sldMkLst>
        <pc:graphicFrameChg chg="mod">
          <ac:chgData name="Jason Holdsworth" userId="c78b5665-14f9-4325-a568-5ce9569f344d" providerId="ADAL" clId="{58790981-B7CF-402D-868C-058D8FB94A81}" dt="2019-08-15T01:15:42.647" v="13"/>
          <ac:graphicFrameMkLst>
            <pc:docMk/>
            <pc:sldMk cId="2186644144" sldId="305"/>
            <ac:graphicFrameMk id="4" creationId="{00000000-0000-0000-0000-000000000000}"/>
          </ac:graphicFrameMkLst>
        </pc:graphicFrameChg>
      </pc:sldChg>
      <pc:sldChg chg="delSp del">
        <pc:chgData name="Jason Holdsworth" userId="c78b5665-14f9-4325-a568-5ce9569f344d" providerId="ADAL" clId="{58790981-B7CF-402D-868C-058D8FB94A81}" dt="2019-08-15T01:38:26.537" v="527" actId="2696"/>
        <pc:sldMkLst>
          <pc:docMk/>
          <pc:sldMk cId="2935038654" sldId="306"/>
        </pc:sldMkLst>
        <pc:spChg chg="del">
          <ac:chgData name="Jason Holdsworth" userId="c78b5665-14f9-4325-a568-5ce9569f344d" providerId="ADAL" clId="{58790981-B7CF-402D-868C-058D8FB94A81}" dt="2019-08-15T01:29:54.349" v="399" actId="478"/>
          <ac:spMkLst>
            <pc:docMk/>
            <pc:sldMk cId="2935038654" sldId="306"/>
            <ac:spMk id="5" creationId="{00000000-0000-0000-0000-000000000000}"/>
          </ac:spMkLst>
        </pc:spChg>
      </pc:sldChg>
      <pc:sldChg chg="del">
        <pc:chgData name="Jason Holdsworth" userId="c78b5665-14f9-4325-a568-5ce9569f344d" providerId="ADAL" clId="{58790981-B7CF-402D-868C-058D8FB94A81}" dt="2019-08-15T01:32:45.407" v="427" actId="2696"/>
        <pc:sldMkLst>
          <pc:docMk/>
          <pc:sldMk cId="2322292172" sldId="308"/>
        </pc:sldMkLst>
      </pc:sldChg>
      <pc:sldChg chg="modSp del">
        <pc:chgData name="Jason Holdsworth" userId="c78b5665-14f9-4325-a568-5ce9569f344d" providerId="ADAL" clId="{58790981-B7CF-402D-868C-058D8FB94A81}" dt="2019-08-15T01:32:46.559" v="428" actId="2696"/>
        <pc:sldMkLst>
          <pc:docMk/>
          <pc:sldMk cId="1526675854" sldId="309"/>
        </pc:sldMkLst>
        <pc:graphicFrameChg chg="mod">
          <ac:chgData name="Jason Holdsworth" userId="c78b5665-14f9-4325-a568-5ce9569f344d" providerId="ADAL" clId="{58790981-B7CF-402D-868C-058D8FB94A81}" dt="2019-08-15T01:15:42.647" v="13"/>
          <ac:graphicFrameMkLst>
            <pc:docMk/>
            <pc:sldMk cId="1526675854" sldId="309"/>
            <ac:graphicFrameMk id="4" creationId="{00000000-0000-0000-0000-000000000000}"/>
          </ac:graphicFrameMkLst>
        </pc:graphicFrameChg>
      </pc:sldChg>
      <pc:sldChg chg="modSp">
        <pc:chgData name="Jason Holdsworth" userId="c78b5665-14f9-4325-a568-5ce9569f344d" providerId="ADAL" clId="{58790981-B7CF-402D-868C-058D8FB94A81}" dt="2019-08-15T01:50:35.085" v="588" actId="313"/>
        <pc:sldMkLst>
          <pc:docMk/>
          <pc:sldMk cId="1178862538" sldId="310"/>
        </pc:sldMkLst>
        <pc:spChg chg="mod">
          <ac:chgData name="Jason Holdsworth" userId="c78b5665-14f9-4325-a568-5ce9569f344d" providerId="ADAL" clId="{58790981-B7CF-402D-868C-058D8FB94A81}" dt="2019-08-15T01:32:58.839" v="449" actId="20577"/>
          <ac:spMkLst>
            <pc:docMk/>
            <pc:sldMk cId="1178862538" sldId="310"/>
            <ac:spMk id="2" creationId="{00000000-0000-0000-0000-000000000000}"/>
          </ac:spMkLst>
        </pc:spChg>
        <pc:spChg chg="mod">
          <ac:chgData name="Jason Holdsworth" userId="c78b5665-14f9-4325-a568-5ce9569f344d" providerId="ADAL" clId="{58790981-B7CF-402D-868C-058D8FB94A81}" dt="2019-08-15T01:50:35.085" v="588" actId="313"/>
          <ac:spMkLst>
            <pc:docMk/>
            <pc:sldMk cId="1178862538" sldId="310"/>
            <ac:spMk id="3" creationId="{00000000-0000-0000-0000-000000000000}"/>
          </ac:spMkLst>
        </pc:spChg>
      </pc:sldChg>
      <pc:sldChg chg="addSp delSp modSp">
        <pc:chgData name="Jason Holdsworth" userId="c78b5665-14f9-4325-a568-5ce9569f344d" providerId="ADAL" clId="{58790981-B7CF-402D-868C-058D8FB94A81}" dt="2019-08-15T01:33:35.033" v="458" actId="14100"/>
        <pc:sldMkLst>
          <pc:docMk/>
          <pc:sldMk cId="1007401005" sldId="313"/>
        </pc:sldMkLst>
        <pc:spChg chg="del">
          <ac:chgData name="Jason Holdsworth" userId="c78b5665-14f9-4325-a568-5ce9569f344d" providerId="ADAL" clId="{58790981-B7CF-402D-868C-058D8FB94A81}" dt="2019-08-15T01:33:20.980" v="452" actId="478"/>
          <ac:spMkLst>
            <pc:docMk/>
            <pc:sldMk cId="1007401005" sldId="313"/>
            <ac:spMk id="2" creationId="{00000000-0000-0000-0000-000000000000}"/>
          </ac:spMkLst>
        </pc:spChg>
        <pc:spChg chg="add del mod">
          <ac:chgData name="Jason Holdsworth" userId="c78b5665-14f9-4325-a568-5ce9569f344d" providerId="ADAL" clId="{58790981-B7CF-402D-868C-058D8FB94A81}" dt="2019-08-15T01:33:24.236" v="454" actId="478"/>
          <ac:spMkLst>
            <pc:docMk/>
            <pc:sldMk cId="1007401005" sldId="313"/>
            <ac:spMk id="3" creationId="{A6813EA1-E10F-472F-93B0-CD81B85F1863}"/>
          </ac:spMkLst>
        </pc:spChg>
        <pc:graphicFrameChg chg="add del mod">
          <ac:chgData name="Jason Holdsworth" userId="c78b5665-14f9-4325-a568-5ce9569f344d" providerId="ADAL" clId="{58790981-B7CF-402D-868C-058D8FB94A81}" dt="2019-08-15T01:33:35.033" v="458" actId="14100"/>
          <ac:graphicFrameMkLst>
            <pc:docMk/>
            <pc:sldMk cId="1007401005" sldId="313"/>
            <ac:graphicFrameMk id="7" creationId="{00000000-0000-0000-0000-000000000000}"/>
          </ac:graphicFrameMkLst>
        </pc:graphicFrameChg>
      </pc:sldChg>
      <pc:sldChg chg="modSp">
        <pc:chgData name="Jason Holdsworth" userId="c78b5665-14f9-4325-a568-5ce9569f344d" providerId="ADAL" clId="{58790981-B7CF-402D-868C-058D8FB94A81}" dt="2019-08-15T01:15:43.243" v="25" actId="27636"/>
        <pc:sldMkLst>
          <pc:docMk/>
          <pc:sldMk cId="552366585" sldId="315"/>
        </pc:sldMkLst>
        <pc:spChg chg="mod">
          <ac:chgData name="Jason Holdsworth" userId="c78b5665-14f9-4325-a568-5ce9569f344d" providerId="ADAL" clId="{58790981-B7CF-402D-868C-058D8FB94A81}" dt="2019-08-15T01:15:43.243" v="25" actId="27636"/>
          <ac:spMkLst>
            <pc:docMk/>
            <pc:sldMk cId="552366585" sldId="315"/>
            <ac:spMk id="3" creationId="{00000000-0000-0000-0000-000000000000}"/>
          </ac:spMkLst>
        </pc:spChg>
      </pc:sldChg>
      <pc:sldChg chg="modSp del">
        <pc:chgData name="Jason Holdsworth" userId="c78b5665-14f9-4325-a568-5ce9569f344d" providerId="ADAL" clId="{58790981-B7CF-402D-868C-058D8FB94A81}" dt="2019-08-15T01:34:07.320" v="459" actId="2696"/>
        <pc:sldMkLst>
          <pc:docMk/>
          <pc:sldMk cId="1937289306" sldId="325"/>
        </pc:sldMkLst>
        <pc:graphicFrameChg chg="mod">
          <ac:chgData name="Jason Holdsworth" userId="c78b5665-14f9-4325-a568-5ce9569f344d" providerId="ADAL" clId="{58790981-B7CF-402D-868C-058D8FB94A81}" dt="2019-08-15T01:15:42.647" v="13"/>
          <ac:graphicFrameMkLst>
            <pc:docMk/>
            <pc:sldMk cId="1937289306" sldId="325"/>
            <ac:graphicFrameMk id="4" creationId="{00000000-0000-0000-0000-000000000000}"/>
          </ac:graphicFrameMkLst>
        </pc:graphicFrameChg>
      </pc:sldChg>
      <pc:sldChg chg="modSp">
        <pc:chgData name="Jason Holdsworth" userId="c78b5665-14f9-4325-a568-5ce9569f344d" providerId="ADAL" clId="{58790981-B7CF-402D-868C-058D8FB94A81}" dt="2019-08-15T01:34:13.757" v="460" actId="14100"/>
        <pc:sldMkLst>
          <pc:docMk/>
          <pc:sldMk cId="2185140005" sldId="326"/>
        </pc:sldMkLst>
        <pc:picChg chg="mod">
          <ac:chgData name="Jason Holdsworth" userId="c78b5665-14f9-4325-a568-5ce9569f344d" providerId="ADAL" clId="{58790981-B7CF-402D-868C-058D8FB94A81}" dt="2019-08-15T01:34:13.757" v="460" actId="14100"/>
          <ac:picMkLst>
            <pc:docMk/>
            <pc:sldMk cId="2185140005" sldId="326"/>
            <ac:picMk id="4" creationId="{00000000-0000-0000-0000-000000000000}"/>
          </ac:picMkLst>
        </pc:picChg>
      </pc:sldChg>
      <pc:sldChg chg="modSp">
        <pc:chgData name="Jason Holdsworth" userId="c78b5665-14f9-4325-a568-5ce9569f344d" providerId="ADAL" clId="{58790981-B7CF-402D-868C-058D8FB94A81}" dt="2019-08-15T01:15:43.303" v="26" actId="27636"/>
        <pc:sldMkLst>
          <pc:docMk/>
          <pc:sldMk cId="908950784" sldId="330"/>
        </pc:sldMkLst>
        <pc:spChg chg="mod">
          <ac:chgData name="Jason Holdsworth" userId="c78b5665-14f9-4325-a568-5ce9569f344d" providerId="ADAL" clId="{58790981-B7CF-402D-868C-058D8FB94A81}" dt="2019-08-15T01:15:43.303" v="26" actId="27636"/>
          <ac:spMkLst>
            <pc:docMk/>
            <pc:sldMk cId="908950784" sldId="330"/>
            <ac:spMk id="3" creationId="{00000000-0000-0000-0000-000000000000}"/>
          </ac:spMkLst>
        </pc:spChg>
      </pc:sldChg>
      <pc:sldChg chg="modSp del">
        <pc:chgData name="Jason Holdsworth" userId="c78b5665-14f9-4325-a568-5ce9569f344d" providerId="ADAL" clId="{58790981-B7CF-402D-868C-058D8FB94A81}" dt="2019-08-15T01:34:25.921" v="461" actId="2696"/>
        <pc:sldMkLst>
          <pc:docMk/>
          <pc:sldMk cId="1391261494" sldId="332"/>
        </pc:sldMkLst>
        <pc:graphicFrameChg chg="mod">
          <ac:chgData name="Jason Holdsworth" userId="c78b5665-14f9-4325-a568-5ce9569f344d" providerId="ADAL" clId="{58790981-B7CF-402D-868C-058D8FB94A81}" dt="2019-08-15T01:15:42.647" v="13"/>
          <ac:graphicFrameMkLst>
            <pc:docMk/>
            <pc:sldMk cId="1391261494" sldId="332"/>
            <ac:graphicFrameMk id="4" creationId="{00000000-0000-0000-0000-000000000000}"/>
          </ac:graphicFrameMkLst>
        </pc:graphicFrameChg>
      </pc:sldChg>
      <pc:sldChg chg="modSp">
        <pc:chgData name="Jason Holdsworth" userId="c78b5665-14f9-4325-a568-5ce9569f344d" providerId="ADAL" clId="{58790981-B7CF-402D-868C-058D8FB94A81}" dt="2019-08-15T01:15:42.647" v="13"/>
        <pc:sldMkLst>
          <pc:docMk/>
          <pc:sldMk cId="2133621187" sldId="333"/>
        </pc:sldMkLst>
        <pc:picChg chg="mod">
          <ac:chgData name="Jason Holdsworth" userId="c78b5665-14f9-4325-a568-5ce9569f344d" providerId="ADAL" clId="{58790981-B7CF-402D-868C-058D8FB94A81}" dt="2019-08-15T01:15:42.647" v="13"/>
          <ac:picMkLst>
            <pc:docMk/>
            <pc:sldMk cId="2133621187" sldId="333"/>
            <ac:picMk id="4" creationId="{00000000-0000-0000-0000-000000000000}"/>
          </ac:picMkLst>
        </pc:picChg>
      </pc:sldChg>
      <pc:sldChg chg="modSp">
        <pc:chgData name="Jason Holdsworth" userId="c78b5665-14f9-4325-a568-5ce9569f344d" providerId="ADAL" clId="{58790981-B7CF-402D-868C-058D8FB94A81}" dt="2019-08-15T01:15:43.329" v="27" actId="27636"/>
        <pc:sldMkLst>
          <pc:docMk/>
          <pc:sldMk cId="3256280751" sldId="335"/>
        </pc:sldMkLst>
        <pc:spChg chg="mod">
          <ac:chgData name="Jason Holdsworth" userId="c78b5665-14f9-4325-a568-5ce9569f344d" providerId="ADAL" clId="{58790981-B7CF-402D-868C-058D8FB94A81}" dt="2019-08-15T01:15:43.329" v="27" actId="27636"/>
          <ac:spMkLst>
            <pc:docMk/>
            <pc:sldMk cId="3256280751" sldId="335"/>
            <ac:spMk id="3" creationId="{00000000-0000-0000-0000-000000000000}"/>
          </ac:spMkLst>
        </pc:spChg>
      </pc:sldChg>
      <pc:sldChg chg="modSp">
        <pc:chgData name="Jason Holdsworth" userId="c78b5665-14f9-4325-a568-5ce9569f344d" providerId="ADAL" clId="{58790981-B7CF-402D-868C-058D8FB94A81}" dt="2019-08-15T01:34:41.016" v="464" actId="20577"/>
        <pc:sldMkLst>
          <pc:docMk/>
          <pc:sldMk cId="2019817242" sldId="338"/>
        </pc:sldMkLst>
        <pc:spChg chg="mod">
          <ac:chgData name="Jason Holdsworth" userId="c78b5665-14f9-4325-a568-5ce9569f344d" providerId="ADAL" clId="{58790981-B7CF-402D-868C-058D8FB94A81}" dt="2019-08-15T01:34:41.016" v="464" actId="20577"/>
          <ac:spMkLst>
            <pc:docMk/>
            <pc:sldMk cId="2019817242" sldId="338"/>
            <ac:spMk id="2" creationId="{00000000-0000-0000-0000-000000000000}"/>
          </ac:spMkLst>
        </pc:spChg>
      </pc:sldChg>
      <pc:sldChg chg="modSp">
        <pc:chgData name="Jason Holdsworth" userId="c78b5665-14f9-4325-a568-5ce9569f344d" providerId="ADAL" clId="{58790981-B7CF-402D-868C-058D8FB94A81}" dt="2019-08-15T01:34:50.084" v="466" actId="6549"/>
        <pc:sldMkLst>
          <pc:docMk/>
          <pc:sldMk cId="2294060731" sldId="339"/>
        </pc:sldMkLst>
        <pc:spChg chg="mod">
          <ac:chgData name="Jason Holdsworth" userId="c78b5665-14f9-4325-a568-5ce9569f344d" providerId="ADAL" clId="{58790981-B7CF-402D-868C-058D8FB94A81}" dt="2019-08-15T01:34:50.084" v="466" actId="6549"/>
          <ac:spMkLst>
            <pc:docMk/>
            <pc:sldMk cId="2294060731" sldId="339"/>
            <ac:spMk id="2" creationId="{00000000-0000-0000-0000-000000000000}"/>
          </ac:spMkLst>
        </pc:spChg>
        <pc:spChg chg="mod">
          <ac:chgData name="Jason Holdsworth" userId="c78b5665-14f9-4325-a568-5ce9569f344d" providerId="ADAL" clId="{58790981-B7CF-402D-868C-058D8FB94A81}" dt="2019-08-15T01:15:43.362" v="28" actId="27636"/>
          <ac:spMkLst>
            <pc:docMk/>
            <pc:sldMk cId="2294060731" sldId="339"/>
            <ac:spMk id="3" creationId="{00000000-0000-0000-0000-000000000000}"/>
          </ac:spMkLst>
        </pc:spChg>
      </pc:sldChg>
      <pc:sldChg chg="modSp del">
        <pc:chgData name="Jason Holdsworth" userId="c78b5665-14f9-4325-a568-5ce9569f344d" providerId="ADAL" clId="{58790981-B7CF-402D-868C-058D8FB94A81}" dt="2019-08-15T01:34:59.446" v="467" actId="2696"/>
        <pc:sldMkLst>
          <pc:docMk/>
          <pc:sldMk cId="4152798586" sldId="342"/>
        </pc:sldMkLst>
        <pc:graphicFrameChg chg="mod">
          <ac:chgData name="Jason Holdsworth" userId="c78b5665-14f9-4325-a568-5ce9569f344d" providerId="ADAL" clId="{58790981-B7CF-402D-868C-058D8FB94A81}" dt="2019-08-15T01:15:42.647" v="13"/>
          <ac:graphicFrameMkLst>
            <pc:docMk/>
            <pc:sldMk cId="4152798586" sldId="342"/>
            <ac:graphicFrameMk id="4" creationId="{00000000-0000-0000-0000-000000000000}"/>
          </ac:graphicFrameMkLst>
        </pc:graphicFrameChg>
      </pc:sldChg>
      <pc:sldChg chg="modSp">
        <pc:chgData name="Jason Holdsworth" userId="c78b5665-14f9-4325-a568-5ce9569f344d" providerId="ADAL" clId="{58790981-B7CF-402D-868C-058D8FB94A81}" dt="2019-08-15T01:35:04.516" v="468" actId="14100"/>
        <pc:sldMkLst>
          <pc:docMk/>
          <pc:sldMk cId="4259895566" sldId="343"/>
        </pc:sldMkLst>
        <pc:picChg chg="mod">
          <ac:chgData name="Jason Holdsworth" userId="c78b5665-14f9-4325-a568-5ce9569f344d" providerId="ADAL" clId="{58790981-B7CF-402D-868C-058D8FB94A81}" dt="2019-08-15T01:35:04.516" v="468" actId="14100"/>
          <ac:picMkLst>
            <pc:docMk/>
            <pc:sldMk cId="4259895566" sldId="343"/>
            <ac:picMk id="4" creationId="{00000000-0000-0000-0000-000000000000}"/>
          </ac:picMkLst>
        </pc:picChg>
      </pc:sldChg>
      <pc:sldChg chg="modSp">
        <pc:chgData name="Jason Holdsworth" userId="c78b5665-14f9-4325-a568-5ce9569f344d" providerId="ADAL" clId="{58790981-B7CF-402D-868C-058D8FB94A81}" dt="2019-08-15T01:35:20.439" v="477" actId="20577"/>
        <pc:sldMkLst>
          <pc:docMk/>
          <pc:sldMk cId="3540730223" sldId="345"/>
        </pc:sldMkLst>
        <pc:spChg chg="mod">
          <ac:chgData name="Jason Holdsworth" userId="c78b5665-14f9-4325-a568-5ce9569f344d" providerId="ADAL" clId="{58790981-B7CF-402D-868C-058D8FB94A81}" dt="2019-08-15T01:35:20.439" v="477" actId="20577"/>
          <ac:spMkLst>
            <pc:docMk/>
            <pc:sldMk cId="3540730223" sldId="345"/>
            <ac:spMk id="2" creationId="{00000000-0000-0000-0000-000000000000}"/>
          </ac:spMkLst>
        </pc:spChg>
      </pc:sldChg>
      <pc:sldChg chg="delSp modSp">
        <pc:chgData name="Jason Holdsworth" userId="c78b5665-14f9-4325-a568-5ce9569f344d" providerId="ADAL" clId="{58790981-B7CF-402D-868C-058D8FB94A81}" dt="2019-08-15T01:35:30.020" v="480" actId="14100"/>
        <pc:sldMkLst>
          <pc:docMk/>
          <pc:sldMk cId="1578814281" sldId="346"/>
        </pc:sldMkLst>
        <pc:spChg chg="del">
          <ac:chgData name="Jason Holdsworth" userId="c78b5665-14f9-4325-a568-5ce9569f344d" providerId="ADAL" clId="{58790981-B7CF-402D-868C-058D8FB94A81}" dt="2019-08-15T01:35:27.172" v="479" actId="478"/>
          <ac:spMkLst>
            <pc:docMk/>
            <pc:sldMk cId="1578814281" sldId="346"/>
            <ac:spMk id="2" creationId="{00000000-0000-0000-0000-000000000000}"/>
          </ac:spMkLst>
        </pc:spChg>
        <pc:spChg chg="del">
          <ac:chgData name="Jason Holdsworth" userId="c78b5665-14f9-4325-a568-5ce9569f344d" providerId="ADAL" clId="{58790981-B7CF-402D-868C-058D8FB94A81}" dt="2019-08-15T01:35:25.669" v="478" actId="478"/>
          <ac:spMkLst>
            <pc:docMk/>
            <pc:sldMk cId="1578814281" sldId="346"/>
            <ac:spMk id="3" creationId="{00000000-0000-0000-0000-000000000000}"/>
          </ac:spMkLst>
        </pc:spChg>
        <pc:picChg chg="mod">
          <ac:chgData name="Jason Holdsworth" userId="c78b5665-14f9-4325-a568-5ce9569f344d" providerId="ADAL" clId="{58790981-B7CF-402D-868C-058D8FB94A81}" dt="2019-08-15T01:35:30.020" v="480" actId="14100"/>
          <ac:picMkLst>
            <pc:docMk/>
            <pc:sldMk cId="1578814281" sldId="346"/>
            <ac:picMk id="4" creationId="{00000000-0000-0000-0000-000000000000}"/>
          </ac:picMkLst>
        </pc:picChg>
      </pc:sldChg>
      <pc:sldChg chg="modSp del">
        <pc:chgData name="Jason Holdsworth" userId="c78b5665-14f9-4325-a568-5ce9569f344d" providerId="ADAL" clId="{58790981-B7CF-402D-868C-058D8FB94A81}" dt="2019-08-15T01:35:33.119" v="481" actId="2696"/>
        <pc:sldMkLst>
          <pc:docMk/>
          <pc:sldMk cId="129728101" sldId="347"/>
        </pc:sldMkLst>
        <pc:graphicFrameChg chg="mod">
          <ac:chgData name="Jason Holdsworth" userId="c78b5665-14f9-4325-a568-5ce9569f344d" providerId="ADAL" clId="{58790981-B7CF-402D-868C-058D8FB94A81}" dt="2019-08-15T01:15:42.647" v="13"/>
          <ac:graphicFrameMkLst>
            <pc:docMk/>
            <pc:sldMk cId="129728101" sldId="347"/>
            <ac:graphicFrameMk id="4" creationId="{00000000-0000-0000-0000-000000000000}"/>
          </ac:graphicFrameMkLst>
        </pc:graphicFrameChg>
      </pc:sldChg>
      <pc:sldChg chg="modSp">
        <pc:chgData name="Jason Holdsworth" userId="c78b5665-14f9-4325-a568-5ce9569f344d" providerId="ADAL" clId="{58790981-B7CF-402D-868C-058D8FB94A81}" dt="2019-08-15T01:15:43.394" v="29" actId="27636"/>
        <pc:sldMkLst>
          <pc:docMk/>
          <pc:sldMk cId="2017256274" sldId="348"/>
        </pc:sldMkLst>
        <pc:spChg chg="mod">
          <ac:chgData name="Jason Holdsworth" userId="c78b5665-14f9-4325-a568-5ce9569f344d" providerId="ADAL" clId="{58790981-B7CF-402D-868C-058D8FB94A81}" dt="2019-08-15T01:15:43.394" v="29" actId="27636"/>
          <ac:spMkLst>
            <pc:docMk/>
            <pc:sldMk cId="2017256274" sldId="348"/>
            <ac:spMk id="3" creationId="{00000000-0000-0000-0000-000000000000}"/>
          </ac:spMkLst>
        </pc:spChg>
      </pc:sldChg>
      <pc:sldChg chg="del">
        <pc:chgData name="Jason Holdsworth" userId="c78b5665-14f9-4325-a568-5ce9569f344d" providerId="ADAL" clId="{58790981-B7CF-402D-868C-058D8FB94A81}" dt="2019-08-15T01:33:14.923" v="450" actId="2696"/>
        <pc:sldMkLst>
          <pc:docMk/>
          <pc:sldMk cId="899559513" sldId="350"/>
        </pc:sldMkLst>
      </pc:sldChg>
      <pc:sldChg chg="modSp del">
        <pc:chgData name="Jason Holdsworth" userId="c78b5665-14f9-4325-a568-5ce9569f344d" providerId="ADAL" clId="{58790981-B7CF-402D-868C-058D8FB94A81}" dt="2019-08-15T01:33:16.442" v="451" actId="2696"/>
        <pc:sldMkLst>
          <pc:docMk/>
          <pc:sldMk cId="3325683505" sldId="351"/>
        </pc:sldMkLst>
        <pc:graphicFrameChg chg="mod">
          <ac:chgData name="Jason Holdsworth" userId="c78b5665-14f9-4325-a568-5ce9569f344d" providerId="ADAL" clId="{58790981-B7CF-402D-868C-058D8FB94A81}" dt="2019-08-15T01:15:42.647" v="13"/>
          <ac:graphicFrameMkLst>
            <pc:docMk/>
            <pc:sldMk cId="3325683505" sldId="351"/>
            <ac:graphicFrameMk id="4" creationId="{00000000-0000-0000-0000-000000000000}"/>
          </ac:graphicFrameMkLst>
        </pc:graphicFrameChg>
      </pc:sldChg>
      <pc:sldChg chg="modSp del">
        <pc:chgData name="Jason Holdsworth" userId="c78b5665-14f9-4325-a568-5ce9569f344d" providerId="ADAL" clId="{58790981-B7CF-402D-868C-058D8FB94A81}" dt="2019-08-15T01:35:58.791" v="482" actId="2696"/>
        <pc:sldMkLst>
          <pc:docMk/>
          <pc:sldMk cId="2699526797" sldId="352"/>
        </pc:sldMkLst>
        <pc:picChg chg="mod">
          <ac:chgData name="Jason Holdsworth" userId="c78b5665-14f9-4325-a568-5ce9569f344d" providerId="ADAL" clId="{58790981-B7CF-402D-868C-058D8FB94A81}" dt="2019-08-15T01:15:42.647" v="13"/>
          <ac:picMkLst>
            <pc:docMk/>
            <pc:sldMk cId="2699526797" sldId="352"/>
            <ac:picMk id="1026" creationId="{00000000-0000-0000-0000-000000000000}"/>
          </ac:picMkLst>
        </pc:picChg>
      </pc:sldChg>
      <pc:sldChg chg="del">
        <pc:chgData name="Jason Holdsworth" userId="c78b5665-14f9-4325-a568-5ce9569f344d" providerId="ADAL" clId="{58790981-B7CF-402D-868C-058D8FB94A81}" dt="2019-08-15T01:35:58.808" v="483" actId="2696"/>
        <pc:sldMkLst>
          <pc:docMk/>
          <pc:sldMk cId="1333111635" sldId="354"/>
        </pc:sldMkLst>
      </pc:sldChg>
      <pc:sldChg chg="del">
        <pc:chgData name="Jason Holdsworth" userId="c78b5665-14f9-4325-a568-5ce9569f344d" providerId="ADAL" clId="{58790981-B7CF-402D-868C-058D8FB94A81}" dt="2019-08-15T01:35:58.821" v="484" actId="2696"/>
        <pc:sldMkLst>
          <pc:docMk/>
          <pc:sldMk cId="4265591174" sldId="355"/>
        </pc:sldMkLst>
      </pc:sldChg>
      <pc:sldChg chg="del">
        <pc:chgData name="Jason Holdsworth" userId="c78b5665-14f9-4325-a568-5ce9569f344d" providerId="ADAL" clId="{58790981-B7CF-402D-868C-058D8FB94A81}" dt="2019-08-15T01:35:58.831" v="485" actId="2696"/>
        <pc:sldMkLst>
          <pc:docMk/>
          <pc:sldMk cId="3211766839" sldId="356"/>
        </pc:sldMkLst>
      </pc:sldChg>
      <pc:sldChg chg="del">
        <pc:chgData name="Jason Holdsworth" userId="c78b5665-14f9-4325-a568-5ce9569f344d" providerId="ADAL" clId="{58790981-B7CF-402D-868C-058D8FB94A81}" dt="2019-08-15T01:35:58.851" v="486" actId="2696"/>
        <pc:sldMkLst>
          <pc:docMk/>
          <pc:sldMk cId="3147533131" sldId="357"/>
        </pc:sldMkLst>
      </pc:sldChg>
      <pc:sldChg chg="modSp del">
        <pc:chgData name="Jason Holdsworth" userId="c78b5665-14f9-4325-a568-5ce9569f344d" providerId="ADAL" clId="{58790981-B7CF-402D-868C-058D8FB94A81}" dt="2019-08-15T01:35:58.863" v="487" actId="2696"/>
        <pc:sldMkLst>
          <pc:docMk/>
          <pc:sldMk cId="4184368924" sldId="358"/>
        </pc:sldMkLst>
        <pc:spChg chg="mod">
          <ac:chgData name="Jason Holdsworth" userId="c78b5665-14f9-4325-a568-5ce9569f344d" providerId="ADAL" clId="{58790981-B7CF-402D-868C-058D8FB94A81}" dt="2019-08-15T01:15:43.448" v="30" actId="27636"/>
          <ac:spMkLst>
            <pc:docMk/>
            <pc:sldMk cId="4184368924" sldId="358"/>
            <ac:spMk id="3" creationId="{00000000-0000-0000-0000-000000000000}"/>
          </ac:spMkLst>
        </pc:spChg>
      </pc:sldChg>
      <pc:sldChg chg="del">
        <pc:chgData name="Jason Holdsworth" userId="c78b5665-14f9-4325-a568-5ce9569f344d" providerId="ADAL" clId="{58790981-B7CF-402D-868C-058D8FB94A81}" dt="2019-08-15T01:35:58.873" v="488" actId="2696"/>
        <pc:sldMkLst>
          <pc:docMk/>
          <pc:sldMk cId="4131770350" sldId="359"/>
        </pc:sldMkLst>
      </pc:sldChg>
      <pc:sldChg chg="modSp del">
        <pc:chgData name="Jason Holdsworth" userId="c78b5665-14f9-4325-a568-5ce9569f344d" providerId="ADAL" clId="{58790981-B7CF-402D-868C-058D8FB94A81}" dt="2019-08-15T01:35:58.890" v="489" actId="2696"/>
        <pc:sldMkLst>
          <pc:docMk/>
          <pc:sldMk cId="1313522577" sldId="360"/>
        </pc:sldMkLst>
        <pc:picChg chg="mod">
          <ac:chgData name="Jason Holdsworth" userId="c78b5665-14f9-4325-a568-5ce9569f344d" providerId="ADAL" clId="{58790981-B7CF-402D-868C-058D8FB94A81}" dt="2019-08-15T01:15:42.647" v="13"/>
          <ac:picMkLst>
            <pc:docMk/>
            <pc:sldMk cId="1313522577" sldId="360"/>
            <ac:picMk id="4" creationId="{00000000-0000-0000-0000-000000000000}"/>
          </ac:picMkLst>
        </pc:picChg>
      </pc:sldChg>
      <pc:sldChg chg="del">
        <pc:chgData name="Jason Holdsworth" userId="c78b5665-14f9-4325-a568-5ce9569f344d" providerId="ADAL" clId="{58790981-B7CF-402D-868C-058D8FB94A81}" dt="2019-08-15T01:35:58.906" v="490" actId="2696"/>
        <pc:sldMkLst>
          <pc:docMk/>
          <pc:sldMk cId="1274514309" sldId="361"/>
        </pc:sldMkLst>
      </pc:sldChg>
      <pc:sldChg chg="del">
        <pc:chgData name="Jason Holdsworth" userId="c78b5665-14f9-4325-a568-5ce9569f344d" providerId="ADAL" clId="{58790981-B7CF-402D-868C-058D8FB94A81}" dt="2019-08-15T01:35:58.921" v="491" actId="2696"/>
        <pc:sldMkLst>
          <pc:docMk/>
          <pc:sldMk cId="2771963403" sldId="362"/>
        </pc:sldMkLst>
      </pc:sldChg>
      <pc:sldChg chg="modSp del">
        <pc:chgData name="Jason Holdsworth" userId="c78b5665-14f9-4325-a568-5ce9569f344d" providerId="ADAL" clId="{58790981-B7CF-402D-868C-058D8FB94A81}" dt="2019-08-15T01:35:58.929" v="492" actId="2696"/>
        <pc:sldMkLst>
          <pc:docMk/>
          <pc:sldMk cId="4005740014" sldId="363"/>
        </pc:sldMkLst>
        <pc:spChg chg="mod">
          <ac:chgData name="Jason Holdsworth" userId="c78b5665-14f9-4325-a568-5ce9569f344d" providerId="ADAL" clId="{58790981-B7CF-402D-868C-058D8FB94A81}" dt="2019-08-15T01:15:43.481" v="31" actId="27636"/>
          <ac:spMkLst>
            <pc:docMk/>
            <pc:sldMk cId="4005740014" sldId="363"/>
            <ac:spMk id="3" creationId="{00000000-0000-0000-0000-000000000000}"/>
          </ac:spMkLst>
        </pc:spChg>
      </pc:sldChg>
      <pc:sldChg chg="del">
        <pc:chgData name="Jason Holdsworth" userId="c78b5665-14f9-4325-a568-5ce9569f344d" providerId="ADAL" clId="{58790981-B7CF-402D-868C-058D8FB94A81}" dt="2019-08-15T01:35:58.955" v="493" actId="2696"/>
        <pc:sldMkLst>
          <pc:docMk/>
          <pc:sldMk cId="3307121901" sldId="364"/>
        </pc:sldMkLst>
      </pc:sldChg>
      <pc:sldChg chg="modSp del">
        <pc:chgData name="Jason Holdsworth" userId="c78b5665-14f9-4325-a568-5ce9569f344d" providerId="ADAL" clId="{58790981-B7CF-402D-868C-058D8FB94A81}" dt="2019-08-15T01:35:58.973" v="494" actId="2696"/>
        <pc:sldMkLst>
          <pc:docMk/>
          <pc:sldMk cId="817760903" sldId="365"/>
        </pc:sldMkLst>
        <pc:spChg chg="mod">
          <ac:chgData name="Jason Holdsworth" userId="c78b5665-14f9-4325-a568-5ce9569f344d" providerId="ADAL" clId="{58790981-B7CF-402D-868C-058D8FB94A81}" dt="2019-08-15T01:15:43.513" v="32" actId="27636"/>
          <ac:spMkLst>
            <pc:docMk/>
            <pc:sldMk cId="817760903" sldId="365"/>
            <ac:spMk id="3" creationId="{00000000-0000-0000-0000-000000000000}"/>
          </ac:spMkLst>
        </pc:spChg>
      </pc:sldChg>
      <pc:sldChg chg="modSp del">
        <pc:chgData name="Jason Holdsworth" userId="c78b5665-14f9-4325-a568-5ce9569f344d" providerId="ADAL" clId="{58790981-B7CF-402D-868C-058D8FB94A81}" dt="2019-08-15T01:35:58.989" v="495" actId="2696"/>
        <pc:sldMkLst>
          <pc:docMk/>
          <pc:sldMk cId="1364488087" sldId="366"/>
        </pc:sldMkLst>
        <pc:spChg chg="mod">
          <ac:chgData name="Jason Holdsworth" userId="c78b5665-14f9-4325-a568-5ce9569f344d" providerId="ADAL" clId="{58790981-B7CF-402D-868C-058D8FB94A81}" dt="2019-08-15T01:15:43.530" v="33" actId="27636"/>
          <ac:spMkLst>
            <pc:docMk/>
            <pc:sldMk cId="1364488087" sldId="366"/>
            <ac:spMk id="3" creationId="{00000000-0000-0000-0000-000000000000}"/>
          </ac:spMkLst>
        </pc:spChg>
      </pc:sldChg>
      <pc:sldChg chg="modSp del">
        <pc:chgData name="Jason Holdsworth" userId="c78b5665-14f9-4325-a568-5ce9569f344d" providerId="ADAL" clId="{58790981-B7CF-402D-868C-058D8FB94A81}" dt="2019-08-15T01:35:58.998" v="496" actId="2696"/>
        <pc:sldMkLst>
          <pc:docMk/>
          <pc:sldMk cId="270775813" sldId="367"/>
        </pc:sldMkLst>
        <pc:spChg chg="mod">
          <ac:chgData name="Jason Holdsworth" userId="c78b5665-14f9-4325-a568-5ce9569f344d" providerId="ADAL" clId="{58790981-B7CF-402D-868C-058D8FB94A81}" dt="2019-08-15T01:15:43.548" v="34" actId="27636"/>
          <ac:spMkLst>
            <pc:docMk/>
            <pc:sldMk cId="270775813" sldId="367"/>
            <ac:spMk id="3" creationId="{00000000-0000-0000-0000-000000000000}"/>
          </ac:spMkLst>
        </pc:spChg>
      </pc:sldChg>
      <pc:sldChg chg="modSp del">
        <pc:chgData name="Jason Holdsworth" userId="c78b5665-14f9-4325-a568-5ce9569f344d" providerId="ADAL" clId="{58790981-B7CF-402D-868C-058D8FB94A81}" dt="2019-08-15T01:35:59.230" v="497" actId="2696"/>
        <pc:sldMkLst>
          <pc:docMk/>
          <pc:sldMk cId="4093074522" sldId="368"/>
        </pc:sldMkLst>
        <pc:picChg chg="mod">
          <ac:chgData name="Jason Holdsworth" userId="c78b5665-14f9-4325-a568-5ce9569f344d" providerId="ADAL" clId="{58790981-B7CF-402D-868C-058D8FB94A81}" dt="2019-08-15T01:15:42.647" v="13"/>
          <ac:picMkLst>
            <pc:docMk/>
            <pc:sldMk cId="4093074522" sldId="368"/>
            <ac:picMk id="5" creationId="{00000000-0000-0000-0000-000000000000}"/>
          </ac:picMkLst>
        </pc:picChg>
      </pc:sldChg>
      <pc:sldChg chg="del">
        <pc:chgData name="Jason Holdsworth" userId="c78b5665-14f9-4325-a568-5ce9569f344d" providerId="ADAL" clId="{58790981-B7CF-402D-868C-058D8FB94A81}" dt="2019-08-15T01:35:59.242" v="498" actId="2696"/>
        <pc:sldMkLst>
          <pc:docMk/>
          <pc:sldMk cId="59233371" sldId="369"/>
        </pc:sldMkLst>
      </pc:sldChg>
      <pc:sldChg chg="del">
        <pc:chgData name="Jason Holdsworth" userId="c78b5665-14f9-4325-a568-5ce9569f344d" providerId="ADAL" clId="{58790981-B7CF-402D-868C-058D8FB94A81}" dt="2019-08-15T01:35:59.813" v="520" actId="2696"/>
        <pc:sldMkLst>
          <pc:docMk/>
          <pc:sldMk cId="1430172474" sldId="370"/>
        </pc:sldMkLst>
      </pc:sldChg>
      <pc:sldChg chg="modSp del">
        <pc:chgData name="Jason Holdsworth" userId="c78b5665-14f9-4325-a568-5ce9569f344d" providerId="ADAL" clId="{58790981-B7CF-402D-868C-058D8FB94A81}" dt="2019-08-15T01:35:59.830" v="521" actId="2696"/>
        <pc:sldMkLst>
          <pc:docMk/>
          <pc:sldMk cId="2659884682" sldId="372"/>
        </pc:sldMkLst>
        <pc:graphicFrameChg chg="mod">
          <ac:chgData name="Jason Holdsworth" userId="c78b5665-14f9-4325-a568-5ce9569f344d" providerId="ADAL" clId="{58790981-B7CF-402D-868C-058D8FB94A81}" dt="2019-08-15T01:15:42.647" v="13"/>
          <ac:graphicFrameMkLst>
            <pc:docMk/>
            <pc:sldMk cId="2659884682" sldId="372"/>
            <ac:graphicFrameMk id="4" creationId="{00000000-0000-0000-0000-000000000000}"/>
          </ac:graphicFrameMkLst>
        </pc:graphicFrameChg>
      </pc:sldChg>
      <pc:sldChg chg="del">
        <pc:chgData name="Jason Holdsworth" userId="c78b5665-14f9-4325-a568-5ce9569f344d" providerId="ADAL" clId="{58790981-B7CF-402D-868C-058D8FB94A81}" dt="2019-08-15T01:35:59.263" v="499" actId="2696"/>
        <pc:sldMkLst>
          <pc:docMk/>
          <pc:sldMk cId="31671387" sldId="373"/>
        </pc:sldMkLst>
      </pc:sldChg>
      <pc:sldChg chg="modSp del">
        <pc:chgData name="Jason Holdsworth" userId="c78b5665-14f9-4325-a568-5ce9569f344d" providerId="ADAL" clId="{58790981-B7CF-402D-868C-058D8FB94A81}" dt="2019-08-15T01:35:59.286" v="500" actId="2696"/>
        <pc:sldMkLst>
          <pc:docMk/>
          <pc:sldMk cId="524495853" sldId="374"/>
        </pc:sldMkLst>
        <pc:spChg chg="mod">
          <ac:chgData name="Jason Holdsworth" userId="c78b5665-14f9-4325-a568-5ce9569f344d" providerId="ADAL" clId="{58790981-B7CF-402D-868C-058D8FB94A81}" dt="2019-08-15T01:15:43.576" v="35" actId="27636"/>
          <ac:spMkLst>
            <pc:docMk/>
            <pc:sldMk cId="524495853" sldId="374"/>
            <ac:spMk id="3" creationId="{00000000-0000-0000-0000-000000000000}"/>
          </ac:spMkLst>
        </pc:spChg>
      </pc:sldChg>
      <pc:sldChg chg="modSp del">
        <pc:chgData name="Jason Holdsworth" userId="c78b5665-14f9-4325-a568-5ce9569f344d" providerId="ADAL" clId="{58790981-B7CF-402D-868C-058D8FB94A81}" dt="2019-08-15T01:35:59.301" v="501" actId="2696"/>
        <pc:sldMkLst>
          <pc:docMk/>
          <pc:sldMk cId="1760187304" sldId="375"/>
        </pc:sldMkLst>
        <pc:spChg chg="mod">
          <ac:chgData name="Jason Holdsworth" userId="c78b5665-14f9-4325-a568-5ce9569f344d" providerId="ADAL" clId="{58790981-B7CF-402D-868C-058D8FB94A81}" dt="2019-08-15T01:15:43.610" v="36" actId="27636"/>
          <ac:spMkLst>
            <pc:docMk/>
            <pc:sldMk cId="1760187304" sldId="375"/>
            <ac:spMk id="3" creationId="{00000000-0000-0000-0000-000000000000}"/>
          </ac:spMkLst>
        </pc:spChg>
      </pc:sldChg>
      <pc:sldChg chg="modSp del">
        <pc:chgData name="Jason Holdsworth" userId="c78b5665-14f9-4325-a568-5ce9569f344d" providerId="ADAL" clId="{58790981-B7CF-402D-868C-058D8FB94A81}" dt="2019-08-15T01:35:59.320" v="502" actId="2696"/>
        <pc:sldMkLst>
          <pc:docMk/>
          <pc:sldMk cId="2358659738" sldId="376"/>
        </pc:sldMkLst>
        <pc:spChg chg="mod">
          <ac:chgData name="Jason Holdsworth" userId="c78b5665-14f9-4325-a568-5ce9569f344d" providerId="ADAL" clId="{58790981-B7CF-402D-868C-058D8FB94A81}" dt="2019-08-15T01:15:43.632" v="37" actId="27636"/>
          <ac:spMkLst>
            <pc:docMk/>
            <pc:sldMk cId="2358659738" sldId="376"/>
            <ac:spMk id="3" creationId="{00000000-0000-0000-0000-000000000000}"/>
          </ac:spMkLst>
        </pc:spChg>
      </pc:sldChg>
      <pc:sldChg chg="modSp del">
        <pc:chgData name="Jason Holdsworth" userId="c78b5665-14f9-4325-a568-5ce9569f344d" providerId="ADAL" clId="{58790981-B7CF-402D-868C-058D8FB94A81}" dt="2019-08-15T01:35:59.339" v="503" actId="2696"/>
        <pc:sldMkLst>
          <pc:docMk/>
          <pc:sldMk cId="172942672" sldId="377"/>
        </pc:sldMkLst>
        <pc:spChg chg="mod">
          <ac:chgData name="Jason Holdsworth" userId="c78b5665-14f9-4325-a568-5ce9569f344d" providerId="ADAL" clId="{58790981-B7CF-402D-868C-058D8FB94A81}" dt="2019-08-15T01:15:43.649" v="38" actId="27636"/>
          <ac:spMkLst>
            <pc:docMk/>
            <pc:sldMk cId="172942672" sldId="377"/>
            <ac:spMk id="3" creationId="{00000000-0000-0000-0000-000000000000}"/>
          </ac:spMkLst>
        </pc:spChg>
      </pc:sldChg>
      <pc:sldChg chg="modSp del">
        <pc:chgData name="Jason Holdsworth" userId="c78b5665-14f9-4325-a568-5ce9569f344d" providerId="ADAL" clId="{58790981-B7CF-402D-868C-058D8FB94A81}" dt="2019-08-15T01:35:59.353" v="504" actId="2696"/>
        <pc:sldMkLst>
          <pc:docMk/>
          <pc:sldMk cId="215305212" sldId="378"/>
        </pc:sldMkLst>
        <pc:spChg chg="mod">
          <ac:chgData name="Jason Holdsworth" userId="c78b5665-14f9-4325-a568-5ce9569f344d" providerId="ADAL" clId="{58790981-B7CF-402D-868C-058D8FB94A81}" dt="2019-08-15T01:15:43.669" v="39" actId="27636"/>
          <ac:spMkLst>
            <pc:docMk/>
            <pc:sldMk cId="215305212" sldId="378"/>
            <ac:spMk id="3" creationId="{00000000-0000-0000-0000-000000000000}"/>
          </ac:spMkLst>
        </pc:spChg>
      </pc:sldChg>
      <pc:sldChg chg="del">
        <pc:chgData name="Jason Holdsworth" userId="c78b5665-14f9-4325-a568-5ce9569f344d" providerId="ADAL" clId="{58790981-B7CF-402D-868C-058D8FB94A81}" dt="2019-08-15T01:35:59.371" v="505" actId="2696"/>
        <pc:sldMkLst>
          <pc:docMk/>
          <pc:sldMk cId="15096839" sldId="379"/>
        </pc:sldMkLst>
      </pc:sldChg>
      <pc:sldChg chg="modSp del">
        <pc:chgData name="Jason Holdsworth" userId="c78b5665-14f9-4325-a568-5ce9569f344d" providerId="ADAL" clId="{58790981-B7CF-402D-868C-058D8FB94A81}" dt="2019-08-15T01:35:59.384" v="506" actId="2696"/>
        <pc:sldMkLst>
          <pc:docMk/>
          <pc:sldMk cId="2426606734" sldId="380"/>
        </pc:sldMkLst>
        <pc:spChg chg="mod">
          <ac:chgData name="Jason Holdsworth" userId="c78b5665-14f9-4325-a568-5ce9569f344d" providerId="ADAL" clId="{58790981-B7CF-402D-868C-058D8FB94A81}" dt="2019-08-15T01:15:43.706" v="40" actId="27636"/>
          <ac:spMkLst>
            <pc:docMk/>
            <pc:sldMk cId="2426606734" sldId="380"/>
            <ac:spMk id="3" creationId="{00000000-0000-0000-0000-000000000000}"/>
          </ac:spMkLst>
        </pc:spChg>
      </pc:sldChg>
      <pc:sldChg chg="del">
        <pc:chgData name="Jason Holdsworth" userId="c78b5665-14f9-4325-a568-5ce9569f344d" providerId="ADAL" clId="{58790981-B7CF-402D-868C-058D8FB94A81}" dt="2019-08-15T01:35:59.395" v="507" actId="2696"/>
        <pc:sldMkLst>
          <pc:docMk/>
          <pc:sldMk cId="3659588176" sldId="381"/>
        </pc:sldMkLst>
      </pc:sldChg>
      <pc:sldChg chg="del">
        <pc:chgData name="Jason Holdsworth" userId="c78b5665-14f9-4325-a568-5ce9569f344d" providerId="ADAL" clId="{58790981-B7CF-402D-868C-058D8FB94A81}" dt="2019-08-15T01:35:59.407" v="508" actId="2696"/>
        <pc:sldMkLst>
          <pc:docMk/>
          <pc:sldMk cId="3248518363" sldId="382"/>
        </pc:sldMkLst>
      </pc:sldChg>
      <pc:sldChg chg="del">
        <pc:chgData name="Jason Holdsworth" userId="c78b5665-14f9-4325-a568-5ce9569f344d" providerId="ADAL" clId="{58790981-B7CF-402D-868C-058D8FB94A81}" dt="2019-08-15T01:35:59.422" v="509" actId="2696"/>
        <pc:sldMkLst>
          <pc:docMk/>
          <pc:sldMk cId="1275815817" sldId="383"/>
        </pc:sldMkLst>
      </pc:sldChg>
      <pc:sldChg chg="modSp del">
        <pc:chgData name="Jason Holdsworth" userId="c78b5665-14f9-4325-a568-5ce9569f344d" providerId="ADAL" clId="{58790981-B7CF-402D-868C-058D8FB94A81}" dt="2019-08-15T01:35:59.440" v="510" actId="2696"/>
        <pc:sldMkLst>
          <pc:docMk/>
          <pc:sldMk cId="2554102812" sldId="384"/>
        </pc:sldMkLst>
        <pc:spChg chg="mod">
          <ac:chgData name="Jason Holdsworth" userId="c78b5665-14f9-4325-a568-5ce9569f344d" providerId="ADAL" clId="{58790981-B7CF-402D-868C-058D8FB94A81}" dt="2019-08-15T01:15:43.728" v="41" actId="27636"/>
          <ac:spMkLst>
            <pc:docMk/>
            <pc:sldMk cId="2554102812" sldId="384"/>
            <ac:spMk id="3" creationId="{00000000-0000-0000-0000-000000000000}"/>
          </ac:spMkLst>
        </pc:spChg>
      </pc:sldChg>
      <pc:sldChg chg="modSp del">
        <pc:chgData name="Jason Holdsworth" userId="c78b5665-14f9-4325-a568-5ce9569f344d" providerId="ADAL" clId="{58790981-B7CF-402D-868C-058D8FB94A81}" dt="2019-08-15T01:35:59.458" v="511" actId="2696"/>
        <pc:sldMkLst>
          <pc:docMk/>
          <pc:sldMk cId="1491308035" sldId="385"/>
        </pc:sldMkLst>
        <pc:spChg chg="mod">
          <ac:chgData name="Jason Holdsworth" userId="c78b5665-14f9-4325-a568-5ce9569f344d" providerId="ADAL" clId="{58790981-B7CF-402D-868C-058D8FB94A81}" dt="2019-08-15T01:15:43.754" v="42" actId="27636"/>
          <ac:spMkLst>
            <pc:docMk/>
            <pc:sldMk cId="1491308035" sldId="385"/>
            <ac:spMk id="3" creationId="{00000000-0000-0000-0000-000000000000}"/>
          </ac:spMkLst>
        </pc:spChg>
      </pc:sldChg>
      <pc:sldChg chg="modSp del">
        <pc:chgData name="Jason Holdsworth" userId="c78b5665-14f9-4325-a568-5ce9569f344d" providerId="ADAL" clId="{58790981-B7CF-402D-868C-058D8FB94A81}" dt="2019-08-15T01:35:59.474" v="512" actId="2696"/>
        <pc:sldMkLst>
          <pc:docMk/>
          <pc:sldMk cId="4248261953" sldId="386"/>
        </pc:sldMkLst>
        <pc:spChg chg="mod">
          <ac:chgData name="Jason Holdsworth" userId="c78b5665-14f9-4325-a568-5ce9569f344d" providerId="ADAL" clId="{58790981-B7CF-402D-868C-058D8FB94A81}" dt="2019-08-15T01:15:43.778" v="43" actId="27636"/>
          <ac:spMkLst>
            <pc:docMk/>
            <pc:sldMk cId="4248261953" sldId="386"/>
            <ac:spMk id="3" creationId="{00000000-0000-0000-0000-000000000000}"/>
          </ac:spMkLst>
        </pc:spChg>
      </pc:sldChg>
      <pc:sldChg chg="modSp del">
        <pc:chgData name="Jason Holdsworth" userId="c78b5665-14f9-4325-a568-5ce9569f344d" providerId="ADAL" clId="{58790981-B7CF-402D-868C-058D8FB94A81}" dt="2019-08-15T01:35:59.492" v="513" actId="2696"/>
        <pc:sldMkLst>
          <pc:docMk/>
          <pc:sldMk cId="1536805112" sldId="387"/>
        </pc:sldMkLst>
        <pc:spChg chg="mod">
          <ac:chgData name="Jason Holdsworth" userId="c78b5665-14f9-4325-a568-5ce9569f344d" providerId="ADAL" clId="{58790981-B7CF-402D-868C-058D8FB94A81}" dt="2019-08-15T01:15:43.797" v="44" actId="27636"/>
          <ac:spMkLst>
            <pc:docMk/>
            <pc:sldMk cId="1536805112" sldId="387"/>
            <ac:spMk id="3" creationId="{00000000-0000-0000-0000-000000000000}"/>
          </ac:spMkLst>
        </pc:spChg>
      </pc:sldChg>
      <pc:sldChg chg="del">
        <pc:chgData name="Jason Holdsworth" userId="c78b5665-14f9-4325-a568-5ce9569f344d" providerId="ADAL" clId="{58790981-B7CF-402D-868C-058D8FB94A81}" dt="2019-08-15T01:35:59.507" v="514" actId="2696"/>
        <pc:sldMkLst>
          <pc:docMk/>
          <pc:sldMk cId="2928422739" sldId="388"/>
        </pc:sldMkLst>
      </pc:sldChg>
      <pc:sldChg chg="del">
        <pc:chgData name="Jason Holdsworth" userId="c78b5665-14f9-4325-a568-5ce9569f344d" providerId="ADAL" clId="{58790981-B7CF-402D-868C-058D8FB94A81}" dt="2019-08-15T01:35:59.517" v="515" actId="2696"/>
        <pc:sldMkLst>
          <pc:docMk/>
          <pc:sldMk cId="471389124" sldId="389"/>
        </pc:sldMkLst>
      </pc:sldChg>
      <pc:sldChg chg="modSp del">
        <pc:chgData name="Jason Holdsworth" userId="c78b5665-14f9-4325-a568-5ce9569f344d" providerId="ADAL" clId="{58790981-B7CF-402D-868C-058D8FB94A81}" dt="2019-08-15T01:35:59.745" v="516" actId="2696"/>
        <pc:sldMkLst>
          <pc:docMk/>
          <pc:sldMk cId="1619743719" sldId="390"/>
        </pc:sldMkLst>
        <pc:picChg chg="mod">
          <ac:chgData name="Jason Holdsworth" userId="c78b5665-14f9-4325-a568-5ce9569f344d" providerId="ADAL" clId="{58790981-B7CF-402D-868C-058D8FB94A81}" dt="2019-08-15T01:15:42.647" v="13"/>
          <ac:picMkLst>
            <pc:docMk/>
            <pc:sldMk cId="1619743719" sldId="390"/>
            <ac:picMk id="4" creationId="{00000000-0000-0000-0000-000000000000}"/>
          </ac:picMkLst>
        </pc:picChg>
      </pc:sldChg>
      <pc:sldChg chg="del">
        <pc:chgData name="Jason Holdsworth" userId="c78b5665-14f9-4325-a568-5ce9569f344d" providerId="ADAL" clId="{58790981-B7CF-402D-868C-058D8FB94A81}" dt="2019-08-15T01:35:59.759" v="517" actId="2696"/>
        <pc:sldMkLst>
          <pc:docMk/>
          <pc:sldMk cId="2364277806" sldId="391"/>
        </pc:sldMkLst>
      </pc:sldChg>
      <pc:sldChg chg="del">
        <pc:chgData name="Jason Holdsworth" userId="c78b5665-14f9-4325-a568-5ce9569f344d" providerId="ADAL" clId="{58790981-B7CF-402D-868C-058D8FB94A81}" dt="2019-08-15T01:35:59.772" v="518" actId="2696"/>
        <pc:sldMkLst>
          <pc:docMk/>
          <pc:sldMk cId="1187201119" sldId="392"/>
        </pc:sldMkLst>
      </pc:sldChg>
      <pc:sldChg chg="del">
        <pc:chgData name="Jason Holdsworth" userId="c78b5665-14f9-4325-a568-5ce9569f344d" providerId="ADAL" clId="{58790981-B7CF-402D-868C-058D8FB94A81}" dt="2019-08-15T01:35:59.781" v="519" actId="2696"/>
        <pc:sldMkLst>
          <pc:docMk/>
          <pc:sldMk cId="1221442652" sldId="393"/>
        </pc:sldMkLst>
      </pc:sldChg>
      <pc:sldChg chg="modSp del">
        <pc:chgData name="Jason Holdsworth" userId="c78b5665-14f9-4325-a568-5ce9569f344d" providerId="ADAL" clId="{58790981-B7CF-402D-868C-058D8FB94A81}" dt="2019-08-15T01:24:23.793" v="166" actId="2696"/>
        <pc:sldMkLst>
          <pc:docMk/>
          <pc:sldMk cId="1065978167" sldId="398"/>
        </pc:sldMkLst>
        <pc:spChg chg="mod">
          <ac:chgData name="Jason Holdsworth" userId="c78b5665-14f9-4325-a568-5ce9569f344d" providerId="ADAL" clId="{58790981-B7CF-402D-868C-058D8FB94A81}" dt="2019-08-15T01:14:20.655" v="12" actId="20577"/>
          <ac:spMkLst>
            <pc:docMk/>
            <pc:sldMk cId="1065978167" sldId="398"/>
            <ac:spMk id="2" creationId="{00000000-0000-0000-0000-000000000000}"/>
          </ac:spMkLst>
        </pc:spChg>
        <pc:graphicFrameChg chg="mod">
          <ac:chgData name="Jason Holdsworth" userId="c78b5665-14f9-4325-a568-5ce9569f344d" providerId="ADAL" clId="{58790981-B7CF-402D-868C-058D8FB94A81}" dt="2019-08-15T01:15:42.647" v="13"/>
          <ac:graphicFrameMkLst>
            <pc:docMk/>
            <pc:sldMk cId="1065978167" sldId="398"/>
            <ac:graphicFrameMk id="4" creationId="{00000000-0000-0000-0000-000000000000}"/>
          </ac:graphicFrameMkLst>
        </pc:graphicFrameChg>
      </pc:sldChg>
      <pc:sldChg chg="addSp delSp modSp modNotesTx">
        <pc:chgData name="Jason Holdsworth" userId="c78b5665-14f9-4325-a568-5ce9569f344d" providerId="ADAL" clId="{58790981-B7CF-402D-868C-058D8FB94A81}" dt="2019-08-15T01:48:43.274" v="586" actId="404"/>
        <pc:sldMkLst>
          <pc:docMk/>
          <pc:sldMk cId="824215644" sldId="399"/>
        </pc:sldMkLst>
        <pc:spChg chg="mod">
          <ac:chgData name="Jason Holdsworth" userId="c78b5665-14f9-4325-a568-5ce9569f344d" providerId="ADAL" clId="{58790981-B7CF-402D-868C-058D8FB94A81}" dt="2019-08-15T01:48:43.274" v="586" actId="404"/>
          <ac:spMkLst>
            <pc:docMk/>
            <pc:sldMk cId="824215644" sldId="399"/>
            <ac:spMk id="2" creationId="{00000000-0000-0000-0000-000000000000}"/>
          </ac:spMkLst>
        </pc:spChg>
        <pc:spChg chg="add del mod">
          <ac:chgData name="Jason Holdsworth" userId="c78b5665-14f9-4325-a568-5ce9569f344d" providerId="ADAL" clId="{58790981-B7CF-402D-868C-058D8FB94A81}" dt="2019-08-15T01:22:19.178" v="136" actId="478"/>
          <ac:spMkLst>
            <pc:docMk/>
            <pc:sldMk cId="824215644" sldId="399"/>
            <ac:spMk id="5" creationId="{2EF5C308-87B2-4BE8-9274-84AE3F7E5236}"/>
          </ac:spMkLst>
        </pc:spChg>
        <pc:graphicFrameChg chg="del mod modGraphic">
          <ac:chgData name="Jason Holdsworth" userId="c78b5665-14f9-4325-a568-5ce9569f344d" providerId="ADAL" clId="{58790981-B7CF-402D-868C-058D8FB94A81}" dt="2019-08-15T01:22:16.864" v="135" actId="478"/>
          <ac:graphicFrameMkLst>
            <pc:docMk/>
            <pc:sldMk cId="824215644" sldId="399"/>
            <ac:graphicFrameMk id="4" creationId="{00000000-0000-0000-0000-000000000000}"/>
          </ac:graphicFrameMkLst>
        </pc:graphicFrameChg>
        <pc:picChg chg="add mod">
          <ac:chgData name="Jason Holdsworth" userId="c78b5665-14f9-4325-a568-5ce9569f344d" providerId="ADAL" clId="{58790981-B7CF-402D-868C-058D8FB94A81}" dt="2019-08-15T01:36:57.380" v="524"/>
          <ac:picMkLst>
            <pc:docMk/>
            <pc:sldMk cId="824215644" sldId="399"/>
            <ac:picMk id="6" creationId="{8ECA8B24-FF4F-4F34-9FD9-CE7A7E73D601}"/>
          </ac:picMkLst>
        </pc:picChg>
        <pc:picChg chg="add del">
          <ac:chgData name="Jason Holdsworth" userId="c78b5665-14f9-4325-a568-5ce9569f344d" providerId="ADAL" clId="{58790981-B7CF-402D-868C-058D8FB94A81}" dt="2019-08-15T01:22:28.565" v="138" actId="478"/>
          <ac:picMkLst>
            <pc:docMk/>
            <pc:sldMk cId="824215644" sldId="399"/>
            <ac:picMk id="1026" creationId="{327B3F1B-9CC1-49B8-B627-0232E2AD56C2}"/>
          </ac:picMkLst>
        </pc:picChg>
      </pc:sldChg>
      <pc:sldChg chg="addSp delSp modSp add modNotesTx">
        <pc:chgData name="Jason Holdsworth" userId="c78b5665-14f9-4325-a568-5ce9569f344d" providerId="ADAL" clId="{58790981-B7CF-402D-868C-058D8FB94A81}" dt="2019-08-15T01:37:25.852" v="525"/>
        <pc:sldMkLst>
          <pc:docMk/>
          <pc:sldMk cId="1120026513" sldId="400"/>
        </pc:sldMkLst>
        <pc:spChg chg="mod">
          <ac:chgData name="Jason Holdsworth" userId="c78b5665-14f9-4325-a568-5ce9569f344d" providerId="ADAL" clId="{58790981-B7CF-402D-868C-058D8FB94A81}" dt="2019-08-15T01:25:09.692" v="200" actId="14100"/>
          <ac:spMkLst>
            <pc:docMk/>
            <pc:sldMk cId="1120026513" sldId="400"/>
            <ac:spMk id="2" creationId="{EDA1491B-E56F-4786-A43B-860476F1EA23}"/>
          </ac:spMkLst>
        </pc:spChg>
        <pc:spChg chg="del">
          <ac:chgData name="Jason Holdsworth" userId="c78b5665-14f9-4325-a568-5ce9569f344d" providerId="ADAL" clId="{58790981-B7CF-402D-868C-058D8FB94A81}" dt="2019-08-15T01:24:37.402" v="195" actId="478"/>
          <ac:spMkLst>
            <pc:docMk/>
            <pc:sldMk cId="1120026513" sldId="400"/>
            <ac:spMk id="3" creationId="{338ED96E-4E0A-44C1-9D45-B2029E043E94}"/>
          </ac:spMkLst>
        </pc:spChg>
        <pc:picChg chg="add mod">
          <ac:chgData name="Jason Holdsworth" userId="c78b5665-14f9-4325-a568-5ce9569f344d" providerId="ADAL" clId="{58790981-B7CF-402D-868C-058D8FB94A81}" dt="2019-08-15T01:37:25.852" v="525"/>
          <ac:picMkLst>
            <pc:docMk/>
            <pc:sldMk cId="1120026513" sldId="400"/>
            <ac:picMk id="4" creationId="{F89D89FA-EF1C-4D60-83AF-C601222AE26A}"/>
          </ac:picMkLst>
        </pc:picChg>
        <pc:picChg chg="add del">
          <ac:chgData name="Jason Holdsworth" userId="c78b5665-14f9-4325-a568-5ce9569f344d" providerId="ADAL" clId="{58790981-B7CF-402D-868C-058D8FB94A81}" dt="2019-08-15T01:24:47.320" v="197"/>
          <ac:picMkLst>
            <pc:docMk/>
            <pc:sldMk cId="1120026513" sldId="400"/>
            <ac:picMk id="2050" creationId="{333D9019-BF85-4933-8F6A-184EAF2466BD}"/>
          </ac:picMkLst>
        </pc:picChg>
      </pc:sldChg>
      <pc:sldMasterChg chg="modSp modSldLayout">
        <pc:chgData name="Jason Holdsworth" userId="c78b5665-14f9-4325-a568-5ce9569f344d" providerId="ADAL" clId="{58790981-B7CF-402D-868C-058D8FB94A81}" dt="2019-08-15T01:15:42.647" v="13"/>
        <pc:sldMasterMkLst>
          <pc:docMk/>
          <pc:sldMasterMk cId="2275093506" sldId="2147483648"/>
        </pc:sldMasterMkLst>
        <pc:spChg chg="mod">
          <ac:chgData name="Jason Holdsworth" userId="c78b5665-14f9-4325-a568-5ce9569f344d" providerId="ADAL" clId="{58790981-B7CF-402D-868C-058D8FB94A81}" dt="2019-08-15T01:15:42.647" v="13"/>
          <ac:spMkLst>
            <pc:docMk/>
            <pc:sldMasterMk cId="2275093506" sldId="2147483648"/>
            <ac:spMk id="2" creationId="{00000000-0000-0000-0000-000000000000}"/>
          </ac:spMkLst>
        </pc:spChg>
        <pc:spChg chg="mod">
          <ac:chgData name="Jason Holdsworth" userId="c78b5665-14f9-4325-a568-5ce9569f344d" providerId="ADAL" clId="{58790981-B7CF-402D-868C-058D8FB94A81}" dt="2019-08-15T01:15:42.647" v="13"/>
          <ac:spMkLst>
            <pc:docMk/>
            <pc:sldMasterMk cId="2275093506" sldId="2147483648"/>
            <ac:spMk id="3" creationId="{00000000-0000-0000-0000-000000000000}"/>
          </ac:spMkLst>
        </pc:spChg>
        <pc:spChg chg="mod">
          <ac:chgData name="Jason Holdsworth" userId="c78b5665-14f9-4325-a568-5ce9569f344d" providerId="ADAL" clId="{58790981-B7CF-402D-868C-058D8FB94A81}" dt="2019-08-15T01:15:42.647" v="13"/>
          <ac:spMkLst>
            <pc:docMk/>
            <pc:sldMasterMk cId="2275093506" sldId="2147483648"/>
            <ac:spMk id="4" creationId="{00000000-0000-0000-0000-000000000000}"/>
          </ac:spMkLst>
        </pc:spChg>
        <pc:spChg chg="mod">
          <ac:chgData name="Jason Holdsworth" userId="c78b5665-14f9-4325-a568-5ce9569f344d" providerId="ADAL" clId="{58790981-B7CF-402D-868C-058D8FB94A81}" dt="2019-08-15T01:15:42.647" v="13"/>
          <ac:spMkLst>
            <pc:docMk/>
            <pc:sldMasterMk cId="2275093506" sldId="2147483648"/>
            <ac:spMk id="5" creationId="{00000000-0000-0000-0000-000000000000}"/>
          </ac:spMkLst>
        </pc:spChg>
        <pc:spChg chg="mod">
          <ac:chgData name="Jason Holdsworth" userId="c78b5665-14f9-4325-a568-5ce9569f344d" providerId="ADAL" clId="{58790981-B7CF-402D-868C-058D8FB94A81}" dt="2019-08-15T01:15:42.647" v="13"/>
          <ac:spMkLst>
            <pc:docMk/>
            <pc:sldMasterMk cId="2275093506" sldId="2147483648"/>
            <ac:spMk id="6" creationId="{00000000-0000-0000-0000-000000000000}"/>
          </ac:spMkLst>
        </pc:spChg>
        <pc:sldLayoutChg chg="modSp">
          <pc:chgData name="Jason Holdsworth" userId="c78b5665-14f9-4325-a568-5ce9569f344d" providerId="ADAL" clId="{58790981-B7CF-402D-868C-058D8FB94A81}" dt="2019-08-15T01:15:42.647" v="13"/>
          <pc:sldLayoutMkLst>
            <pc:docMk/>
            <pc:sldMasterMk cId="2275093506" sldId="2147483648"/>
            <pc:sldLayoutMk cId="322554745" sldId="2147483649"/>
          </pc:sldLayoutMkLst>
          <pc:spChg chg="mod">
            <ac:chgData name="Jason Holdsworth" userId="c78b5665-14f9-4325-a568-5ce9569f344d" providerId="ADAL" clId="{58790981-B7CF-402D-868C-058D8FB94A81}" dt="2019-08-15T01:15:42.647" v="13"/>
            <ac:spMkLst>
              <pc:docMk/>
              <pc:sldMasterMk cId="2275093506" sldId="2147483648"/>
              <pc:sldLayoutMk cId="322554745" sldId="2147483649"/>
              <ac:spMk id="2" creationId="{00000000-0000-0000-0000-000000000000}"/>
            </ac:spMkLst>
          </pc:spChg>
          <pc:spChg chg="mod">
            <ac:chgData name="Jason Holdsworth" userId="c78b5665-14f9-4325-a568-5ce9569f344d" providerId="ADAL" clId="{58790981-B7CF-402D-868C-058D8FB94A81}" dt="2019-08-15T01:15:42.647" v="13"/>
            <ac:spMkLst>
              <pc:docMk/>
              <pc:sldMasterMk cId="2275093506" sldId="2147483648"/>
              <pc:sldLayoutMk cId="322554745" sldId="2147483649"/>
              <ac:spMk id="3" creationId="{00000000-0000-0000-0000-000000000000}"/>
            </ac:spMkLst>
          </pc:spChg>
        </pc:sldLayoutChg>
        <pc:sldLayoutChg chg="modSp">
          <pc:chgData name="Jason Holdsworth" userId="c78b5665-14f9-4325-a568-5ce9569f344d" providerId="ADAL" clId="{58790981-B7CF-402D-868C-058D8FB94A81}" dt="2019-08-15T01:15:42.647" v="13"/>
          <pc:sldLayoutMkLst>
            <pc:docMk/>
            <pc:sldMasterMk cId="2275093506" sldId="2147483648"/>
            <pc:sldLayoutMk cId="1044770227" sldId="2147483651"/>
          </pc:sldLayoutMkLst>
          <pc:spChg chg="mod">
            <ac:chgData name="Jason Holdsworth" userId="c78b5665-14f9-4325-a568-5ce9569f344d" providerId="ADAL" clId="{58790981-B7CF-402D-868C-058D8FB94A81}" dt="2019-08-15T01:15:42.647" v="13"/>
            <ac:spMkLst>
              <pc:docMk/>
              <pc:sldMasterMk cId="2275093506" sldId="2147483648"/>
              <pc:sldLayoutMk cId="1044770227" sldId="2147483651"/>
              <ac:spMk id="2" creationId="{00000000-0000-0000-0000-000000000000}"/>
            </ac:spMkLst>
          </pc:spChg>
          <pc:spChg chg="mod">
            <ac:chgData name="Jason Holdsworth" userId="c78b5665-14f9-4325-a568-5ce9569f344d" providerId="ADAL" clId="{58790981-B7CF-402D-868C-058D8FB94A81}" dt="2019-08-15T01:15:42.647" v="13"/>
            <ac:spMkLst>
              <pc:docMk/>
              <pc:sldMasterMk cId="2275093506" sldId="2147483648"/>
              <pc:sldLayoutMk cId="1044770227" sldId="2147483651"/>
              <ac:spMk id="3" creationId="{00000000-0000-0000-0000-000000000000}"/>
            </ac:spMkLst>
          </pc:spChg>
        </pc:sldLayoutChg>
        <pc:sldLayoutChg chg="modSp">
          <pc:chgData name="Jason Holdsworth" userId="c78b5665-14f9-4325-a568-5ce9569f344d" providerId="ADAL" clId="{58790981-B7CF-402D-868C-058D8FB94A81}" dt="2019-08-15T01:15:42.647" v="13"/>
          <pc:sldLayoutMkLst>
            <pc:docMk/>
            <pc:sldMasterMk cId="2275093506" sldId="2147483648"/>
            <pc:sldLayoutMk cId="598015636" sldId="2147483652"/>
          </pc:sldLayoutMkLst>
          <pc:spChg chg="mod">
            <ac:chgData name="Jason Holdsworth" userId="c78b5665-14f9-4325-a568-5ce9569f344d" providerId="ADAL" clId="{58790981-B7CF-402D-868C-058D8FB94A81}" dt="2019-08-15T01:15:42.647" v="13"/>
            <ac:spMkLst>
              <pc:docMk/>
              <pc:sldMasterMk cId="2275093506" sldId="2147483648"/>
              <pc:sldLayoutMk cId="598015636" sldId="2147483652"/>
              <ac:spMk id="3" creationId="{00000000-0000-0000-0000-000000000000}"/>
            </ac:spMkLst>
          </pc:spChg>
          <pc:spChg chg="mod">
            <ac:chgData name="Jason Holdsworth" userId="c78b5665-14f9-4325-a568-5ce9569f344d" providerId="ADAL" clId="{58790981-B7CF-402D-868C-058D8FB94A81}" dt="2019-08-15T01:15:42.647" v="13"/>
            <ac:spMkLst>
              <pc:docMk/>
              <pc:sldMasterMk cId="2275093506" sldId="2147483648"/>
              <pc:sldLayoutMk cId="598015636" sldId="2147483652"/>
              <ac:spMk id="4" creationId="{00000000-0000-0000-0000-000000000000}"/>
            </ac:spMkLst>
          </pc:spChg>
        </pc:sldLayoutChg>
        <pc:sldLayoutChg chg="modSp">
          <pc:chgData name="Jason Holdsworth" userId="c78b5665-14f9-4325-a568-5ce9569f344d" providerId="ADAL" clId="{58790981-B7CF-402D-868C-058D8FB94A81}" dt="2019-08-15T01:15:42.647" v="13"/>
          <pc:sldLayoutMkLst>
            <pc:docMk/>
            <pc:sldMasterMk cId="2275093506" sldId="2147483648"/>
            <pc:sldLayoutMk cId="1295690283" sldId="2147483653"/>
          </pc:sldLayoutMkLst>
          <pc:spChg chg="mod">
            <ac:chgData name="Jason Holdsworth" userId="c78b5665-14f9-4325-a568-5ce9569f344d" providerId="ADAL" clId="{58790981-B7CF-402D-868C-058D8FB94A81}" dt="2019-08-15T01:15:42.647" v="13"/>
            <ac:spMkLst>
              <pc:docMk/>
              <pc:sldMasterMk cId="2275093506" sldId="2147483648"/>
              <pc:sldLayoutMk cId="1295690283" sldId="2147483653"/>
              <ac:spMk id="2" creationId="{00000000-0000-0000-0000-000000000000}"/>
            </ac:spMkLst>
          </pc:spChg>
          <pc:spChg chg="mod">
            <ac:chgData name="Jason Holdsworth" userId="c78b5665-14f9-4325-a568-5ce9569f344d" providerId="ADAL" clId="{58790981-B7CF-402D-868C-058D8FB94A81}" dt="2019-08-15T01:15:42.647" v="13"/>
            <ac:spMkLst>
              <pc:docMk/>
              <pc:sldMasterMk cId="2275093506" sldId="2147483648"/>
              <pc:sldLayoutMk cId="1295690283" sldId="2147483653"/>
              <ac:spMk id="3" creationId="{00000000-0000-0000-0000-000000000000}"/>
            </ac:spMkLst>
          </pc:spChg>
          <pc:spChg chg="mod">
            <ac:chgData name="Jason Holdsworth" userId="c78b5665-14f9-4325-a568-5ce9569f344d" providerId="ADAL" clId="{58790981-B7CF-402D-868C-058D8FB94A81}" dt="2019-08-15T01:15:42.647" v="13"/>
            <ac:spMkLst>
              <pc:docMk/>
              <pc:sldMasterMk cId="2275093506" sldId="2147483648"/>
              <pc:sldLayoutMk cId="1295690283" sldId="2147483653"/>
              <ac:spMk id="4" creationId="{00000000-0000-0000-0000-000000000000}"/>
            </ac:spMkLst>
          </pc:spChg>
          <pc:spChg chg="mod">
            <ac:chgData name="Jason Holdsworth" userId="c78b5665-14f9-4325-a568-5ce9569f344d" providerId="ADAL" clId="{58790981-B7CF-402D-868C-058D8FB94A81}" dt="2019-08-15T01:15:42.647" v="13"/>
            <ac:spMkLst>
              <pc:docMk/>
              <pc:sldMasterMk cId="2275093506" sldId="2147483648"/>
              <pc:sldLayoutMk cId="1295690283" sldId="2147483653"/>
              <ac:spMk id="5" creationId="{00000000-0000-0000-0000-000000000000}"/>
            </ac:spMkLst>
          </pc:spChg>
          <pc:spChg chg="mod">
            <ac:chgData name="Jason Holdsworth" userId="c78b5665-14f9-4325-a568-5ce9569f344d" providerId="ADAL" clId="{58790981-B7CF-402D-868C-058D8FB94A81}" dt="2019-08-15T01:15:42.647" v="13"/>
            <ac:spMkLst>
              <pc:docMk/>
              <pc:sldMasterMk cId="2275093506" sldId="2147483648"/>
              <pc:sldLayoutMk cId="1295690283" sldId="2147483653"/>
              <ac:spMk id="6" creationId="{00000000-0000-0000-0000-000000000000}"/>
            </ac:spMkLst>
          </pc:spChg>
        </pc:sldLayoutChg>
        <pc:sldLayoutChg chg="modSp">
          <pc:chgData name="Jason Holdsworth" userId="c78b5665-14f9-4325-a568-5ce9569f344d" providerId="ADAL" clId="{58790981-B7CF-402D-868C-058D8FB94A81}" dt="2019-08-15T01:15:42.647" v="13"/>
          <pc:sldLayoutMkLst>
            <pc:docMk/>
            <pc:sldMasterMk cId="2275093506" sldId="2147483648"/>
            <pc:sldLayoutMk cId="3209861285" sldId="2147483656"/>
          </pc:sldLayoutMkLst>
          <pc:spChg chg="mod">
            <ac:chgData name="Jason Holdsworth" userId="c78b5665-14f9-4325-a568-5ce9569f344d" providerId="ADAL" clId="{58790981-B7CF-402D-868C-058D8FB94A81}" dt="2019-08-15T01:15:42.647" v="13"/>
            <ac:spMkLst>
              <pc:docMk/>
              <pc:sldMasterMk cId="2275093506" sldId="2147483648"/>
              <pc:sldLayoutMk cId="3209861285" sldId="2147483656"/>
              <ac:spMk id="2" creationId="{00000000-0000-0000-0000-000000000000}"/>
            </ac:spMkLst>
          </pc:spChg>
          <pc:spChg chg="mod">
            <ac:chgData name="Jason Holdsworth" userId="c78b5665-14f9-4325-a568-5ce9569f344d" providerId="ADAL" clId="{58790981-B7CF-402D-868C-058D8FB94A81}" dt="2019-08-15T01:15:42.647" v="13"/>
            <ac:spMkLst>
              <pc:docMk/>
              <pc:sldMasterMk cId="2275093506" sldId="2147483648"/>
              <pc:sldLayoutMk cId="3209861285" sldId="2147483656"/>
              <ac:spMk id="3" creationId="{00000000-0000-0000-0000-000000000000}"/>
            </ac:spMkLst>
          </pc:spChg>
          <pc:spChg chg="mod">
            <ac:chgData name="Jason Holdsworth" userId="c78b5665-14f9-4325-a568-5ce9569f344d" providerId="ADAL" clId="{58790981-B7CF-402D-868C-058D8FB94A81}" dt="2019-08-15T01:15:42.647" v="13"/>
            <ac:spMkLst>
              <pc:docMk/>
              <pc:sldMasterMk cId="2275093506" sldId="2147483648"/>
              <pc:sldLayoutMk cId="3209861285" sldId="2147483656"/>
              <ac:spMk id="4" creationId="{00000000-0000-0000-0000-000000000000}"/>
            </ac:spMkLst>
          </pc:spChg>
        </pc:sldLayoutChg>
        <pc:sldLayoutChg chg="modSp">
          <pc:chgData name="Jason Holdsworth" userId="c78b5665-14f9-4325-a568-5ce9569f344d" providerId="ADAL" clId="{58790981-B7CF-402D-868C-058D8FB94A81}" dt="2019-08-15T01:15:42.647" v="13"/>
          <pc:sldLayoutMkLst>
            <pc:docMk/>
            <pc:sldMasterMk cId="2275093506" sldId="2147483648"/>
            <pc:sldLayoutMk cId="3080581861" sldId="2147483657"/>
          </pc:sldLayoutMkLst>
          <pc:spChg chg="mod">
            <ac:chgData name="Jason Holdsworth" userId="c78b5665-14f9-4325-a568-5ce9569f344d" providerId="ADAL" clId="{58790981-B7CF-402D-868C-058D8FB94A81}" dt="2019-08-15T01:15:42.647" v="13"/>
            <ac:spMkLst>
              <pc:docMk/>
              <pc:sldMasterMk cId="2275093506" sldId="2147483648"/>
              <pc:sldLayoutMk cId="3080581861" sldId="2147483657"/>
              <ac:spMk id="2" creationId="{00000000-0000-0000-0000-000000000000}"/>
            </ac:spMkLst>
          </pc:spChg>
          <pc:spChg chg="mod">
            <ac:chgData name="Jason Holdsworth" userId="c78b5665-14f9-4325-a568-5ce9569f344d" providerId="ADAL" clId="{58790981-B7CF-402D-868C-058D8FB94A81}" dt="2019-08-15T01:15:42.647" v="13"/>
            <ac:spMkLst>
              <pc:docMk/>
              <pc:sldMasterMk cId="2275093506" sldId="2147483648"/>
              <pc:sldLayoutMk cId="3080581861" sldId="2147483657"/>
              <ac:spMk id="3" creationId="{00000000-0000-0000-0000-000000000000}"/>
            </ac:spMkLst>
          </pc:spChg>
          <pc:spChg chg="mod">
            <ac:chgData name="Jason Holdsworth" userId="c78b5665-14f9-4325-a568-5ce9569f344d" providerId="ADAL" clId="{58790981-B7CF-402D-868C-058D8FB94A81}" dt="2019-08-15T01:15:42.647" v="13"/>
            <ac:spMkLst>
              <pc:docMk/>
              <pc:sldMasterMk cId="2275093506" sldId="2147483648"/>
              <pc:sldLayoutMk cId="3080581861" sldId="2147483657"/>
              <ac:spMk id="4" creationId="{00000000-0000-0000-0000-000000000000}"/>
            </ac:spMkLst>
          </pc:spChg>
        </pc:sldLayoutChg>
        <pc:sldLayoutChg chg="modSp">
          <pc:chgData name="Jason Holdsworth" userId="c78b5665-14f9-4325-a568-5ce9569f344d" providerId="ADAL" clId="{58790981-B7CF-402D-868C-058D8FB94A81}" dt="2019-08-15T01:15:42.647" v="13"/>
          <pc:sldLayoutMkLst>
            <pc:docMk/>
            <pc:sldMasterMk cId="2275093506" sldId="2147483648"/>
            <pc:sldLayoutMk cId="3452868473" sldId="2147483659"/>
          </pc:sldLayoutMkLst>
          <pc:spChg chg="mod">
            <ac:chgData name="Jason Holdsworth" userId="c78b5665-14f9-4325-a568-5ce9569f344d" providerId="ADAL" clId="{58790981-B7CF-402D-868C-058D8FB94A81}" dt="2019-08-15T01:15:42.647" v="13"/>
            <ac:spMkLst>
              <pc:docMk/>
              <pc:sldMasterMk cId="2275093506" sldId="2147483648"/>
              <pc:sldLayoutMk cId="3452868473" sldId="2147483659"/>
              <ac:spMk id="2" creationId="{00000000-0000-0000-0000-000000000000}"/>
            </ac:spMkLst>
          </pc:spChg>
          <pc:spChg chg="mod">
            <ac:chgData name="Jason Holdsworth" userId="c78b5665-14f9-4325-a568-5ce9569f344d" providerId="ADAL" clId="{58790981-B7CF-402D-868C-058D8FB94A81}" dt="2019-08-15T01:15:42.647" v="13"/>
            <ac:spMkLst>
              <pc:docMk/>
              <pc:sldMasterMk cId="2275093506" sldId="2147483648"/>
              <pc:sldLayoutMk cId="3452868473" sldId="2147483659"/>
              <ac:spMk id="3"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9A75D2-98C6-4548-B5B8-1C89864354D2}"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AU"/>
        </a:p>
      </dgm:t>
    </dgm:pt>
    <dgm:pt modelId="{2679A918-48AA-45EF-9D85-C34A0F550A64}">
      <dgm:prSet phldrT="[Text]"/>
      <dgm:spPr/>
      <dgm:t>
        <a:bodyPr/>
        <a:lstStyle/>
        <a:p>
          <a:r>
            <a:rPr lang="en-US" dirty="0"/>
            <a:t>One- Week Sprint Ritual</a:t>
          </a:r>
          <a:endParaRPr lang="en-AU" dirty="0"/>
        </a:p>
      </dgm:t>
    </dgm:pt>
    <dgm:pt modelId="{C482F127-A38C-47F2-A7FD-1431E99BF251}" type="parTrans" cxnId="{178ADA7B-678D-4F25-8B78-94738C00A286}">
      <dgm:prSet/>
      <dgm:spPr/>
      <dgm:t>
        <a:bodyPr/>
        <a:lstStyle/>
        <a:p>
          <a:endParaRPr lang="en-AU"/>
        </a:p>
      </dgm:t>
    </dgm:pt>
    <dgm:pt modelId="{E2744D81-E72B-4FE6-9BFF-ED9FCF349B67}" type="sibTrans" cxnId="{178ADA7B-678D-4F25-8B78-94738C00A286}">
      <dgm:prSet/>
      <dgm:spPr/>
      <dgm:t>
        <a:bodyPr/>
        <a:lstStyle/>
        <a:p>
          <a:endParaRPr lang="en-AU"/>
        </a:p>
      </dgm:t>
    </dgm:pt>
    <dgm:pt modelId="{542D8905-C906-485B-ADBB-E83DBFBF2480}">
      <dgm:prSet phldrT="[Text]"/>
      <dgm:spPr/>
      <dgm:t>
        <a:bodyPr/>
        <a:lstStyle/>
        <a:p>
          <a:r>
            <a:rPr lang="en-US" dirty="0"/>
            <a:t>(2) Daily Standup</a:t>
          </a:r>
        </a:p>
        <a:p>
          <a:r>
            <a:rPr lang="en-US" dirty="0"/>
            <a:t>Development </a:t>
          </a:r>
          <a:endParaRPr lang="en-AU" dirty="0"/>
        </a:p>
      </dgm:t>
    </dgm:pt>
    <dgm:pt modelId="{8EDE6F9F-9E75-4AEF-9FC8-B7450424ADDB}" type="parTrans" cxnId="{650D417E-E2E4-468D-BBD3-F5DB3E0E06A7}">
      <dgm:prSet/>
      <dgm:spPr/>
      <dgm:t>
        <a:bodyPr/>
        <a:lstStyle/>
        <a:p>
          <a:endParaRPr lang="en-AU"/>
        </a:p>
      </dgm:t>
    </dgm:pt>
    <dgm:pt modelId="{40D42993-30F7-445F-98AB-3880BF5DBFEF}" type="sibTrans" cxnId="{650D417E-E2E4-468D-BBD3-F5DB3E0E06A7}">
      <dgm:prSet/>
      <dgm:spPr/>
      <dgm:t>
        <a:bodyPr/>
        <a:lstStyle/>
        <a:p>
          <a:endParaRPr lang="en-AU"/>
        </a:p>
      </dgm:t>
    </dgm:pt>
    <dgm:pt modelId="{BDBDD9AB-6E38-4B6D-BE2D-8B07F8A70087}">
      <dgm:prSet phldrT="[Text]"/>
      <dgm:spPr/>
      <dgm:t>
        <a:bodyPr/>
        <a:lstStyle/>
        <a:p>
          <a:r>
            <a:rPr lang="en-US"/>
            <a:t>Daily Standup</a:t>
          </a:r>
        </a:p>
        <a:p>
          <a:r>
            <a:rPr lang="en-US"/>
            <a:t>Development </a:t>
          </a:r>
          <a:endParaRPr lang="en-AU" dirty="0"/>
        </a:p>
      </dgm:t>
    </dgm:pt>
    <dgm:pt modelId="{07803365-A016-414E-92EE-5ED08E9E3F48}" type="parTrans" cxnId="{1D6DFC14-8D4F-4035-BCCF-0700D8D7FF57}">
      <dgm:prSet/>
      <dgm:spPr/>
      <dgm:t>
        <a:bodyPr/>
        <a:lstStyle/>
        <a:p>
          <a:endParaRPr lang="en-AU"/>
        </a:p>
      </dgm:t>
    </dgm:pt>
    <dgm:pt modelId="{0034A2AE-AF34-46EA-9696-49CE016C2BF4}" type="sibTrans" cxnId="{1D6DFC14-8D4F-4035-BCCF-0700D8D7FF57}">
      <dgm:prSet/>
      <dgm:spPr/>
      <dgm:t>
        <a:bodyPr/>
        <a:lstStyle/>
        <a:p>
          <a:endParaRPr lang="en-AU"/>
        </a:p>
      </dgm:t>
    </dgm:pt>
    <dgm:pt modelId="{93CDEB55-FB53-4B01-A335-8A8F05782AEA}">
      <dgm:prSet phldrT="[Text]"/>
      <dgm:spPr/>
      <dgm:t>
        <a:bodyPr/>
        <a:lstStyle/>
        <a:p>
          <a:r>
            <a:rPr lang="en-US" dirty="0"/>
            <a:t>Daily Standup</a:t>
          </a:r>
        </a:p>
        <a:p>
          <a:r>
            <a:rPr lang="en-US" dirty="0"/>
            <a:t>Development </a:t>
          </a:r>
          <a:endParaRPr lang="en-AU" dirty="0"/>
        </a:p>
      </dgm:t>
    </dgm:pt>
    <dgm:pt modelId="{1FFDC063-40F5-4D85-AB4D-A8EF43F6B34B}" type="parTrans" cxnId="{F52A28A4-F1BE-4CA4-AD88-5D82D119B924}">
      <dgm:prSet/>
      <dgm:spPr/>
      <dgm:t>
        <a:bodyPr/>
        <a:lstStyle/>
        <a:p>
          <a:endParaRPr lang="en-AU"/>
        </a:p>
      </dgm:t>
    </dgm:pt>
    <dgm:pt modelId="{0BF108FE-A57B-4985-817A-D6D87FEF404E}" type="sibTrans" cxnId="{F52A28A4-F1BE-4CA4-AD88-5D82D119B924}">
      <dgm:prSet/>
      <dgm:spPr/>
      <dgm:t>
        <a:bodyPr/>
        <a:lstStyle/>
        <a:p>
          <a:endParaRPr lang="en-AU"/>
        </a:p>
      </dgm:t>
    </dgm:pt>
    <dgm:pt modelId="{C23E9B63-BBCB-4D21-A4C3-9EA17E7B829E}">
      <dgm:prSet phldrT="[Text]"/>
      <dgm:spPr/>
      <dgm:t>
        <a:bodyPr/>
        <a:lstStyle/>
        <a:p>
          <a:r>
            <a:rPr lang="en-US" dirty="0"/>
            <a:t>(3) Sprint Demo</a:t>
          </a:r>
        </a:p>
        <a:p>
          <a:r>
            <a:rPr lang="en-US" dirty="0"/>
            <a:t>(4) Sprint Retrospective </a:t>
          </a:r>
          <a:endParaRPr lang="en-AU" dirty="0"/>
        </a:p>
      </dgm:t>
    </dgm:pt>
    <dgm:pt modelId="{5432872E-7765-4B18-B66F-23A59CBC4ABF}" type="parTrans" cxnId="{BA4F137E-BD0D-44F0-9536-1B19224108DF}">
      <dgm:prSet/>
      <dgm:spPr/>
      <dgm:t>
        <a:bodyPr/>
        <a:lstStyle/>
        <a:p>
          <a:endParaRPr lang="en-AU"/>
        </a:p>
      </dgm:t>
    </dgm:pt>
    <dgm:pt modelId="{EA171B18-490B-4F23-A0D2-9B27B26860FF}" type="sibTrans" cxnId="{BA4F137E-BD0D-44F0-9536-1B19224108DF}">
      <dgm:prSet/>
      <dgm:spPr/>
      <dgm:t>
        <a:bodyPr/>
        <a:lstStyle/>
        <a:p>
          <a:endParaRPr lang="en-AU"/>
        </a:p>
      </dgm:t>
    </dgm:pt>
    <dgm:pt modelId="{2C2A262D-5665-4EDE-9162-C403434AEB28}">
      <dgm:prSet phldrT="[Text]"/>
      <dgm:spPr/>
      <dgm:t>
        <a:bodyPr/>
        <a:lstStyle/>
        <a:p>
          <a:r>
            <a:rPr lang="en-US" b="1" dirty="0"/>
            <a:t>(1) Sprint Planning</a:t>
          </a:r>
        </a:p>
        <a:p>
          <a:r>
            <a:rPr lang="en-US" dirty="0"/>
            <a:t>Development</a:t>
          </a:r>
          <a:endParaRPr lang="en-AU" dirty="0"/>
        </a:p>
      </dgm:t>
    </dgm:pt>
    <dgm:pt modelId="{D4AC337D-82F7-4CF7-80CA-3C8D584D04FC}" type="sibTrans" cxnId="{2E78A849-A1C8-4E5F-B07C-DAF4CE35314F}">
      <dgm:prSet/>
      <dgm:spPr/>
      <dgm:t>
        <a:bodyPr/>
        <a:lstStyle/>
        <a:p>
          <a:endParaRPr lang="en-AU"/>
        </a:p>
      </dgm:t>
    </dgm:pt>
    <dgm:pt modelId="{807072C4-9BC8-4C05-B7ED-F7D63B0A63B7}" type="parTrans" cxnId="{2E78A849-A1C8-4E5F-B07C-DAF4CE35314F}">
      <dgm:prSet/>
      <dgm:spPr/>
      <dgm:t>
        <a:bodyPr/>
        <a:lstStyle/>
        <a:p>
          <a:endParaRPr lang="en-AU"/>
        </a:p>
      </dgm:t>
    </dgm:pt>
    <dgm:pt modelId="{E7CCE026-B881-4077-B578-980EE5911EB0}" type="pres">
      <dgm:prSet presAssocID="{C49A75D2-98C6-4548-B5B8-1C89864354D2}" presName="Name0" presStyleCnt="0">
        <dgm:presLayoutVars>
          <dgm:chMax val="1"/>
          <dgm:dir/>
          <dgm:animLvl val="ctr"/>
          <dgm:resizeHandles val="exact"/>
        </dgm:presLayoutVars>
      </dgm:prSet>
      <dgm:spPr/>
    </dgm:pt>
    <dgm:pt modelId="{F4B3C143-3502-42BF-AF62-0B247E300954}" type="pres">
      <dgm:prSet presAssocID="{2679A918-48AA-45EF-9D85-C34A0F550A64}" presName="centerShape" presStyleLbl="node0" presStyleIdx="0" presStyleCnt="1"/>
      <dgm:spPr/>
    </dgm:pt>
    <dgm:pt modelId="{9D1E6AD0-3571-4235-9181-8861E8A749E6}" type="pres">
      <dgm:prSet presAssocID="{2C2A262D-5665-4EDE-9162-C403434AEB28}" presName="node" presStyleLbl="node1" presStyleIdx="0" presStyleCnt="5" custScaleX="147495" custScaleY="123707">
        <dgm:presLayoutVars>
          <dgm:bulletEnabled val="1"/>
        </dgm:presLayoutVars>
      </dgm:prSet>
      <dgm:spPr/>
    </dgm:pt>
    <dgm:pt modelId="{28595F4D-C4A7-48C1-A081-166427FEC1E6}" type="pres">
      <dgm:prSet presAssocID="{2C2A262D-5665-4EDE-9162-C403434AEB28}" presName="dummy" presStyleCnt="0"/>
      <dgm:spPr/>
    </dgm:pt>
    <dgm:pt modelId="{F7D6CCF6-DB12-441A-B84A-94F8A96C19CA}" type="pres">
      <dgm:prSet presAssocID="{D4AC337D-82F7-4CF7-80CA-3C8D584D04FC}" presName="sibTrans" presStyleLbl="sibTrans2D1" presStyleIdx="0" presStyleCnt="5"/>
      <dgm:spPr/>
    </dgm:pt>
    <dgm:pt modelId="{C0516CAE-22CC-451C-87A8-F112799437AB}" type="pres">
      <dgm:prSet presAssocID="{542D8905-C906-485B-ADBB-E83DBFBF2480}" presName="node" presStyleLbl="node1" presStyleIdx="1" presStyleCnt="5" custScaleX="147495" custScaleY="123707">
        <dgm:presLayoutVars>
          <dgm:bulletEnabled val="1"/>
        </dgm:presLayoutVars>
      </dgm:prSet>
      <dgm:spPr/>
    </dgm:pt>
    <dgm:pt modelId="{C115EA3F-762E-4426-990F-4EA63AFCA901}" type="pres">
      <dgm:prSet presAssocID="{542D8905-C906-485B-ADBB-E83DBFBF2480}" presName="dummy" presStyleCnt="0"/>
      <dgm:spPr/>
    </dgm:pt>
    <dgm:pt modelId="{2E8F60A4-18C1-4B5D-8DC7-E8652F7AE08F}" type="pres">
      <dgm:prSet presAssocID="{40D42993-30F7-445F-98AB-3880BF5DBFEF}" presName="sibTrans" presStyleLbl="sibTrans2D1" presStyleIdx="1" presStyleCnt="5"/>
      <dgm:spPr/>
    </dgm:pt>
    <dgm:pt modelId="{A2D3DF6E-CE7E-43E1-94B0-B8C30EF96550}" type="pres">
      <dgm:prSet presAssocID="{BDBDD9AB-6E38-4B6D-BE2D-8B07F8A70087}" presName="node" presStyleLbl="node1" presStyleIdx="2" presStyleCnt="5" custScaleX="147495" custScaleY="123707">
        <dgm:presLayoutVars>
          <dgm:bulletEnabled val="1"/>
        </dgm:presLayoutVars>
      </dgm:prSet>
      <dgm:spPr/>
    </dgm:pt>
    <dgm:pt modelId="{39366215-5EB6-4BC3-B352-CF87691A4978}" type="pres">
      <dgm:prSet presAssocID="{BDBDD9AB-6E38-4B6D-BE2D-8B07F8A70087}" presName="dummy" presStyleCnt="0"/>
      <dgm:spPr/>
    </dgm:pt>
    <dgm:pt modelId="{B1A9D9CC-F48F-4EE0-8C1C-1C5DA600A979}" type="pres">
      <dgm:prSet presAssocID="{0034A2AE-AF34-46EA-9696-49CE016C2BF4}" presName="sibTrans" presStyleLbl="sibTrans2D1" presStyleIdx="2" presStyleCnt="5"/>
      <dgm:spPr/>
    </dgm:pt>
    <dgm:pt modelId="{E295AB86-02A4-4AD0-86E2-E5B981EBA09F}" type="pres">
      <dgm:prSet presAssocID="{93CDEB55-FB53-4B01-A335-8A8F05782AEA}" presName="node" presStyleLbl="node1" presStyleIdx="3" presStyleCnt="5" custScaleX="147495" custScaleY="123707">
        <dgm:presLayoutVars>
          <dgm:bulletEnabled val="1"/>
        </dgm:presLayoutVars>
      </dgm:prSet>
      <dgm:spPr/>
    </dgm:pt>
    <dgm:pt modelId="{A965EE4D-F815-4DED-BA1D-0A519CA4E88F}" type="pres">
      <dgm:prSet presAssocID="{93CDEB55-FB53-4B01-A335-8A8F05782AEA}" presName="dummy" presStyleCnt="0"/>
      <dgm:spPr/>
    </dgm:pt>
    <dgm:pt modelId="{515AD2F9-65D2-4D89-A52E-D5D01D351FC4}" type="pres">
      <dgm:prSet presAssocID="{0BF108FE-A57B-4985-817A-D6D87FEF404E}" presName="sibTrans" presStyleLbl="sibTrans2D1" presStyleIdx="3" presStyleCnt="5"/>
      <dgm:spPr/>
    </dgm:pt>
    <dgm:pt modelId="{3061F45C-ED89-4761-BD4E-82D197E9E66B}" type="pres">
      <dgm:prSet presAssocID="{C23E9B63-BBCB-4D21-A4C3-9EA17E7B829E}" presName="node" presStyleLbl="node1" presStyleIdx="4" presStyleCnt="5" custScaleX="147495" custScaleY="123707">
        <dgm:presLayoutVars>
          <dgm:bulletEnabled val="1"/>
        </dgm:presLayoutVars>
      </dgm:prSet>
      <dgm:spPr/>
    </dgm:pt>
    <dgm:pt modelId="{1A80F516-76A2-4BD8-8BDB-1A4F5A9C2470}" type="pres">
      <dgm:prSet presAssocID="{C23E9B63-BBCB-4D21-A4C3-9EA17E7B829E}" presName="dummy" presStyleCnt="0"/>
      <dgm:spPr/>
    </dgm:pt>
    <dgm:pt modelId="{34E2CBFC-517C-4560-A7BB-367CB1A22460}" type="pres">
      <dgm:prSet presAssocID="{EA171B18-490B-4F23-A0D2-9B27B26860FF}" presName="sibTrans" presStyleLbl="sibTrans2D1" presStyleIdx="4" presStyleCnt="5"/>
      <dgm:spPr/>
    </dgm:pt>
  </dgm:ptLst>
  <dgm:cxnLst>
    <dgm:cxn modelId="{1D6DFC14-8D4F-4035-BCCF-0700D8D7FF57}" srcId="{2679A918-48AA-45EF-9D85-C34A0F550A64}" destId="{BDBDD9AB-6E38-4B6D-BE2D-8B07F8A70087}" srcOrd="2" destOrd="0" parTransId="{07803365-A016-414E-92EE-5ED08E9E3F48}" sibTransId="{0034A2AE-AF34-46EA-9696-49CE016C2BF4}"/>
    <dgm:cxn modelId="{BE00101D-67C4-4BB4-BAB5-348D2A2182AA}" type="presOf" srcId="{EA171B18-490B-4F23-A0D2-9B27B26860FF}" destId="{34E2CBFC-517C-4560-A7BB-367CB1A22460}" srcOrd="0" destOrd="0" presId="urn:microsoft.com/office/officeart/2005/8/layout/radial6"/>
    <dgm:cxn modelId="{59CFD021-5B8D-49A2-912D-09482D05B776}" type="presOf" srcId="{C23E9B63-BBCB-4D21-A4C3-9EA17E7B829E}" destId="{3061F45C-ED89-4761-BD4E-82D197E9E66B}" srcOrd="0" destOrd="0" presId="urn:microsoft.com/office/officeart/2005/8/layout/radial6"/>
    <dgm:cxn modelId="{7DF70937-25CB-4496-9B66-20DBB84F1EA3}" type="presOf" srcId="{C49A75D2-98C6-4548-B5B8-1C89864354D2}" destId="{E7CCE026-B881-4077-B578-980EE5911EB0}" srcOrd="0" destOrd="0" presId="urn:microsoft.com/office/officeart/2005/8/layout/radial6"/>
    <dgm:cxn modelId="{2E78A849-A1C8-4E5F-B07C-DAF4CE35314F}" srcId="{2679A918-48AA-45EF-9D85-C34A0F550A64}" destId="{2C2A262D-5665-4EDE-9162-C403434AEB28}" srcOrd="0" destOrd="0" parTransId="{807072C4-9BC8-4C05-B7ED-F7D63B0A63B7}" sibTransId="{D4AC337D-82F7-4CF7-80CA-3C8D584D04FC}"/>
    <dgm:cxn modelId="{178ADA7B-678D-4F25-8B78-94738C00A286}" srcId="{C49A75D2-98C6-4548-B5B8-1C89864354D2}" destId="{2679A918-48AA-45EF-9D85-C34A0F550A64}" srcOrd="0" destOrd="0" parTransId="{C482F127-A38C-47F2-A7FD-1431E99BF251}" sibTransId="{E2744D81-E72B-4FE6-9BFF-ED9FCF349B67}"/>
    <dgm:cxn modelId="{6771477C-6AA2-4E08-8595-5F027FA3D3FD}" type="presOf" srcId="{D4AC337D-82F7-4CF7-80CA-3C8D584D04FC}" destId="{F7D6CCF6-DB12-441A-B84A-94F8A96C19CA}" srcOrd="0" destOrd="0" presId="urn:microsoft.com/office/officeart/2005/8/layout/radial6"/>
    <dgm:cxn modelId="{BA4F137E-BD0D-44F0-9536-1B19224108DF}" srcId="{2679A918-48AA-45EF-9D85-C34A0F550A64}" destId="{C23E9B63-BBCB-4D21-A4C3-9EA17E7B829E}" srcOrd="4" destOrd="0" parTransId="{5432872E-7765-4B18-B66F-23A59CBC4ABF}" sibTransId="{EA171B18-490B-4F23-A0D2-9B27B26860FF}"/>
    <dgm:cxn modelId="{650D417E-E2E4-468D-BBD3-F5DB3E0E06A7}" srcId="{2679A918-48AA-45EF-9D85-C34A0F550A64}" destId="{542D8905-C906-485B-ADBB-E83DBFBF2480}" srcOrd="1" destOrd="0" parTransId="{8EDE6F9F-9E75-4AEF-9FC8-B7450424ADDB}" sibTransId="{40D42993-30F7-445F-98AB-3880BF5DBFEF}"/>
    <dgm:cxn modelId="{60BBFE84-C5AF-4FBF-B66E-F4ACA08AE560}" type="presOf" srcId="{2679A918-48AA-45EF-9D85-C34A0F550A64}" destId="{F4B3C143-3502-42BF-AF62-0B247E300954}" srcOrd="0" destOrd="0" presId="urn:microsoft.com/office/officeart/2005/8/layout/radial6"/>
    <dgm:cxn modelId="{68AA9787-593E-4D24-BAA9-459ACAD8B144}" type="presOf" srcId="{2C2A262D-5665-4EDE-9162-C403434AEB28}" destId="{9D1E6AD0-3571-4235-9181-8861E8A749E6}" srcOrd="0" destOrd="0" presId="urn:microsoft.com/office/officeart/2005/8/layout/radial6"/>
    <dgm:cxn modelId="{EE67C093-A3CA-427F-AF40-65A2DB707FBD}" type="presOf" srcId="{93CDEB55-FB53-4B01-A335-8A8F05782AEA}" destId="{E295AB86-02A4-4AD0-86E2-E5B981EBA09F}" srcOrd="0" destOrd="0" presId="urn:microsoft.com/office/officeart/2005/8/layout/radial6"/>
    <dgm:cxn modelId="{F52A28A4-F1BE-4CA4-AD88-5D82D119B924}" srcId="{2679A918-48AA-45EF-9D85-C34A0F550A64}" destId="{93CDEB55-FB53-4B01-A335-8A8F05782AEA}" srcOrd="3" destOrd="0" parTransId="{1FFDC063-40F5-4D85-AB4D-A8EF43F6B34B}" sibTransId="{0BF108FE-A57B-4985-817A-D6D87FEF404E}"/>
    <dgm:cxn modelId="{37726BB1-FEE1-496D-AA92-ACEE87E92DF9}" type="presOf" srcId="{542D8905-C906-485B-ADBB-E83DBFBF2480}" destId="{C0516CAE-22CC-451C-87A8-F112799437AB}" srcOrd="0" destOrd="0" presId="urn:microsoft.com/office/officeart/2005/8/layout/radial6"/>
    <dgm:cxn modelId="{CAE45FBC-3C37-4088-BC59-72217CC49EAA}" type="presOf" srcId="{0BF108FE-A57B-4985-817A-D6D87FEF404E}" destId="{515AD2F9-65D2-4D89-A52E-D5D01D351FC4}" srcOrd="0" destOrd="0" presId="urn:microsoft.com/office/officeart/2005/8/layout/radial6"/>
    <dgm:cxn modelId="{65CE18D4-984E-4556-95B8-0001D3291A45}" type="presOf" srcId="{0034A2AE-AF34-46EA-9696-49CE016C2BF4}" destId="{B1A9D9CC-F48F-4EE0-8C1C-1C5DA600A979}" srcOrd="0" destOrd="0" presId="urn:microsoft.com/office/officeart/2005/8/layout/radial6"/>
    <dgm:cxn modelId="{998CE4E5-2731-4582-A6B4-5ED4FF12143A}" type="presOf" srcId="{40D42993-30F7-445F-98AB-3880BF5DBFEF}" destId="{2E8F60A4-18C1-4B5D-8DC7-E8652F7AE08F}" srcOrd="0" destOrd="0" presId="urn:microsoft.com/office/officeart/2005/8/layout/radial6"/>
    <dgm:cxn modelId="{E6D56FF4-9B0B-4EBD-9BF1-B3F36552357B}" type="presOf" srcId="{BDBDD9AB-6E38-4B6D-BE2D-8B07F8A70087}" destId="{A2D3DF6E-CE7E-43E1-94B0-B8C30EF96550}" srcOrd="0" destOrd="0" presId="urn:microsoft.com/office/officeart/2005/8/layout/radial6"/>
    <dgm:cxn modelId="{A38C4855-F16A-4BC9-9A4F-33F4FD2E4FE2}" type="presParOf" srcId="{E7CCE026-B881-4077-B578-980EE5911EB0}" destId="{F4B3C143-3502-42BF-AF62-0B247E300954}" srcOrd="0" destOrd="0" presId="urn:microsoft.com/office/officeart/2005/8/layout/radial6"/>
    <dgm:cxn modelId="{B5083795-B5CC-40FC-8A29-145D1D8D2FFE}" type="presParOf" srcId="{E7CCE026-B881-4077-B578-980EE5911EB0}" destId="{9D1E6AD0-3571-4235-9181-8861E8A749E6}" srcOrd="1" destOrd="0" presId="urn:microsoft.com/office/officeart/2005/8/layout/radial6"/>
    <dgm:cxn modelId="{70388C3E-9B4C-4C39-B6E8-759DFC280184}" type="presParOf" srcId="{E7CCE026-B881-4077-B578-980EE5911EB0}" destId="{28595F4D-C4A7-48C1-A081-166427FEC1E6}" srcOrd="2" destOrd="0" presId="urn:microsoft.com/office/officeart/2005/8/layout/radial6"/>
    <dgm:cxn modelId="{A22ECD13-F65C-40D0-B72A-DA898B76738A}" type="presParOf" srcId="{E7CCE026-B881-4077-B578-980EE5911EB0}" destId="{F7D6CCF6-DB12-441A-B84A-94F8A96C19CA}" srcOrd="3" destOrd="0" presId="urn:microsoft.com/office/officeart/2005/8/layout/radial6"/>
    <dgm:cxn modelId="{3AC84975-7368-4A8B-87B2-B5E488360CAB}" type="presParOf" srcId="{E7CCE026-B881-4077-B578-980EE5911EB0}" destId="{C0516CAE-22CC-451C-87A8-F112799437AB}" srcOrd="4" destOrd="0" presId="urn:microsoft.com/office/officeart/2005/8/layout/radial6"/>
    <dgm:cxn modelId="{76CD888E-9169-4070-B143-D8F5F971E3E9}" type="presParOf" srcId="{E7CCE026-B881-4077-B578-980EE5911EB0}" destId="{C115EA3F-762E-4426-990F-4EA63AFCA901}" srcOrd="5" destOrd="0" presId="urn:microsoft.com/office/officeart/2005/8/layout/radial6"/>
    <dgm:cxn modelId="{8CCCB44B-27EA-4118-B6DE-94FA86D97512}" type="presParOf" srcId="{E7CCE026-B881-4077-B578-980EE5911EB0}" destId="{2E8F60A4-18C1-4B5D-8DC7-E8652F7AE08F}" srcOrd="6" destOrd="0" presId="urn:microsoft.com/office/officeart/2005/8/layout/radial6"/>
    <dgm:cxn modelId="{E9078737-CCF5-4C35-8C8A-86B1D26A8F1C}" type="presParOf" srcId="{E7CCE026-B881-4077-B578-980EE5911EB0}" destId="{A2D3DF6E-CE7E-43E1-94B0-B8C30EF96550}" srcOrd="7" destOrd="0" presId="urn:microsoft.com/office/officeart/2005/8/layout/radial6"/>
    <dgm:cxn modelId="{0D3C05F9-2B7F-40CF-A7DF-2A88C6E3ED06}" type="presParOf" srcId="{E7CCE026-B881-4077-B578-980EE5911EB0}" destId="{39366215-5EB6-4BC3-B352-CF87691A4978}" srcOrd="8" destOrd="0" presId="urn:microsoft.com/office/officeart/2005/8/layout/radial6"/>
    <dgm:cxn modelId="{3C8B5163-4DCF-4FC6-BCBB-89F2E620C2E4}" type="presParOf" srcId="{E7CCE026-B881-4077-B578-980EE5911EB0}" destId="{B1A9D9CC-F48F-4EE0-8C1C-1C5DA600A979}" srcOrd="9" destOrd="0" presId="urn:microsoft.com/office/officeart/2005/8/layout/radial6"/>
    <dgm:cxn modelId="{6D8558D7-90CA-465B-8BBA-BEA38E5D7D63}" type="presParOf" srcId="{E7CCE026-B881-4077-B578-980EE5911EB0}" destId="{E295AB86-02A4-4AD0-86E2-E5B981EBA09F}" srcOrd="10" destOrd="0" presId="urn:microsoft.com/office/officeart/2005/8/layout/radial6"/>
    <dgm:cxn modelId="{E1058D82-A79D-466B-A8CC-5CE5EEE5CA0C}" type="presParOf" srcId="{E7CCE026-B881-4077-B578-980EE5911EB0}" destId="{A965EE4D-F815-4DED-BA1D-0A519CA4E88F}" srcOrd="11" destOrd="0" presId="urn:microsoft.com/office/officeart/2005/8/layout/radial6"/>
    <dgm:cxn modelId="{4C1C362A-5EE4-41AF-B58A-91191ACA9FB0}" type="presParOf" srcId="{E7CCE026-B881-4077-B578-980EE5911EB0}" destId="{515AD2F9-65D2-4D89-A52E-D5D01D351FC4}" srcOrd="12" destOrd="0" presId="urn:microsoft.com/office/officeart/2005/8/layout/radial6"/>
    <dgm:cxn modelId="{8F573C78-0529-4C5D-B526-C7ECDC6AF70F}" type="presParOf" srcId="{E7CCE026-B881-4077-B578-980EE5911EB0}" destId="{3061F45C-ED89-4761-BD4E-82D197E9E66B}" srcOrd="13" destOrd="0" presId="urn:microsoft.com/office/officeart/2005/8/layout/radial6"/>
    <dgm:cxn modelId="{462F562C-BED8-4972-B170-795A97C79C07}" type="presParOf" srcId="{E7CCE026-B881-4077-B578-980EE5911EB0}" destId="{1A80F516-76A2-4BD8-8BDB-1A4F5A9C2470}" srcOrd="14" destOrd="0" presId="urn:microsoft.com/office/officeart/2005/8/layout/radial6"/>
    <dgm:cxn modelId="{1A6150E6-BA5F-4F00-8531-AE6E5C116B96}" type="presParOf" srcId="{E7CCE026-B881-4077-B578-980EE5911EB0}" destId="{34E2CBFC-517C-4560-A7BB-367CB1A22460}"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E2CBFC-517C-4560-A7BB-367CB1A22460}">
      <dsp:nvSpPr>
        <dsp:cNvPr id="0" name=""/>
        <dsp:cNvSpPr/>
      </dsp:nvSpPr>
      <dsp:spPr>
        <a:xfrm>
          <a:off x="1847312" y="757301"/>
          <a:ext cx="4913594" cy="4913594"/>
        </a:xfrm>
        <a:prstGeom prst="blockArc">
          <a:avLst>
            <a:gd name="adj1" fmla="val 11880000"/>
            <a:gd name="adj2" fmla="val 16200000"/>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15AD2F9-65D2-4D89-A52E-D5D01D351FC4}">
      <dsp:nvSpPr>
        <dsp:cNvPr id="0" name=""/>
        <dsp:cNvSpPr/>
      </dsp:nvSpPr>
      <dsp:spPr>
        <a:xfrm>
          <a:off x="1847312" y="757301"/>
          <a:ext cx="4913594" cy="4913594"/>
        </a:xfrm>
        <a:prstGeom prst="blockArc">
          <a:avLst>
            <a:gd name="adj1" fmla="val 7560000"/>
            <a:gd name="adj2" fmla="val 11880000"/>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1A9D9CC-F48F-4EE0-8C1C-1C5DA600A979}">
      <dsp:nvSpPr>
        <dsp:cNvPr id="0" name=""/>
        <dsp:cNvSpPr/>
      </dsp:nvSpPr>
      <dsp:spPr>
        <a:xfrm>
          <a:off x="1847312" y="757301"/>
          <a:ext cx="4913594" cy="4913594"/>
        </a:xfrm>
        <a:prstGeom prst="blockArc">
          <a:avLst>
            <a:gd name="adj1" fmla="val 3240000"/>
            <a:gd name="adj2" fmla="val 7560000"/>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E8F60A4-18C1-4B5D-8DC7-E8652F7AE08F}">
      <dsp:nvSpPr>
        <dsp:cNvPr id="0" name=""/>
        <dsp:cNvSpPr/>
      </dsp:nvSpPr>
      <dsp:spPr>
        <a:xfrm>
          <a:off x="1847312" y="757301"/>
          <a:ext cx="4913594" cy="4913594"/>
        </a:xfrm>
        <a:prstGeom prst="blockArc">
          <a:avLst>
            <a:gd name="adj1" fmla="val 20520000"/>
            <a:gd name="adj2" fmla="val 3240000"/>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D6CCF6-DB12-441A-B84A-94F8A96C19CA}">
      <dsp:nvSpPr>
        <dsp:cNvPr id="0" name=""/>
        <dsp:cNvSpPr/>
      </dsp:nvSpPr>
      <dsp:spPr>
        <a:xfrm>
          <a:off x="1847312" y="757301"/>
          <a:ext cx="4913594" cy="4913594"/>
        </a:xfrm>
        <a:prstGeom prst="blockArc">
          <a:avLst>
            <a:gd name="adj1" fmla="val 16200000"/>
            <a:gd name="adj2" fmla="val 20520000"/>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4B3C143-3502-42BF-AF62-0B247E300954}">
      <dsp:nvSpPr>
        <dsp:cNvPr id="0" name=""/>
        <dsp:cNvSpPr/>
      </dsp:nvSpPr>
      <dsp:spPr>
        <a:xfrm>
          <a:off x="3173440" y="2083429"/>
          <a:ext cx="2261338" cy="22613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One- Week Sprint Ritual</a:t>
          </a:r>
          <a:endParaRPr lang="en-AU" sz="2700" kern="1200" dirty="0"/>
        </a:p>
      </dsp:txBody>
      <dsp:txXfrm>
        <a:off x="3504605" y="2414594"/>
        <a:ext cx="1599008" cy="1599008"/>
      </dsp:txXfrm>
    </dsp:sp>
    <dsp:sp modelId="{9D1E6AD0-3571-4235-9181-8861E8A749E6}">
      <dsp:nvSpPr>
        <dsp:cNvPr id="0" name=""/>
        <dsp:cNvSpPr/>
      </dsp:nvSpPr>
      <dsp:spPr>
        <a:xfrm>
          <a:off x="3136732" y="-164814"/>
          <a:ext cx="2334753" cy="195820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b="1" kern="1200" dirty="0"/>
            <a:t>(1) Sprint Planning</a:t>
          </a:r>
        </a:p>
        <a:p>
          <a:pPr marL="0" lvl="0" indent="0" algn="ctr" defTabSz="933450">
            <a:lnSpc>
              <a:spcPct val="90000"/>
            </a:lnSpc>
            <a:spcBef>
              <a:spcPct val="0"/>
            </a:spcBef>
            <a:spcAft>
              <a:spcPct val="35000"/>
            </a:spcAft>
            <a:buNone/>
          </a:pPr>
          <a:r>
            <a:rPr lang="en-US" sz="2100" kern="1200" dirty="0"/>
            <a:t>Development</a:t>
          </a:r>
          <a:endParaRPr lang="en-AU" sz="2100" kern="1200" dirty="0"/>
        </a:p>
      </dsp:txBody>
      <dsp:txXfrm>
        <a:off x="3478649" y="121958"/>
        <a:ext cx="1650919" cy="1384660"/>
      </dsp:txXfrm>
    </dsp:sp>
    <dsp:sp modelId="{C0516CAE-22CC-451C-87A8-F112799437AB}">
      <dsp:nvSpPr>
        <dsp:cNvPr id="0" name=""/>
        <dsp:cNvSpPr/>
      </dsp:nvSpPr>
      <dsp:spPr>
        <a:xfrm>
          <a:off x="5419089" y="1493414"/>
          <a:ext cx="2334753" cy="195820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(2) Daily Standup</a:t>
          </a:r>
        </a:p>
        <a:p>
          <a:pPr marL="0" lvl="0" indent="0" algn="ctr" defTabSz="933450">
            <a:lnSpc>
              <a:spcPct val="90000"/>
            </a:lnSpc>
            <a:spcBef>
              <a:spcPct val="0"/>
            </a:spcBef>
            <a:spcAft>
              <a:spcPct val="35000"/>
            </a:spcAft>
            <a:buNone/>
          </a:pPr>
          <a:r>
            <a:rPr lang="en-US" sz="2100" kern="1200" dirty="0"/>
            <a:t>Development </a:t>
          </a:r>
          <a:endParaRPr lang="en-AU" sz="2100" kern="1200" dirty="0"/>
        </a:p>
      </dsp:txBody>
      <dsp:txXfrm>
        <a:off x="5761006" y="1780186"/>
        <a:ext cx="1650919" cy="1384660"/>
      </dsp:txXfrm>
    </dsp:sp>
    <dsp:sp modelId="{A2D3DF6E-CE7E-43E1-94B0-B8C30EF96550}">
      <dsp:nvSpPr>
        <dsp:cNvPr id="0" name=""/>
        <dsp:cNvSpPr/>
      </dsp:nvSpPr>
      <dsp:spPr>
        <a:xfrm>
          <a:off x="4547306" y="4176485"/>
          <a:ext cx="2334753" cy="195820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a:t>Daily Standup</a:t>
          </a:r>
        </a:p>
        <a:p>
          <a:pPr marL="0" lvl="0" indent="0" algn="ctr" defTabSz="933450">
            <a:lnSpc>
              <a:spcPct val="90000"/>
            </a:lnSpc>
            <a:spcBef>
              <a:spcPct val="0"/>
            </a:spcBef>
            <a:spcAft>
              <a:spcPct val="35000"/>
            </a:spcAft>
            <a:buNone/>
          </a:pPr>
          <a:r>
            <a:rPr lang="en-US" sz="2100" kern="1200"/>
            <a:t>Development </a:t>
          </a:r>
          <a:endParaRPr lang="en-AU" sz="2100" kern="1200" dirty="0"/>
        </a:p>
      </dsp:txBody>
      <dsp:txXfrm>
        <a:off x="4889223" y="4463257"/>
        <a:ext cx="1650919" cy="1384660"/>
      </dsp:txXfrm>
    </dsp:sp>
    <dsp:sp modelId="{E295AB86-02A4-4AD0-86E2-E5B981EBA09F}">
      <dsp:nvSpPr>
        <dsp:cNvPr id="0" name=""/>
        <dsp:cNvSpPr/>
      </dsp:nvSpPr>
      <dsp:spPr>
        <a:xfrm>
          <a:off x="1726158" y="4176485"/>
          <a:ext cx="2334753" cy="195820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Daily Standup</a:t>
          </a:r>
        </a:p>
        <a:p>
          <a:pPr marL="0" lvl="0" indent="0" algn="ctr" defTabSz="933450">
            <a:lnSpc>
              <a:spcPct val="90000"/>
            </a:lnSpc>
            <a:spcBef>
              <a:spcPct val="0"/>
            </a:spcBef>
            <a:spcAft>
              <a:spcPct val="35000"/>
            </a:spcAft>
            <a:buNone/>
          </a:pPr>
          <a:r>
            <a:rPr lang="en-US" sz="2100" kern="1200" dirty="0"/>
            <a:t>Development </a:t>
          </a:r>
          <a:endParaRPr lang="en-AU" sz="2100" kern="1200" dirty="0"/>
        </a:p>
      </dsp:txBody>
      <dsp:txXfrm>
        <a:off x="2068075" y="4463257"/>
        <a:ext cx="1650919" cy="1384660"/>
      </dsp:txXfrm>
    </dsp:sp>
    <dsp:sp modelId="{3061F45C-ED89-4761-BD4E-82D197E9E66B}">
      <dsp:nvSpPr>
        <dsp:cNvPr id="0" name=""/>
        <dsp:cNvSpPr/>
      </dsp:nvSpPr>
      <dsp:spPr>
        <a:xfrm>
          <a:off x="854376" y="1493414"/>
          <a:ext cx="2334753" cy="195820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(3) Sprint Demo</a:t>
          </a:r>
        </a:p>
        <a:p>
          <a:pPr marL="0" lvl="0" indent="0" algn="ctr" defTabSz="933450">
            <a:lnSpc>
              <a:spcPct val="90000"/>
            </a:lnSpc>
            <a:spcBef>
              <a:spcPct val="0"/>
            </a:spcBef>
            <a:spcAft>
              <a:spcPct val="35000"/>
            </a:spcAft>
            <a:buNone/>
          </a:pPr>
          <a:r>
            <a:rPr lang="en-US" sz="2100" kern="1200" dirty="0"/>
            <a:t>(4) Sprint Retrospective </a:t>
          </a:r>
          <a:endParaRPr lang="en-AU" sz="2100" kern="1200" dirty="0"/>
        </a:p>
      </dsp:txBody>
      <dsp:txXfrm>
        <a:off x="1196293" y="1780186"/>
        <a:ext cx="1650919" cy="138466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FB7C75-2229-4C9B-8FA3-4ADF6EB4BC28}" type="datetimeFigureOut">
              <a:rPr lang="en-AU" smtClean="0"/>
              <a:t>15/8/19</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75CB96-9C87-4EC2-9473-B5C0437339D1}" type="slidenum">
              <a:rPr lang="en-AU" smtClean="0"/>
              <a:t>‹#›</a:t>
            </a:fld>
            <a:endParaRPr lang="en-AU"/>
          </a:p>
        </p:txBody>
      </p:sp>
    </p:spTree>
    <p:extLst>
      <p:ext uri="{BB962C8B-B14F-4D97-AF65-F5344CB8AC3E}">
        <p14:creationId xmlns:p14="http://schemas.microsoft.com/office/powerpoint/2010/main" val="829801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AU" dirty="0"/>
              <a:t>Before starting, figure out what you will do if the pilot</a:t>
            </a:r>
            <a:r>
              <a:rPr lang="en-AU" baseline="0" dirty="0"/>
              <a:t> fails. How much time and money are you willing to sink into the process? What will you do if the pilot succeeds? Will you move directly to empirical based methods, or do you need to ease into it gradually?</a:t>
            </a:r>
            <a:endParaRPr lang="en-AU"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2</a:t>
            </a:fld>
            <a:endParaRPr lang="en-US"/>
          </a:p>
        </p:txBody>
      </p:sp>
    </p:spTree>
    <p:extLst>
      <p:ext uri="{BB962C8B-B14F-4D97-AF65-F5344CB8AC3E}">
        <p14:creationId xmlns:p14="http://schemas.microsoft.com/office/powerpoint/2010/main" val="1540598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 “events” are also known as “rituals”</a:t>
            </a:r>
          </a:p>
        </p:txBody>
      </p:sp>
      <p:sp>
        <p:nvSpPr>
          <p:cNvPr id="4" name="Slide Number Placeholder 3"/>
          <p:cNvSpPr>
            <a:spLocks noGrp="1"/>
          </p:cNvSpPr>
          <p:nvPr>
            <p:ph type="sldNum" sz="quarter" idx="5"/>
          </p:nvPr>
        </p:nvSpPr>
        <p:spPr/>
        <p:txBody>
          <a:bodyPr/>
          <a:lstStyle/>
          <a:p>
            <a:fld id="{1375CB96-9C87-4EC2-9473-B5C0437339D1}" type="slidenum">
              <a:rPr lang="en-AU" smtClean="0"/>
              <a:t>4</a:t>
            </a:fld>
            <a:endParaRPr lang="en-AU"/>
          </a:p>
        </p:txBody>
      </p:sp>
    </p:spTree>
    <p:extLst>
      <p:ext uri="{BB962C8B-B14F-4D97-AF65-F5344CB8AC3E}">
        <p14:creationId xmlns:p14="http://schemas.microsoft.com/office/powerpoint/2010/main" val="4290617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 we are conducting the “vision” as a pilot study.</a:t>
            </a:r>
          </a:p>
          <a:p>
            <a:endParaRPr lang="en-AU" dirty="0"/>
          </a:p>
        </p:txBody>
      </p:sp>
      <p:sp>
        <p:nvSpPr>
          <p:cNvPr id="4" name="Slide Number Placeholder 3"/>
          <p:cNvSpPr>
            <a:spLocks noGrp="1"/>
          </p:cNvSpPr>
          <p:nvPr>
            <p:ph type="sldNum" sz="quarter" idx="5"/>
          </p:nvPr>
        </p:nvSpPr>
        <p:spPr/>
        <p:txBody>
          <a:bodyPr/>
          <a:lstStyle/>
          <a:p>
            <a:fld id="{1375CB96-9C87-4EC2-9473-B5C0437339D1}" type="slidenum">
              <a:rPr lang="en-AU" smtClean="0"/>
              <a:t>5</a:t>
            </a:fld>
            <a:endParaRPr lang="en-AU"/>
          </a:p>
        </p:txBody>
      </p:sp>
    </p:spTree>
    <p:extLst>
      <p:ext uri="{BB962C8B-B14F-4D97-AF65-F5344CB8AC3E}">
        <p14:creationId xmlns:p14="http://schemas.microsoft.com/office/powerpoint/2010/main" val="461226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AA944C-00ED-4FAF-8F4A-9D1D1EE58C18}" type="datetimeFigureOut">
              <a:rPr lang="en-AU" smtClean="0"/>
              <a:t>15/8/19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836F83B-1969-462A-971F-3F76C071466D}" type="slidenum">
              <a:rPr lang="en-AU" smtClean="0"/>
              <a:t>‹#›</a:t>
            </a:fld>
            <a:endParaRPr lang="en-AU"/>
          </a:p>
        </p:txBody>
      </p:sp>
    </p:spTree>
    <p:extLst>
      <p:ext uri="{BB962C8B-B14F-4D97-AF65-F5344CB8AC3E}">
        <p14:creationId xmlns:p14="http://schemas.microsoft.com/office/powerpoint/2010/main" val="1380361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AA944C-00ED-4FAF-8F4A-9D1D1EE58C18}" type="datetimeFigureOut">
              <a:rPr lang="en-AU" smtClean="0"/>
              <a:t>15/8/19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836F83B-1969-462A-971F-3F76C071466D}" type="slidenum">
              <a:rPr lang="en-AU" smtClean="0"/>
              <a:t>‹#›</a:t>
            </a:fld>
            <a:endParaRPr lang="en-AU"/>
          </a:p>
        </p:txBody>
      </p:sp>
    </p:spTree>
    <p:extLst>
      <p:ext uri="{BB962C8B-B14F-4D97-AF65-F5344CB8AC3E}">
        <p14:creationId xmlns:p14="http://schemas.microsoft.com/office/powerpoint/2010/main" val="3242436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AA944C-00ED-4FAF-8F4A-9D1D1EE58C18}" type="datetimeFigureOut">
              <a:rPr lang="en-AU" smtClean="0"/>
              <a:t>15/8/19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836F83B-1969-462A-971F-3F76C071466D}" type="slidenum">
              <a:rPr lang="en-AU" smtClean="0"/>
              <a:t>‹#›</a:t>
            </a:fld>
            <a:endParaRPr lang="en-AU"/>
          </a:p>
        </p:txBody>
      </p:sp>
    </p:spTree>
    <p:extLst>
      <p:ext uri="{BB962C8B-B14F-4D97-AF65-F5344CB8AC3E}">
        <p14:creationId xmlns:p14="http://schemas.microsoft.com/office/powerpoint/2010/main" val="3228295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AA944C-00ED-4FAF-8F4A-9D1D1EE58C18}" type="datetimeFigureOut">
              <a:rPr lang="en-AU" smtClean="0"/>
              <a:t>15/8/19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836F83B-1969-462A-971F-3F76C071466D}" type="slidenum">
              <a:rPr lang="en-AU" smtClean="0"/>
              <a:t>‹#›</a:t>
            </a:fld>
            <a:endParaRPr lang="en-AU"/>
          </a:p>
        </p:txBody>
      </p:sp>
    </p:spTree>
    <p:extLst>
      <p:ext uri="{BB962C8B-B14F-4D97-AF65-F5344CB8AC3E}">
        <p14:creationId xmlns:p14="http://schemas.microsoft.com/office/powerpoint/2010/main" val="539510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AA944C-00ED-4FAF-8F4A-9D1D1EE58C18}" type="datetimeFigureOut">
              <a:rPr lang="en-AU" smtClean="0"/>
              <a:t>15/8/19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836F83B-1969-462A-971F-3F76C071466D}" type="slidenum">
              <a:rPr lang="en-AU" smtClean="0"/>
              <a:t>‹#›</a:t>
            </a:fld>
            <a:endParaRPr lang="en-AU"/>
          </a:p>
        </p:txBody>
      </p:sp>
    </p:spTree>
    <p:extLst>
      <p:ext uri="{BB962C8B-B14F-4D97-AF65-F5344CB8AC3E}">
        <p14:creationId xmlns:p14="http://schemas.microsoft.com/office/powerpoint/2010/main" val="102154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AA944C-00ED-4FAF-8F4A-9D1D1EE58C18}" type="datetimeFigureOut">
              <a:rPr lang="en-AU" smtClean="0"/>
              <a:t>15/8/19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836F83B-1969-462A-971F-3F76C071466D}" type="slidenum">
              <a:rPr lang="en-AU" smtClean="0"/>
              <a:t>‹#›</a:t>
            </a:fld>
            <a:endParaRPr lang="en-AU"/>
          </a:p>
        </p:txBody>
      </p:sp>
    </p:spTree>
    <p:extLst>
      <p:ext uri="{BB962C8B-B14F-4D97-AF65-F5344CB8AC3E}">
        <p14:creationId xmlns:p14="http://schemas.microsoft.com/office/powerpoint/2010/main" val="2234340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AA944C-00ED-4FAF-8F4A-9D1D1EE58C18}" type="datetimeFigureOut">
              <a:rPr lang="en-AU" smtClean="0"/>
              <a:t>15/8/19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836F83B-1969-462A-971F-3F76C071466D}" type="slidenum">
              <a:rPr lang="en-AU" smtClean="0"/>
              <a:t>‹#›</a:t>
            </a:fld>
            <a:endParaRPr lang="en-AU"/>
          </a:p>
        </p:txBody>
      </p:sp>
    </p:spTree>
    <p:extLst>
      <p:ext uri="{BB962C8B-B14F-4D97-AF65-F5344CB8AC3E}">
        <p14:creationId xmlns:p14="http://schemas.microsoft.com/office/powerpoint/2010/main" val="2095272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944C-00ED-4FAF-8F4A-9D1D1EE58C18}" type="datetimeFigureOut">
              <a:rPr lang="en-AU" smtClean="0"/>
              <a:t>15/8/19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836F83B-1969-462A-971F-3F76C071466D}" type="slidenum">
              <a:rPr lang="en-AU" smtClean="0"/>
              <a:t>‹#›</a:t>
            </a:fld>
            <a:endParaRPr lang="en-AU"/>
          </a:p>
        </p:txBody>
      </p:sp>
    </p:spTree>
    <p:extLst>
      <p:ext uri="{BB962C8B-B14F-4D97-AF65-F5344CB8AC3E}">
        <p14:creationId xmlns:p14="http://schemas.microsoft.com/office/powerpoint/2010/main" val="63980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AA944C-00ED-4FAF-8F4A-9D1D1EE58C18}" type="datetimeFigureOut">
              <a:rPr lang="en-AU" smtClean="0"/>
              <a:t>15/8/19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836F83B-1969-462A-971F-3F76C071466D}" type="slidenum">
              <a:rPr lang="en-AU" smtClean="0"/>
              <a:t>‹#›</a:t>
            </a:fld>
            <a:endParaRPr lang="en-AU"/>
          </a:p>
        </p:txBody>
      </p:sp>
    </p:spTree>
    <p:extLst>
      <p:ext uri="{BB962C8B-B14F-4D97-AF65-F5344CB8AC3E}">
        <p14:creationId xmlns:p14="http://schemas.microsoft.com/office/powerpoint/2010/main" val="1676582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AA944C-00ED-4FAF-8F4A-9D1D1EE58C18}" type="datetimeFigureOut">
              <a:rPr lang="en-AU" smtClean="0"/>
              <a:t>15/8/19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836F83B-1969-462A-971F-3F76C071466D}" type="slidenum">
              <a:rPr lang="en-AU" smtClean="0"/>
              <a:t>‹#›</a:t>
            </a:fld>
            <a:endParaRPr lang="en-AU"/>
          </a:p>
        </p:txBody>
      </p:sp>
    </p:spTree>
    <p:extLst>
      <p:ext uri="{BB962C8B-B14F-4D97-AF65-F5344CB8AC3E}">
        <p14:creationId xmlns:p14="http://schemas.microsoft.com/office/powerpoint/2010/main" val="3993917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AA944C-00ED-4FAF-8F4A-9D1D1EE58C18}" type="datetimeFigureOut">
              <a:rPr lang="en-AU" smtClean="0"/>
              <a:t>15/8/19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836F83B-1969-462A-971F-3F76C071466D}" type="slidenum">
              <a:rPr lang="en-AU" smtClean="0"/>
              <a:t>‹#›</a:t>
            </a:fld>
            <a:endParaRPr lang="en-AU"/>
          </a:p>
        </p:txBody>
      </p:sp>
    </p:spTree>
    <p:extLst>
      <p:ext uri="{BB962C8B-B14F-4D97-AF65-F5344CB8AC3E}">
        <p14:creationId xmlns:p14="http://schemas.microsoft.com/office/powerpoint/2010/main" val="3344974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A944C-00ED-4FAF-8F4A-9D1D1EE58C18}" type="datetimeFigureOut">
              <a:rPr lang="en-AU" smtClean="0"/>
              <a:t>15/8/19</a:t>
            </a:fld>
            <a:endParaRPr lang="en-A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36F83B-1969-462A-971F-3F76C071466D}" type="slidenum">
              <a:rPr lang="en-AU" smtClean="0"/>
              <a:t>‹#›</a:t>
            </a:fld>
            <a:endParaRPr lang="en-AU"/>
          </a:p>
        </p:txBody>
      </p:sp>
    </p:spTree>
    <p:extLst>
      <p:ext uri="{BB962C8B-B14F-4D97-AF65-F5344CB8AC3E}">
        <p14:creationId xmlns:p14="http://schemas.microsoft.com/office/powerpoint/2010/main" val="6076475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2.wdp"/></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Getting Started with Scrum</a:t>
            </a:r>
          </a:p>
        </p:txBody>
      </p:sp>
      <p:sp>
        <p:nvSpPr>
          <p:cNvPr id="3" name="Subtitle 2"/>
          <p:cNvSpPr>
            <a:spLocks noGrp="1"/>
          </p:cNvSpPr>
          <p:nvPr>
            <p:ph type="subTitle" idx="1"/>
          </p:nvPr>
        </p:nvSpPr>
        <p:spPr/>
        <p:txBody>
          <a:bodyPr>
            <a:normAutofit/>
          </a:bodyPr>
          <a:lstStyle/>
          <a:p>
            <a:r>
              <a:rPr lang="en-US" sz="4800" b="1" dirty="0"/>
              <a:t>Week 3</a:t>
            </a:r>
            <a:endParaRPr lang="en-AU" sz="4800" b="1" dirty="0"/>
          </a:p>
        </p:txBody>
      </p:sp>
    </p:spTree>
    <p:extLst>
      <p:ext uri="{BB962C8B-B14F-4D97-AF65-F5344CB8AC3E}">
        <p14:creationId xmlns:p14="http://schemas.microsoft.com/office/powerpoint/2010/main" val="1440953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Scrum Master</a:t>
            </a:r>
            <a:endParaRPr lang="en-AU" dirty="0"/>
          </a:p>
        </p:txBody>
      </p:sp>
      <p:sp>
        <p:nvSpPr>
          <p:cNvPr id="3" name="Content Placeholder 2"/>
          <p:cNvSpPr>
            <a:spLocks noGrp="1"/>
          </p:cNvSpPr>
          <p:nvPr>
            <p:ph idx="1"/>
          </p:nvPr>
        </p:nvSpPr>
        <p:spPr/>
        <p:txBody>
          <a:bodyPr>
            <a:normAutofit/>
          </a:bodyPr>
          <a:lstStyle/>
          <a:p>
            <a:r>
              <a:rPr lang="en-US" dirty="0"/>
              <a:t>host daily is the fifteen-minute </a:t>
            </a:r>
            <a:r>
              <a:rPr lang="en-AU" dirty="0"/>
              <a:t>stand-up </a:t>
            </a:r>
            <a:r>
              <a:rPr lang="en-US" dirty="0"/>
              <a:t>with the entire team, and any guests</a:t>
            </a:r>
          </a:p>
          <a:p>
            <a:r>
              <a:rPr lang="en-US" dirty="0"/>
              <a:t>involved in several follow-up discussions at the </a:t>
            </a:r>
            <a:r>
              <a:rPr lang="en-AU" dirty="0"/>
              <a:t>end of the stand-up</a:t>
            </a:r>
          </a:p>
          <a:p>
            <a:pPr lvl="1"/>
            <a:r>
              <a:rPr lang="en-AU" dirty="0"/>
              <a:t>removing blockers from </a:t>
            </a:r>
            <a:r>
              <a:rPr lang="en-US" dirty="0"/>
              <a:t>team members who cannot move forward without coordinated assistance</a:t>
            </a:r>
          </a:p>
          <a:p>
            <a:r>
              <a:rPr lang="en-US" dirty="0"/>
              <a:t>meet with constituents (product owners and team members) to follow up on any other issues that were raised during the standup</a:t>
            </a:r>
          </a:p>
          <a:p>
            <a:r>
              <a:rPr lang="en-AU" dirty="0"/>
              <a:t>ensure time constraints are honoured</a:t>
            </a:r>
          </a:p>
        </p:txBody>
      </p:sp>
    </p:spTree>
    <p:extLst>
      <p:ext uri="{BB962C8B-B14F-4D97-AF65-F5344CB8AC3E}">
        <p14:creationId xmlns:p14="http://schemas.microsoft.com/office/powerpoint/2010/main" val="1982315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Scrum Master</a:t>
            </a:r>
            <a:endParaRPr lang="en-AU" dirty="0"/>
          </a:p>
        </p:txBody>
      </p:sp>
      <p:sp>
        <p:nvSpPr>
          <p:cNvPr id="3" name="Content Placeholder 2"/>
          <p:cNvSpPr>
            <a:spLocks noGrp="1"/>
          </p:cNvSpPr>
          <p:nvPr>
            <p:ph idx="1"/>
          </p:nvPr>
        </p:nvSpPr>
        <p:spPr/>
        <p:txBody>
          <a:bodyPr>
            <a:normAutofit lnSpcReduction="10000"/>
          </a:bodyPr>
          <a:lstStyle/>
          <a:p>
            <a:r>
              <a:rPr lang="en-US" dirty="0"/>
              <a:t>Updating the artifacts of scrum – daily duty</a:t>
            </a:r>
          </a:p>
          <a:p>
            <a:pPr lvl="1"/>
            <a:r>
              <a:rPr lang="en-US" dirty="0"/>
              <a:t>allows anyone to see at a glance what the team is working on, to support the essential transparency that keeps scrum working. </a:t>
            </a:r>
          </a:p>
          <a:p>
            <a:r>
              <a:rPr lang="en-US" dirty="0"/>
              <a:t>calculating and reporting on team metrics such as velocity, and clarifying the relevance of these concepts to people outside the team</a:t>
            </a:r>
          </a:p>
          <a:p>
            <a:r>
              <a:rPr lang="en-US" dirty="0"/>
              <a:t>recognize issues when they manifest</a:t>
            </a:r>
            <a:endParaRPr lang="en-AU" dirty="0"/>
          </a:p>
          <a:p>
            <a:r>
              <a:rPr lang="en-AU" dirty="0"/>
              <a:t>coach the team when issues arise</a:t>
            </a:r>
          </a:p>
          <a:p>
            <a:r>
              <a:rPr lang="en-US" dirty="0"/>
              <a:t>preparing reports on the team's status in plain language</a:t>
            </a:r>
            <a:endParaRPr lang="en-AU" dirty="0"/>
          </a:p>
        </p:txBody>
      </p:sp>
    </p:spTree>
    <p:extLst>
      <p:ext uri="{BB962C8B-B14F-4D97-AF65-F5344CB8AC3E}">
        <p14:creationId xmlns:p14="http://schemas.microsoft.com/office/powerpoint/2010/main" val="2305880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Product Owner</a:t>
            </a:r>
            <a:endParaRPr lang="en-AU" b="1" dirty="0"/>
          </a:p>
        </p:txBody>
      </p:sp>
      <p:sp>
        <p:nvSpPr>
          <p:cNvPr id="3" name="Content Placeholder 2"/>
          <p:cNvSpPr>
            <a:spLocks noGrp="1"/>
          </p:cNvSpPr>
          <p:nvPr>
            <p:ph idx="1"/>
          </p:nvPr>
        </p:nvSpPr>
        <p:spPr/>
        <p:txBody>
          <a:bodyPr>
            <a:normAutofit fontScale="92500" lnSpcReduction="10000"/>
          </a:bodyPr>
          <a:lstStyle/>
          <a:p>
            <a:r>
              <a:rPr lang="en-US" dirty="0"/>
              <a:t>has a shared responsibility to the team and to the customer</a:t>
            </a:r>
          </a:p>
          <a:p>
            <a:r>
              <a:rPr lang="en-AU" dirty="0"/>
              <a:t>voice of the customer</a:t>
            </a:r>
          </a:p>
          <a:p>
            <a:r>
              <a:rPr lang="en-US" dirty="0"/>
              <a:t>stands in as the representative of the customer's needs, wants, and expectations</a:t>
            </a:r>
          </a:p>
          <a:p>
            <a:r>
              <a:rPr lang="en-US" dirty="0"/>
              <a:t>usually belongs to a department such as Product or Customer </a:t>
            </a:r>
            <a:r>
              <a:rPr lang="en-AU" dirty="0"/>
              <a:t>Support</a:t>
            </a:r>
          </a:p>
          <a:p>
            <a:r>
              <a:rPr lang="en-US" dirty="0"/>
              <a:t>spends time working with customers directly to understand their </a:t>
            </a:r>
            <a:r>
              <a:rPr lang="en-AU" dirty="0"/>
              <a:t>needs</a:t>
            </a:r>
          </a:p>
          <a:p>
            <a:pPr lvl="1"/>
            <a:r>
              <a:rPr lang="en-US" dirty="0"/>
              <a:t>translate these into clear descriptions that the team can estimate and work on, using a consistent format we call stories in scrum terminology</a:t>
            </a:r>
            <a:endParaRPr lang="en-AU" dirty="0"/>
          </a:p>
        </p:txBody>
      </p:sp>
    </p:spTree>
    <p:extLst>
      <p:ext uri="{BB962C8B-B14F-4D97-AF65-F5344CB8AC3E}">
        <p14:creationId xmlns:p14="http://schemas.microsoft.com/office/powerpoint/2010/main" val="3437221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Product Owner</a:t>
            </a:r>
            <a:endParaRPr lang="en-AU" dirty="0"/>
          </a:p>
        </p:txBody>
      </p:sp>
      <p:sp>
        <p:nvSpPr>
          <p:cNvPr id="3" name="Content Placeholder 2"/>
          <p:cNvSpPr>
            <a:spLocks noGrp="1"/>
          </p:cNvSpPr>
          <p:nvPr>
            <p:ph idx="1"/>
          </p:nvPr>
        </p:nvSpPr>
        <p:spPr/>
        <p:txBody>
          <a:bodyPr/>
          <a:lstStyle/>
          <a:p>
            <a:r>
              <a:rPr lang="en-US" dirty="0"/>
              <a:t>keeps an eye on the big picture from the customer's perspective</a:t>
            </a:r>
          </a:p>
          <a:p>
            <a:r>
              <a:rPr lang="en-US" dirty="0"/>
              <a:t>looking at the overall state of the product and the timeline for release cycles</a:t>
            </a:r>
          </a:p>
          <a:p>
            <a:r>
              <a:rPr lang="en-US" dirty="0"/>
              <a:t>the changing technical landscape, while deciding what features are the highest</a:t>
            </a:r>
          </a:p>
          <a:p>
            <a:r>
              <a:rPr lang="en-US" dirty="0"/>
              <a:t>priority for the team to work on in the next sprint</a:t>
            </a:r>
            <a:endParaRPr lang="en-AU" dirty="0"/>
          </a:p>
        </p:txBody>
      </p:sp>
    </p:spTree>
    <p:extLst>
      <p:ext uri="{BB962C8B-B14F-4D97-AF65-F5344CB8AC3E}">
        <p14:creationId xmlns:p14="http://schemas.microsoft.com/office/powerpoint/2010/main" val="1348347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Product Owner</a:t>
            </a:r>
            <a:endParaRPr lang="en-AU" dirty="0"/>
          </a:p>
        </p:txBody>
      </p:sp>
      <p:sp>
        <p:nvSpPr>
          <p:cNvPr id="3" name="Content Placeholder 2"/>
          <p:cNvSpPr>
            <a:spLocks noGrp="1"/>
          </p:cNvSpPr>
          <p:nvPr>
            <p:ph idx="1"/>
          </p:nvPr>
        </p:nvSpPr>
        <p:spPr/>
        <p:txBody>
          <a:bodyPr>
            <a:normAutofit fontScale="77500" lnSpcReduction="20000"/>
          </a:bodyPr>
          <a:lstStyle/>
          <a:p>
            <a:r>
              <a:rPr lang="en-US" dirty="0"/>
              <a:t>work with designers to make sure user experience flows have been considered, and that design assets are ready for the team. </a:t>
            </a:r>
          </a:p>
          <a:p>
            <a:r>
              <a:rPr lang="en-US" dirty="0"/>
              <a:t>work with QA engineers to verify that the necessary acceptance criteria are accounted for in the test suite for a story. </a:t>
            </a:r>
          </a:p>
          <a:p>
            <a:r>
              <a:rPr lang="en-US" dirty="0"/>
              <a:t>collaborate with the scrum master to help remove blockers from outside the team</a:t>
            </a:r>
          </a:p>
          <a:p>
            <a:r>
              <a:rPr lang="en-US" dirty="0"/>
              <a:t>works closely with the team to decide</a:t>
            </a:r>
          </a:p>
          <a:p>
            <a:pPr lvl="1"/>
            <a:r>
              <a:rPr lang="en-US" dirty="0"/>
              <a:t>if desired feature is technically achievable, given the practical constraints of the team and the technology</a:t>
            </a:r>
          </a:p>
          <a:p>
            <a:pPr lvl="1"/>
            <a:r>
              <a:rPr lang="en-US" dirty="0"/>
              <a:t>to plan out the sequence of stories based on their historical development velocity and their feedback about the product</a:t>
            </a:r>
          </a:p>
          <a:p>
            <a:r>
              <a:rPr lang="en-US" dirty="0"/>
              <a:t>close to the team is vital</a:t>
            </a:r>
          </a:p>
          <a:p>
            <a:pPr lvl="1"/>
            <a:r>
              <a:rPr lang="en-US" dirty="0"/>
              <a:t>so developers can ask about details of a story and confirm the progress of their work. </a:t>
            </a:r>
          </a:p>
          <a:p>
            <a:r>
              <a:rPr lang="en-US" dirty="0"/>
              <a:t>usually </a:t>
            </a:r>
            <a:r>
              <a:rPr lang="en-US"/>
              <a:t>attend all of </a:t>
            </a:r>
            <a:r>
              <a:rPr lang="en-US" dirty="0"/>
              <a:t>the scrum rituals.</a:t>
            </a:r>
            <a:endParaRPr lang="en-AU" dirty="0"/>
          </a:p>
        </p:txBody>
      </p:sp>
    </p:spTree>
    <p:extLst>
      <p:ext uri="{BB962C8B-B14F-4D97-AF65-F5344CB8AC3E}">
        <p14:creationId xmlns:p14="http://schemas.microsoft.com/office/powerpoint/2010/main" val="286850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One Person Should Not Be Both Scrum Master and Product Owner</a:t>
            </a:r>
            <a:endParaRPr lang="en-AU" dirty="0"/>
          </a:p>
        </p:txBody>
      </p:sp>
      <p:sp>
        <p:nvSpPr>
          <p:cNvPr id="3" name="Content Placeholder 2"/>
          <p:cNvSpPr>
            <a:spLocks noGrp="1"/>
          </p:cNvSpPr>
          <p:nvPr>
            <p:ph idx="1"/>
          </p:nvPr>
        </p:nvSpPr>
        <p:spPr/>
        <p:txBody>
          <a:bodyPr/>
          <a:lstStyle/>
          <a:p>
            <a:r>
              <a:rPr lang="en-US" dirty="0"/>
              <a:t>Product owner has a duty to the client or customer first</a:t>
            </a:r>
          </a:p>
          <a:p>
            <a:pPr lvl="1"/>
            <a:r>
              <a:rPr lang="en-US" dirty="0"/>
              <a:t>usually isn't part of the engineering department. </a:t>
            </a:r>
          </a:p>
          <a:p>
            <a:r>
              <a:rPr lang="en-US" dirty="0"/>
              <a:t>Scrum master</a:t>
            </a:r>
          </a:p>
          <a:p>
            <a:pPr lvl="1"/>
            <a:r>
              <a:rPr lang="en-US" dirty="0"/>
              <a:t>center around sustainable productivity</a:t>
            </a:r>
          </a:p>
          <a:p>
            <a:pPr lvl="1"/>
            <a:r>
              <a:rPr lang="en-US" dirty="0"/>
              <a:t>may not align with the organizational objectives of anyone reporting outside the department.</a:t>
            </a:r>
            <a:endParaRPr lang="en-AU" dirty="0"/>
          </a:p>
        </p:txBody>
      </p:sp>
    </p:spTree>
    <p:extLst>
      <p:ext uri="{BB962C8B-B14F-4D97-AF65-F5344CB8AC3E}">
        <p14:creationId xmlns:p14="http://schemas.microsoft.com/office/powerpoint/2010/main" val="2731768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Product Owner - </a:t>
            </a:r>
            <a:r>
              <a:rPr lang="en-AU" b="1" dirty="0"/>
              <a:t>Responsibilities</a:t>
            </a:r>
          </a:p>
        </p:txBody>
      </p:sp>
      <p:sp>
        <p:nvSpPr>
          <p:cNvPr id="3" name="Content Placeholder 2"/>
          <p:cNvSpPr>
            <a:spLocks noGrp="1"/>
          </p:cNvSpPr>
          <p:nvPr>
            <p:ph idx="1"/>
          </p:nvPr>
        </p:nvSpPr>
        <p:spPr/>
        <p:txBody>
          <a:bodyPr>
            <a:normAutofit fontScale="92500" lnSpcReduction="10000"/>
          </a:bodyPr>
          <a:lstStyle/>
          <a:p>
            <a:r>
              <a:rPr lang="en-US" dirty="0"/>
              <a:t>clarifying the needs of the customer</a:t>
            </a:r>
          </a:p>
          <a:p>
            <a:r>
              <a:rPr lang="en-US" dirty="0"/>
              <a:t>developing a backlog of product features to work on</a:t>
            </a:r>
          </a:p>
          <a:p>
            <a:r>
              <a:rPr lang="en-US" dirty="0"/>
              <a:t>writing clear stories that communicate the full expectations for the product</a:t>
            </a:r>
          </a:p>
          <a:p>
            <a:r>
              <a:rPr lang="en-US" dirty="0"/>
              <a:t>meeting the standards of the team</a:t>
            </a:r>
          </a:p>
          <a:p>
            <a:r>
              <a:rPr lang="en-US" dirty="0"/>
              <a:t>well-written story encapsulate </a:t>
            </a:r>
          </a:p>
          <a:p>
            <a:pPr lvl="1"/>
            <a:r>
              <a:rPr lang="en-US" dirty="0"/>
              <a:t>the full intention for a distinct slice of functionality, </a:t>
            </a:r>
          </a:p>
          <a:p>
            <a:pPr lvl="1"/>
            <a:r>
              <a:rPr lang="en-US" dirty="0"/>
              <a:t>any acceptance criteria</a:t>
            </a:r>
          </a:p>
          <a:p>
            <a:pPr lvl="1"/>
            <a:r>
              <a:rPr lang="en-US" dirty="0"/>
              <a:t>customer's justification for needing this particular feature</a:t>
            </a:r>
          </a:p>
          <a:p>
            <a:r>
              <a:rPr lang="en-US" dirty="0"/>
              <a:t>product owner and the scrum master will collaborate to make sure each story is ready for </a:t>
            </a:r>
            <a:r>
              <a:rPr lang="en-AU" dirty="0"/>
              <a:t>the team</a:t>
            </a:r>
          </a:p>
        </p:txBody>
      </p:sp>
    </p:spTree>
    <p:extLst>
      <p:ext uri="{BB962C8B-B14F-4D97-AF65-F5344CB8AC3E}">
        <p14:creationId xmlns:p14="http://schemas.microsoft.com/office/powerpoint/2010/main" val="1600850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Product Owner - </a:t>
            </a:r>
            <a:r>
              <a:rPr lang="en-AU" b="1" dirty="0"/>
              <a:t>Responsibilities</a:t>
            </a:r>
            <a:endParaRPr lang="en-AU" dirty="0"/>
          </a:p>
        </p:txBody>
      </p:sp>
      <p:sp>
        <p:nvSpPr>
          <p:cNvPr id="3" name="Content Placeholder 2"/>
          <p:cNvSpPr>
            <a:spLocks noGrp="1"/>
          </p:cNvSpPr>
          <p:nvPr>
            <p:ph idx="1"/>
          </p:nvPr>
        </p:nvSpPr>
        <p:spPr/>
        <p:txBody>
          <a:bodyPr>
            <a:normAutofit/>
          </a:bodyPr>
          <a:lstStyle/>
          <a:p>
            <a:r>
              <a:rPr lang="en-US" dirty="0"/>
              <a:t>diligently working on stories that may be needed </a:t>
            </a:r>
          </a:p>
          <a:p>
            <a:r>
              <a:rPr lang="en-US" dirty="0"/>
              <a:t>keeps track of stories</a:t>
            </a:r>
          </a:p>
          <a:p>
            <a:pPr lvl="1"/>
            <a:r>
              <a:rPr lang="en-US" dirty="0"/>
              <a:t>organizes them to make sure the sequence of development is planned out efficiently and to the expectations of the customer</a:t>
            </a:r>
          </a:p>
          <a:p>
            <a:pPr lvl="1"/>
            <a:r>
              <a:rPr lang="en-US" dirty="0"/>
              <a:t>if the team runs out of work in the current sprint</a:t>
            </a:r>
          </a:p>
          <a:p>
            <a:r>
              <a:rPr lang="en-US" dirty="0"/>
              <a:t>outlining and drafting items that reflect the customer's anticipated needs for sprints in the </a:t>
            </a:r>
            <a:r>
              <a:rPr lang="en-AU" dirty="0"/>
              <a:t>near future</a:t>
            </a:r>
          </a:p>
        </p:txBody>
      </p:sp>
    </p:spTree>
    <p:extLst>
      <p:ext uri="{BB962C8B-B14F-4D97-AF65-F5344CB8AC3E}">
        <p14:creationId xmlns:p14="http://schemas.microsoft.com/office/powerpoint/2010/main" val="3208579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Product Owner - </a:t>
            </a:r>
            <a:r>
              <a:rPr lang="en-AU" b="1" dirty="0"/>
              <a:t>Responsibilities</a:t>
            </a:r>
            <a:endParaRPr lang="en-AU" dirty="0"/>
          </a:p>
        </p:txBody>
      </p:sp>
      <p:sp>
        <p:nvSpPr>
          <p:cNvPr id="3" name="Content Placeholder 2"/>
          <p:cNvSpPr>
            <a:spLocks noGrp="1"/>
          </p:cNvSpPr>
          <p:nvPr>
            <p:ph idx="1"/>
          </p:nvPr>
        </p:nvSpPr>
        <p:spPr/>
        <p:txBody>
          <a:bodyPr>
            <a:normAutofit/>
          </a:bodyPr>
          <a:lstStyle/>
          <a:p>
            <a:r>
              <a:rPr lang="en-US" dirty="0"/>
              <a:t>doesn't need to do detailed planning more than a sprint or two ahead </a:t>
            </a:r>
          </a:p>
          <a:p>
            <a:pPr lvl="1"/>
            <a:r>
              <a:rPr lang="en-US" dirty="0"/>
              <a:t>stories written too far in advance are so frequently discarded or rewritten</a:t>
            </a:r>
          </a:p>
          <a:p>
            <a:pPr lvl="1"/>
            <a:r>
              <a:rPr lang="en-US" dirty="0"/>
              <a:t>usually a waste of time to spell them out in much detail. </a:t>
            </a:r>
          </a:p>
          <a:p>
            <a:r>
              <a:rPr lang="en-US" dirty="0"/>
              <a:t>maintains a vision for how the product will evolve as individual features </a:t>
            </a:r>
          </a:p>
          <a:p>
            <a:pPr lvl="1"/>
            <a:r>
              <a:rPr lang="en-US" dirty="0"/>
              <a:t>keeping in mind the importance of setting the stage in the current sprint for features that may be needed in the future</a:t>
            </a:r>
            <a:endParaRPr lang="en-AU" dirty="0"/>
          </a:p>
        </p:txBody>
      </p:sp>
    </p:spTree>
    <p:extLst>
      <p:ext uri="{BB962C8B-B14F-4D97-AF65-F5344CB8AC3E}">
        <p14:creationId xmlns:p14="http://schemas.microsoft.com/office/powerpoint/2010/main" val="2858594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Product Owner</a:t>
            </a:r>
            <a:endParaRPr lang="en-AU" b="1" dirty="0"/>
          </a:p>
        </p:txBody>
      </p:sp>
      <p:sp>
        <p:nvSpPr>
          <p:cNvPr id="3" name="Content Placeholder 2"/>
          <p:cNvSpPr>
            <a:spLocks noGrp="1"/>
          </p:cNvSpPr>
          <p:nvPr>
            <p:ph idx="1"/>
          </p:nvPr>
        </p:nvSpPr>
        <p:spPr/>
        <p:txBody>
          <a:bodyPr/>
          <a:lstStyle/>
          <a:p>
            <a:r>
              <a:rPr lang="en-US"/>
              <a:t>like to attend </a:t>
            </a:r>
            <a:r>
              <a:rPr lang="en-US" dirty="0"/>
              <a:t>the team's daily standup ritual</a:t>
            </a:r>
          </a:p>
          <a:p>
            <a:r>
              <a:rPr lang="en-US" dirty="0"/>
              <a:t>generally not permitted to ask questions or give feedback until after every member of the team has presented, unless asked directly</a:t>
            </a:r>
          </a:p>
          <a:p>
            <a:r>
              <a:rPr lang="en-US" dirty="0"/>
              <a:t>will often follow up on issues that were raised during the standup with the relevant parties, either on the team or outside.</a:t>
            </a:r>
            <a:endParaRPr lang="en-AU" dirty="0"/>
          </a:p>
        </p:txBody>
      </p:sp>
    </p:spTree>
    <p:extLst>
      <p:ext uri="{BB962C8B-B14F-4D97-AF65-F5344CB8AC3E}">
        <p14:creationId xmlns:p14="http://schemas.microsoft.com/office/powerpoint/2010/main" val="1517871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Week 2 Summary:</a:t>
            </a:r>
            <a:br>
              <a:rPr lang="en-AU" dirty="0"/>
            </a:br>
            <a:r>
              <a:rPr lang="en-AU" dirty="0"/>
              <a:t>Running a pilot study</a:t>
            </a:r>
          </a:p>
        </p:txBody>
      </p:sp>
      <p:sp>
        <p:nvSpPr>
          <p:cNvPr id="3" name="Content Placeholder 2"/>
          <p:cNvSpPr>
            <a:spLocks noGrp="1"/>
          </p:cNvSpPr>
          <p:nvPr>
            <p:ph idx="1"/>
          </p:nvPr>
        </p:nvSpPr>
        <p:spPr/>
        <p:txBody>
          <a:bodyPr>
            <a:noAutofit/>
          </a:bodyPr>
          <a:lstStyle/>
          <a:p>
            <a:pPr marL="0" indent="0">
              <a:buNone/>
            </a:pPr>
            <a:r>
              <a:rPr lang="en-AU" b="1" dirty="0"/>
              <a:t>Steps in running a pilot study</a:t>
            </a:r>
            <a:br>
              <a:rPr lang="en-AU" dirty="0"/>
            </a:br>
            <a:endParaRPr lang="en-AU" dirty="0"/>
          </a:p>
          <a:p>
            <a:pPr marL="342900" indent="-342900">
              <a:buFont typeface="+mj-lt"/>
              <a:buAutoNum type="arabicPeriod"/>
            </a:pPr>
            <a:r>
              <a:rPr lang="en-AU" dirty="0"/>
              <a:t>Form the team</a:t>
            </a:r>
          </a:p>
          <a:p>
            <a:pPr marL="342900" indent="-342900">
              <a:buFont typeface="+mj-lt"/>
              <a:buAutoNum type="arabicPeriod"/>
            </a:pPr>
            <a:r>
              <a:rPr lang="en-AU" dirty="0"/>
              <a:t>Figure out what you want to pilot</a:t>
            </a:r>
          </a:p>
          <a:p>
            <a:pPr marL="342900" indent="-342900">
              <a:buFont typeface="+mj-lt"/>
              <a:buAutoNum type="arabicPeriod"/>
            </a:pPr>
            <a:r>
              <a:rPr lang="en-AU" dirty="0"/>
              <a:t>Do a small piece of it, completely</a:t>
            </a:r>
          </a:p>
          <a:p>
            <a:pPr marL="342900" indent="-342900">
              <a:buFont typeface="+mj-lt"/>
              <a:buAutoNum type="arabicPeriod"/>
            </a:pPr>
            <a:r>
              <a:rPr lang="en-AU" dirty="0"/>
              <a:t>Evaluate what you want to do next</a:t>
            </a:r>
          </a:p>
          <a:p>
            <a:pPr marL="342900" indent="-342900">
              <a:buFont typeface="+mj-lt"/>
              <a:buAutoNum type="arabicPeriod"/>
            </a:pPr>
            <a:r>
              <a:rPr lang="en-AU" dirty="0"/>
              <a:t>Assess what can be improved and do it</a:t>
            </a:r>
          </a:p>
          <a:p>
            <a:pPr marL="342900" indent="-342900">
              <a:buFont typeface="+mj-lt"/>
              <a:buAutoNum type="arabicPeriod"/>
            </a:pPr>
            <a:r>
              <a:rPr lang="en-AU" dirty="0"/>
              <a:t>Continue iterating steps 3-5 until satisfied</a:t>
            </a:r>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2</a:t>
            </a:fld>
            <a:endParaRPr lang="en-US" dirty="0"/>
          </a:p>
        </p:txBody>
      </p:sp>
    </p:spTree>
    <p:extLst>
      <p:ext uri="{BB962C8B-B14F-4D97-AF65-F5344CB8AC3E}">
        <p14:creationId xmlns:p14="http://schemas.microsoft.com/office/powerpoint/2010/main" val="3390814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Product Owner</a:t>
            </a:r>
            <a:endParaRPr lang="en-AU" b="1" dirty="0"/>
          </a:p>
        </p:txBody>
      </p:sp>
      <p:sp>
        <p:nvSpPr>
          <p:cNvPr id="3" name="Content Placeholder 2"/>
          <p:cNvSpPr>
            <a:spLocks noGrp="1"/>
          </p:cNvSpPr>
          <p:nvPr>
            <p:ph idx="1"/>
          </p:nvPr>
        </p:nvSpPr>
        <p:spPr/>
        <p:txBody>
          <a:bodyPr>
            <a:normAutofit/>
          </a:bodyPr>
          <a:lstStyle/>
          <a:p>
            <a:r>
              <a:rPr lang="en-US" dirty="0"/>
              <a:t>constantly watching team progress</a:t>
            </a:r>
          </a:p>
          <a:p>
            <a:r>
              <a:rPr lang="en-US" dirty="0"/>
              <a:t>prerogative to adjust the order of the stories in the current sprint if it appears that a critical functionality is in danger of not being completed soon enough. </a:t>
            </a:r>
          </a:p>
          <a:p>
            <a:r>
              <a:rPr lang="en-US" dirty="0"/>
              <a:t>prioritize the backlog of stories that are ready for the team to start work on if they run out of stories in the current sprint</a:t>
            </a:r>
            <a:endParaRPr lang="en-AU" dirty="0"/>
          </a:p>
        </p:txBody>
      </p:sp>
    </p:spTree>
    <p:extLst>
      <p:ext uri="{BB962C8B-B14F-4D97-AF65-F5344CB8AC3E}">
        <p14:creationId xmlns:p14="http://schemas.microsoft.com/office/powerpoint/2010/main" val="3338011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Product Owner</a:t>
            </a:r>
            <a:endParaRPr lang="en-AU" b="1" dirty="0"/>
          </a:p>
        </p:txBody>
      </p:sp>
      <p:sp>
        <p:nvSpPr>
          <p:cNvPr id="3" name="Content Placeholder 2"/>
          <p:cNvSpPr>
            <a:spLocks noGrp="1"/>
          </p:cNvSpPr>
          <p:nvPr>
            <p:ph idx="1"/>
          </p:nvPr>
        </p:nvSpPr>
        <p:spPr/>
        <p:txBody>
          <a:bodyPr>
            <a:normAutofit fontScale="92500" lnSpcReduction="10000"/>
          </a:bodyPr>
          <a:lstStyle/>
          <a:p>
            <a:r>
              <a:rPr lang="en-US" dirty="0"/>
              <a:t>ready to answer questions about the stories that are in progress during the sprint. </a:t>
            </a:r>
          </a:p>
          <a:p>
            <a:r>
              <a:rPr lang="en-US" dirty="0"/>
              <a:t>is in daily communication with the customer to report on progress and get insight into any issues that may be on the customer's mind</a:t>
            </a:r>
          </a:p>
          <a:p>
            <a:r>
              <a:rPr lang="en-US" dirty="0"/>
              <a:t>Writing and refining stories for the next sprint</a:t>
            </a:r>
          </a:p>
          <a:p>
            <a:r>
              <a:rPr lang="en-US" dirty="0"/>
              <a:t>grooming the backlog of stories to meet the customer's vision for the product </a:t>
            </a:r>
          </a:p>
          <a:p>
            <a:r>
              <a:rPr lang="en-US" dirty="0"/>
              <a:t>working with designers to make sure that everything the team will need to work on for these stories will be ready for them</a:t>
            </a:r>
          </a:p>
        </p:txBody>
      </p:sp>
    </p:spTree>
    <p:extLst>
      <p:ext uri="{BB962C8B-B14F-4D97-AF65-F5344CB8AC3E}">
        <p14:creationId xmlns:p14="http://schemas.microsoft.com/office/powerpoint/2010/main" val="4203483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Development Team</a:t>
            </a:r>
            <a:endParaRPr lang="en-AU" dirty="0"/>
          </a:p>
        </p:txBody>
      </p:sp>
      <p:sp>
        <p:nvSpPr>
          <p:cNvPr id="3" name="Content Placeholder 2"/>
          <p:cNvSpPr>
            <a:spLocks noGrp="1"/>
          </p:cNvSpPr>
          <p:nvPr>
            <p:ph idx="1"/>
          </p:nvPr>
        </p:nvSpPr>
        <p:spPr/>
        <p:txBody>
          <a:bodyPr>
            <a:normAutofit fontScale="85000" lnSpcReduction="20000"/>
          </a:bodyPr>
          <a:lstStyle/>
          <a:p>
            <a:r>
              <a:rPr lang="en-US" dirty="0"/>
              <a:t>teams consist of a set of four to eight engineers</a:t>
            </a:r>
            <a:endParaRPr lang="en-AU" dirty="0"/>
          </a:p>
          <a:p>
            <a:r>
              <a:rPr lang="en-AU" dirty="0"/>
              <a:t>skilled at decomposing big requirements into small actionable things that they can develop in a Sprint.</a:t>
            </a:r>
          </a:p>
          <a:p>
            <a:r>
              <a:rPr lang="en-AU" dirty="0"/>
              <a:t>estimate the effort to develop the requirements into completed software functionality. </a:t>
            </a:r>
          </a:p>
          <a:p>
            <a:r>
              <a:rPr lang="en-AU" dirty="0"/>
              <a:t>Because they will be doing the work, they should make the estimates. </a:t>
            </a:r>
          </a:p>
          <a:p>
            <a:r>
              <a:rPr lang="en-AU" dirty="0"/>
              <a:t>accuracy depends on </a:t>
            </a:r>
          </a:p>
          <a:p>
            <a:pPr lvl="1"/>
            <a:r>
              <a:rPr lang="en-AU" dirty="0"/>
              <a:t>how long the developers in the team have worked together</a:t>
            </a:r>
          </a:p>
          <a:p>
            <a:pPr lvl="1"/>
            <a:r>
              <a:rPr lang="en-AU" dirty="0"/>
              <a:t>how well they understand the technologies involved</a:t>
            </a:r>
          </a:p>
          <a:p>
            <a:pPr lvl="1"/>
            <a:r>
              <a:rPr lang="en-AU" dirty="0"/>
              <a:t>how well they understand the business or problem domain</a:t>
            </a:r>
          </a:p>
          <a:p>
            <a:r>
              <a:rPr lang="en-AU" dirty="0"/>
              <a:t>When the planning is complete, the developers forecast what work they believe they can do by the end of the Sprint. </a:t>
            </a:r>
          </a:p>
        </p:txBody>
      </p:sp>
    </p:spTree>
    <p:extLst>
      <p:ext uri="{BB962C8B-B14F-4D97-AF65-F5344CB8AC3E}">
        <p14:creationId xmlns:p14="http://schemas.microsoft.com/office/powerpoint/2010/main" val="2901634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Development Team - </a:t>
            </a:r>
            <a:r>
              <a:rPr lang="en-AU" dirty="0"/>
              <a:t>Pair Programming</a:t>
            </a:r>
          </a:p>
        </p:txBody>
      </p:sp>
      <p:sp>
        <p:nvSpPr>
          <p:cNvPr id="3" name="Content Placeholder 2"/>
          <p:cNvSpPr>
            <a:spLocks noGrp="1"/>
          </p:cNvSpPr>
          <p:nvPr>
            <p:ph idx="1"/>
          </p:nvPr>
        </p:nvSpPr>
        <p:spPr/>
        <p:txBody>
          <a:bodyPr>
            <a:normAutofit lnSpcReduction="10000"/>
          </a:bodyPr>
          <a:lstStyle/>
          <a:p>
            <a:r>
              <a:rPr lang="en-AU" dirty="0"/>
              <a:t>engineers to work together</a:t>
            </a:r>
          </a:p>
          <a:p>
            <a:pPr lvl="1"/>
            <a:r>
              <a:rPr lang="en-US" dirty="0"/>
              <a:t>matching people with different levels of experience to work together on the same code, so each can benefit from the perspective of the other</a:t>
            </a:r>
          </a:p>
          <a:p>
            <a:r>
              <a:rPr lang="en-US" dirty="0"/>
              <a:t>knowledge is shared across the entire team</a:t>
            </a:r>
          </a:p>
          <a:p>
            <a:pPr lvl="1"/>
            <a:r>
              <a:rPr lang="en-US" dirty="0"/>
              <a:t>what the product is </a:t>
            </a:r>
            <a:r>
              <a:rPr lang="en-AU" dirty="0"/>
              <a:t>doing</a:t>
            </a:r>
          </a:p>
          <a:p>
            <a:pPr lvl="1"/>
            <a:r>
              <a:rPr lang="en-US" dirty="0"/>
              <a:t>how to develop every part</a:t>
            </a:r>
          </a:p>
          <a:p>
            <a:r>
              <a:rPr lang="en-AU" b="1" dirty="0"/>
              <a:t>silos </a:t>
            </a:r>
            <a:r>
              <a:rPr lang="en-US" b="1" dirty="0"/>
              <a:t>of information that reside only in the head of a single engineer are discouraged</a:t>
            </a:r>
          </a:p>
          <a:p>
            <a:r>
              <a:rPr lang="en-US" dirty="0"/>
              <a:t>may appear to go a little slower</a:t>
            </a:r>
          </a:p>
          <a:p>
            <a:r>
              <a:rPr lang="en-US" dirty="0"/>
              <a:t>But deeper shared context will develop</a:t>
            </a:r>
            <a:endParaRPr lang="en-US" b="1" dirty="0"/>
          </a:p>
        </p:txBody>
      </p:sp>
    </p:spTree>
    <p:extLst>
      <p:ext uri="{BB962C8B-B14F-4D97-AF65-F5344CB8AC3E}">
        <p14:creationId xmlns:p14="http://schemas.microsoft.com/office/powerpoint/2010/main" val="1070348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Development Team - </a:t>
            </a:r>
            <a:r>
              <a:rPr lang="en-AU" b="1" dirty="0"/>
              <a:t>Responsibilities</a:t>
            </a:r>
            <a:endParaRPr lang="en-AU" dirty="0"/>
          </a:p>
        </p:txBody>
      </p:sp>
      <p:sp>
        <p:nvSpPr>
          <p:cNvPr id="3" name="Content Placeholder 2"/>
          <p:cNvSpPr>
            <a:spLocks noGrp="1"/>
          </p:cNvSpPr>
          <p:nvPr>
            <p:ph idx="1"/>
          </p:nvPr>
        </p:nvSpPr>
        <p:spPr/>
        <p:txBody>
          <a:bodyPr>
            <a:normAutofit fontScale="92500" lnSpcReduction="20000"/>
          </a:bodyPr>
          <a:lstStyle/>
          <a:p>
            <a:r>
              <a:rPr lang="en-US" dirty="0"/>
              <a:t>quality of the product being developed</a:t>
            </a:r>
          </a:p>
          <a:p>
            <a:pPr lvl="1"/>
            <a:r>
              <a:rPr lang="en-US" dirty="0"/>
              <a:t>supported by the team's ability to accept or reject </a:t>
            </a:r>
            <a:r>
              <a:rPr lang="en-AU" dirty="0"/>
              <a:t>stories</a:t>
            </a:r>
          </a:p>
          <a:p>
            <a:pPr lvl="1"/>
            <a:r>
              <a:rPr lang="en-US" dirty="0"/>
              <a:t>If stories aren't fully clear, or that may be impossible/impractical given the history of the project</a:t>
            </a:r>
          </a:p>
          <a:p>
            <a:r>
              <a:rPr lang="en-AU" dirty="0"/>
              <a:t>estimating the effort involved to complete a story</a:t>
            </a:r>
          </a:p>
          <a:p>
            <a:pPr lvl="1"/>
            <a:r>
              <a:rPr lang="en-AU" dirty="0"/>
              <a:t>measured in </a:t>
            </a:r>
            <a:r>
              <a:rPr lang="en-US" dirty="0"/>
              <a:t>arbitrary points, is assigned by the team to help establish how much work they can </a:t>
            </a:r>
            <a:r>
              <a:rPr lang="en-AU" dirty="0"/>
              <a:t>do within a timeframe</a:t>
            </a:r>
            <a:endParaRPr lang="en-US" dirty="0"/>
          </a:p>
          <a:p>
            <a:r>
              <a:rPr lang="en-US" dirty="0"/>
              <a:t>preservation of the scrum process</a:t>
            </a:r>
          </a:p>
          <a:p>
            <a:r>
              <a:rPr lang="en-US" dirty="0"/>
              <a:t>push back against any attempts to sacrifice quality </a:t>
            </a:r>
          </a:p>
          <a:p>
            <a:r>
              <a:rPr lang="en-US" dirty="0"/>
              <a:t>tracking the overall quality of the codebase</a:t>
            </a:r>
          </a:p>
          <a:p>
            <a:r>
              <a:rPr lang="en-AU" dirty="0"/>
              <a:t>proposing stories that </a:t>
            </a:r>
            <a:r>
              <a:rPr lang="en-US" dirty="0"/>
              <a:t>would refactor the existing code to enhance maintainability</a:t>
            </a:r>
          </a:p>
        </p:txBody>
      </p:sp>
    </p:spTree>
    <p:extLst>
      <p:ext uri="{BB962C8B-B14F-4D97-AF65-F5344CB8AC3E}">
        <p14:creationId xmlns:p14="http://schemas.microsoft.com/office/powerpoint/2010/main" val="2745251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Development Team - </a:t>
            </a:r>
            <a:r>
              <a:rPr lang="en-AU" b="1" dirty="0"/>
              <a:t>Responsibilities</a:t>
            </a:r>
            <a:endParaRPr lang="en-AU" dirty="0"/>
          </a:p>
        </p:txBody>
      </p:sp>
      <p:sp>
        <p:nvSpPr>
          <p:cNvPr id="3" name="Content Placeholder 2"/>
          <p:cNvSpPr>
            <a:spLocks noGrp="1"/>
          </p:cNvSpPr>
          <p:nvPr>
            <p:ph idx="1"/>
          </p:nvPr>
        </p:nvSpPr>
        <p:spPr/>
        <p:txBody>
          <a:bodyPr>
            <a:normAutofit/>
          </a:bodyPr>
          <a:lstStyle/>
          <a:p>
            <a:r>
              <a:rPr lang="en-US" dirty="0"/>
              <a:t>preservation of the scrum process</a:t>
            </a:r>
          </a:p>
          <a:p>
            <a:pPr lvl="1"/>
            <a:r>
              <a:rPr lang="en-AU" dirty="0"/>
              <a:t>anyone interrupts the </a:t>
            </a:r>
            <a:r>
              <a:rPr lang="en-AU" dirty="0" err="1"/>
              <a:t>standup</a:t>
            </a:r>
            <a:r>
              <a:rPr lang="en-AU" dirty="0"/>
              <a:t> </a:t>
            </a:r>
            <a:r>
              <a:rPr lang="en-US" dirty="0"/>
              <a:t>or tries to introduce changes to a story in the middle of a sprint, every team member should feel authorized to </a:t>
            </a:r>
            <a:r>
              <a:rPr lang="en-AU" dirty="0"/>
              <a:t>interrupt that behaviour</a:t>
            </a:r>
          </a:p>
          <a:p>
            <a:pPr lvl="1"/>
            <a:r>
              <a:rPr lang="en-US" dirty="0"/>
              <a:t>failing to defend the scrum process is letting the other team members down</a:t>
            </a:r>
          </a:p>
        </p:txBody>
      </p:sp>
    </p:spTree>
    <p:extLst>
      <p:ext uri="{BB962C8B-B14F-4D97-AF65-F5344CB8AC3E}">
        <p14:creationId xmlns:p14="http://schemas.microsoft.com/office/powerpoint/2010/main" val="1226212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Events (aka Rituals)</a:t>
            </a:r>
            <a:endParaRPr lang="en-AU" b="1" dirty="0"/>
          </a:p>
        </p:txBody>
      </p:sp>
      <p:sp>
        <p:nvSpPr>
          <p:cNvPr id="3" name="Content Placeholder 2"/>
          <p:cNvSpPr>
            <a:spLocks noGrp="1"/>
          </p:cNvSpPr>
          <p:nvPr>
            <p:ph idx="1"/>
          </p:nvPr>
        </p:nvSpPr>
        <p:spPr/>
        <p:txBody>
          <a:bodyPr>
            <a:normAutofit/>
          </a:bodyPr>
          <a:lstStyle/>
          <a:p>
            <a:r>
              <a:rPr lang="en-US" dirty="0"/>
              <a:t>face-to-face gathering in real time</a:t>
            </a:r>
          </a:p>
          <a:p>
            <a:pPr lvl="1"/>
            <a:r>
              <a:rPr lang="en-AU" dirty="0"/>
              <a:t>targeted communication with each other</a:t>
            </a:r>
          </a:p>
          <a:p>
            <a:pPr lvl="1"/>
            <a:r>
              <a:rPr lang="en-AU" dirty="0"/>
              <a:t>favours communication over documentation</a:t>
            </a:r>
          </a:p>
          <a:p>
            <a:r>
              <a:rPr lang="en-US" dirty="0"/>
              <a:t>NOT ANOTHER MEETING</a:t>
            </a:r>
          </a:p>
          <a:p>
            <a:r>
              <a:rPr lang="en-US" dirty="0"/>
              <a:t>Every ritual </a:t>
            </a:r>
          </a:p>
          <a:p>
            <a:pPr lvl="1"/>
            <a:r>
              <a:rPr lang="en-AU" dirty="0"/>
              <a:t>has a specific objective</a:t>
            </a:r>
          </a:p>
          <a:p>
            <a:pPr lvl="1"/>
            <a:r>
              <a:rPr lang="en-AU" dirty="0"/>
              <a:t>addresses </a:t>
            </a:r>
            <a:r>
              <a:rPr lang="en-US" dirty="0"/>
              <a:t>a particular audience</a:t>
            </a:r>
          </a:p>
          <a:p>
            <a:pPr lvl="1"/>
            <a:r>
              <a:rPr lang="en-US" dirty="0"/>
              <a:t>defined time frame</a:t>
            </a:r>
          </a:p>
        </p:txBody>
      </p:sp>
    </p:spTree>
    <p:extLst>
      <p:ext uri="{BB962C8B-B14F-4D97-AF65-F5344CB8AC3E}">
        <p14:creationId xmlns:p14="http://schemas.microsoft.com/office/powerpoint/2010/main" val="1178862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Rituals</a:t>
            </a:r>
            <a:endParaRPr lang="en-AU" b="1" dirty="0"/>
          </a:p>
        </p:txBody>
      </p:sp>
      <p:sp>
        <p:nvSpPr>
          <p:cNvPr id="3" name="Content Placeholder 2"/>
          <p:cNvSpPr>
            <a:spLocks noGrp="1"/>
          </p:cNvSpPr>
          <p:nvPr>
            <p:ph idx="1"/>
          </p:nvPr>
        </p:nvSpPr>
        <p:spPr/>
        <p:txBody>
          <a:bodyPr/>
          <a:lstStyle/>
          <a:p>
            <a:r>
              <a:rPr lang="en-US" dirty="0"/>
              <a:t>scrum master </a:t>
            </a:r>
          </a:p>
          <a:p>
            <a:pPr lvl="1"/>
            <a:r>
              <a:rPr lang="en-US" dirty="0"/>
              <a:t>host each of the rituals</a:t>
            </a:r>
          </a:p>
          <a:p>
            <a:pPr lvl="1"/>
            <a:r>
              <a:rPr lang="en-AU" dirty="0"/>
              <a:t>focus on their objectives</a:t>
            </a:r>
          </a:p>
          <a:p>
            <a:pPr lvl="1"/>
            <a:r>
              <a:rPr lang="en-AU" dirty="0"/>
              <a:t>produce the desired results</a:t>
            </a:r>
          </a:p>
          <a:p>
            <a:r>
              <a:rPr lang="en-US" dirty="0"/>
              <a:t>everyone</a:t>
            </a:r>
          </a:p>
          <a:p>
            <a:pPr lvl="1"/>
            <a:r>
              <a:rPr lang="en-AU" dirty="0"/>
              <a:t>Knows </a:t>
            </a:r>
            <a:r>
              <a:rPr lang="en-US" dirty="0"/>
              <a:t>before the ritual starts what to expect</a:t>
            </a:r>
          </a:p>
          <a:p>
            <a:pPr lvl="1"/>
            <a:r>
              <a:rPr lang="en-US" dirty="0"/>
              <a:t>how to behave</a:t>
            </a:r>
          </a:p>
          <a:p>
            <a:pPr lvl="1"/>
            <a:r>
              <a:rPr lang="en-US" dirty="0"/>
              <a:t>what the result of the commitment is supposed to be</a:t>
            </a:r>
            <a:endParaRPr lang="en-AU" dirty="0"/>
          </a:p>
          <a:p>
            <a:endParaRPr lang="en-AU" dirty="0"/>
          </a:p>
        </p:txBody>
      </p:sp>
    </p:spTree>
    <p:extLst>
      <p:ext uri="{BB962C8B-B14F-4D97-AF65-F5344CB8AC3E}">
        <p14:creationId xmlns:p14="http://schemas.microsoft.com/office/powerpoint/2010/main" val="905048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905618093"/>
              </p:ext>
            </p:extLst>
          </p:nvPr>
        </p:nvGraphicFramePr>
        <p:xfrm>
          <a:off x="321469" y="493986"/>
          <a:ext cx="8608219" cy="5969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7401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Sprint Planning</a:t>
            </a:r>
            <a:endParaRPr lang="en-AU" dirty="0"/>
          </a:p>
        </p:txBody>
      </p:sp>
      <p:sp>
        <p:nvSpPr>
          <p:cNvPr id="3" name="Content Placeholder 2"/>
          <p:cNvSpPr>
            <a:spLocks noGrp="1"/>
          </p:cNvSpPr>
          <p:nvPr>
            <p:ph idx="1"/>
          </p:nvPr>
        </p:nvSpPr>
        <p:spPr/>
        <p:txBody>
          <a:bodyPr/>
          <a:lstStyle/>
          <a:p>
            <a:r>
              <a:rPr lang="en-US" dirty="0"/>
              <a:t>marks the beginning of each sprint</a:t>
            </a:r>
          </a:p>
          <a:p>
            <a:r>
              <a:rPr lang="en-US" dirty="0"/>
              <a:t>hosted by the scrum master</a:t>
            </a:r>
          </a:p>
          <a:p>
            <a:r>
              <a:rPr lang="en-US" dirty="0"/>
              <a:t>person responsible for the content that goes into a sprint planning is the product owner</a:t>
            </a:r>
          </a:p>
          <a:p>
            <a:endParaRPr lang="en-AU" dirty="0"/>
          </a:p>
        </p:txBody>
      </p:sp>
    </p:spTree>
    <p:extLst>
      <p:ext uri="{BB962C8B-B14F-4D97-AF65-F5344CB8AC3E}">
        <p14:creationId xmlns:p14="http://schemas.microsoft.com/office/powerpoint/2010/main" val="3450173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 Incremental process</a:t>
            </a:r>
            <a:endParaRPr lang="en-AU" b="1" dirty="0"/>
          </a:p>
        </p:txBody>
      </p:sp>
      <p:sp>
        <p:nvSpPr>
          <p:cNvPr id="3" name="Content Placeholder 2"/>
          <p:cNvSpPr>
            <a:spLocks noGrp="1"/>
          </p:cNvSpPr>
          <p:nvPr>
            <p:ph idx="1"/>
          </p:nvPr>
        </p:nvSpPr>
        <p:spPr/>
        <p:txBody>
          <a:bodyPr>
            <a:normAutofit fontScale="70000" lnSpcReduction="20000"/>
          </a:bodyPr>
          <a:lstStyle/>
          <a:p>
            <a:r>
              <a:rPr lang="en-AU" b="1" dirty="0"/>
              <a:t>Scrum at the project level</a:t>
            </a:r>
          </a:p>
          <a:p>
            <a:pPr lvl="1"/>
            <a:r>
              <a:rPr lang="en-AU" dirty="0"/>
              <a:t>This approach is taken “when necessary” (from the Latin pro re </a:t>
            </a:r>
            <a:r>
              <a:rPr lang="en-AU" dirty="0" err="1"/>
              <a:t>nata</a:t>
            </a:r>
            <a:r>
              <a:rPr lang="en-AU" dirty="0"/>
              <a:t>, or PRN, which means “take when needed”). It is used, for example, when someone requires software within 30 days or less. </a:t>
            </a:r>
          </a:p>
          <a:p>
            <a:pPr lvl="1"/>
            <a:r>
              <a:rPr lang="en-AU" dirty="0"/>
              <a:t>how to implement Scrum at the project level with minimum overhead and the quickest results. </a:t>
            </a:r>
          </a:p>
          <a:p>
            <a:r>
              <a:rPr lang="en-AU" b="1" dirty="0"/>
              <a:t>Scrum at the capability level</a:t>
            </a:r>
          </a:p>
          <a:p>
            <a:pPr lvl="1"/>
            <a:r>
              <a:rPr lang="en-AU" dirty="0"/>
              <a:t>A software studio is created separate from the rest of the organization. </a:t>
            </a:r>
          </a:p>
          <a:p>
            <a:pPr lvl="1"/>
            <a:r>
              <a:rPr lang="en-AU" dirty="0"/>
              <a:t>tasked with creating competitive advantage using Scrum. </a:t>
            </a:r>
          </a:p>
          <a:p>
            <a:pPr lvl="1"/>
            <a:r>
              <a:rPr lang="en-AU" dirty="0"/>
              <a:t>operates with a high degree of autonomy and is unhampered by bureaucracy. </a:t>
            </a:r>
          </a:p>
          <a:p>
            <a:pPr lvl="1"/>
            <a:r>
              <a:rPr lang="en-AU" dirty="0"/>
              <a:t>as the benefits from Scrum become apparent, the studio’s use will increase</a:t>
            </a:r>
          </a:p>
          <a:p>
            <a:r>
              <a:rPr lang="en-AU" b="1" dirty="0"/>
              <a:t>Scrum at the enterprise level</a:t>
            </a:r>
            <a:r>
              <a:rPr lang="en-AU" dirty="0"/>
              <a:t> </a:t>
            </a:r>
          </a:p>
          <a:p>
            <a:pPr lvl="1"/>
            <a:r>
              <a:rPr lang="en-AU" dirty="0"/>
              <a:t>The learning from the software studio is extended into the entire organization, to its overall productivity and agility. </a:t>
            </a:r>
          </a:p>
          <a:p>
            <a:pPr lvl="1"/>
            <a:r>
              <a:rPr lang="en-AU" dirty="0"/>
              <a:t>Covering how to use Scrum to implement Scrum </a:t>
            </a:r>
          </a:p>
          <a:p>
            <a:pPr lvl="1"/>
            <a:r>
              <a:rPr lang="en-AU" dirty="0"/>
              <a:t>how to distinguish between talking the Scrum talk and walking the Scrum walk.</a:t>
            </a:r>
          </a:p>
        </p:txBody>
      </p:sp>
    </p:spTree>
    <p:extLst>
      <p:ext uri="{BB962C8B-B14F-4D97-AF65-F5344CB8AC3E}">
        <p14:creationId xmlns:p14="http://schemas.microsoft.com/office/powerpoint/2010/main" val="2775627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Sprint Planning - Objective</a:t>
            </a:r>
            <a:endParaRPr lang="en-AU" dirty="0"/>
          </a:p>
        </p:txBody>
      </p:sp>
      <p:sp>
        <p:nvSpPr>
          <p:cNvPr id="3" name="Content Placeholder 2"/>
          <p:cNvSpPr>
            <a:spLocks noGrp="1"/>
          </p:cNvSpPr>
          <p:nvPr>
            <p:ph idx="1"/>
          </p:nvPr>
        </p:nvSpPr>
        <p:spPr/>
        <p:txBody>
          <a:bodyPr>
            <a:normAutofit fontScale="85000" lnSpcReduction="20000"/>
          </a:bodyPr>
          <a:lstStyle/>
          <a:p>
            <a:r>
              <a:rPr lang="en-US" dirty="0"/>
              <a:t>set the agenda for the upcoming sprint</a:t>
            </a:r>
          </a:p>
          <a:p>
            <a:r>
              <a:rPr lang="en-US" dirty="0"/>
              <a:t>an introduction to the stories that should be completed during the next sprint.</a:t>
            </a:r>
          </a:p>
          <a:p>
            <a:r>
              <a:rPr lang="en-US" dirty="0"/>
              <a:t>product owner shows how the stories fit into the vision for the product</a:t>
            </a:r>
          </a:p>
          <a:p>
            <a:r>
              <a:rPr lang="en-US" dirty="0"/>
              <a:t>the team commits to completing as many as they believe they're capable of, given their historical velocity</a:t>
            </a:r>
          </a:p>
          <a:p>
            <a:pPr lvl="1"/>
            <a:r>
              <a:rPr lang="en-US" dirty="0"/>
              <a:t>determined by the number of points they've been able to complete</a:t>
            </a:r>
          </a:p>
          <a:p>
            <a:r>
              <a:rPr lang="en-US" dirty="0"/>
              <a:t>At the end of the sprint planning </a:t>
            </a:r>
          </a:p>
          <a:p>
            <a:pPr lvl="1"/>
            <a:r>
              <a:rPr lang="en-US" dirty="0"/>
              <a:t>commitment to a certain set of stories</a:t>
            </a:r>
          </a:p>
          <a:p>
            <a:pPr lvl="1"/>
            <a:r>
              <a:rPr lang="en-US" dirty="0"/>
              <a:t>stories should all be clear, </a:t>
            </a:r>
          </a:p>
          <a:p>
            <a:pPr lvl="1"/>
            <a:r>
              <a:rPr lang="en-US" dirty="0"/>
              <a:t>amount of work they represent should be within the capacity of the team</a:t>
            </a:r>
          </a:p>
        </p:txBody>
      </p:sp>
    </p:spTree>
    <p:extLst>
      <p:ext uri="{BB962C8B-B14F-4D97-AF65-F5344CB8AC3E}">
        <p14:creationId xmlns:p14="http://schemas.microsoft.com/office/powerpoint/2010/main" val="552366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Sprint Planning – Preparation</a:t>
            </a:r>
            <a:endParaRPr lang="en-AU" dirty="0"/>
          </a:p>
        </p:txBody>
      </p:sp>
      <p:sp>
        <p:nvSpPr>
          <p:cNvPr id="3" name="Content Placeholder 2"/>
          <p:cNvSpPr>
            <a:spLocks noGrp="1"/>
          </p:cNvSpPr>
          <p:nvPr>
            <p:ph idx="1"/>
          </p:nvPr>
        </p:nvSpPr>
        <p:spPr/>
        <p:txBody>
          <a:bodyPr/>
          <a:lstStyle/>
          <a:p>
            <a:r>
              <a:rPr lang="en-US" dirty="0"/>
              <a:t>Before sprint planning, product owner will have been working with designers, customers, various team members, and the scrum master to create a backlog of clear and specific stories</a:t>
            </a:r>
            <a:endParaRPr lang="en-AU" dirty="0"/>
          </a:p>
        </p:txBody>
      </p:sp>
    </p:spTree>
    <p:extLst>
      <p:ext uri="{BB962C8B-B14F-4D97-AF65-F5344CB8AC3E}">
        <p14:creationId xmlns:p14="http://schemas.microsoft.com/office/powerpoint/2010/main" val="461713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Sprint Planning – (a) Introducing New Stories</a:t>
            </a:r>
            <a:endParaRPr lang="en-AU" dirty="0"/>
          </a:p>
        </p:txBody>
      </p:sp>
      <p:sp>
        <p:nvSpPr>
          <p:cNvPr id="3" name="Content Placeholder 2"/>
          <p:cNvSpPr>
            <a:spLocks noGrp="1"/>
          </p:cNvSpPr>
          <p:nvPr>
            <p:ph idx="1"/>
          </p:nvPr>
        </p:nvSpPr>
        <p:spPr/>
        <p:txBody>
          <a:bodyPr/>
          <a:lstStyle/>
          <a:p>
            <a:r>
              <a:rPr lang="en-US" dirty="0"/>
              <a:t>product owner goes over the stories, presenting them to the team for evaluation</a:t>
            </a:r>
          </a:p>
          <a:p>
            <a:r>
              <a:rPr lang="en-AU" dirty="0"/>
              <a:t>Team members</a:t>
            </a:r>
          </a:p>
          <a:p>
            <a:pPr lvl="1"/>
            <a:r>
              <a:rPr lang="en-AU" dirty="0"/>
              <a:t>participate actively</a:t>
            </a:r>
          </a:p>
          <a:p>
            <a:pPr lvl="1"/>
            <a:r>
              <a:rPr lang="en-US" dirty="0"/>
              <a:t>opportunity to question and challenge the completeness and appropriateness of each story</a:t>
            </a:r>
            <a:endParaRPr lang="en-AU" dirty="0"/>
          </a:p>
        </p:txBody>
      </p:sp>
    </p:spTree>
    <p:extLst>
      <p:ext uri="{BB962C8B-B14F-4D97-AF65-F5344CB8AC3E}">
        <p14:creationId xmlns:p14="http://schemas.microsoft.com/office/powerpoint/2010/main" val="2149386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Sprint Planning – (b) Story Estimation</a:t>
            </a:r>
            <a:endParaRPr lang="en-AU" dirty="0"/>
          </a:p>
        </p:txBody>
      </p:sp>
      <p:sp>
        <p:nvSpPr>
          <p:cNvPr id="3" name="Content Placeholder 2"/>
          <p:cNvSpPr>
            <a:spLocks noGrp="1"/>
          </p:cNvSpPr>
          <p:nvPr>
            <p:ph idx="1"/>
          </p:nvPr>
        </p:nvSpPr>
        <p:spPr/>
        <p:txBody>
          <a:bodyPr/>
          <a:lstStyle/>
          <a:p>
            <a:r>
              <a:rPr lang="en-US" dirty="0"/>
              <a:t>estimate the relative level of effort required to accomplish each story</a:t>
            </a:r>
          </a:p>
          <a:p>
            <a:pPr lvl="1"/>
            <a:r>
              <a:rPr lang="en-US" dirty="0"/>
              <a:t>based on team's experience with similar stories in the past</a:t>
            </a:r>
          </a:p>
          <a:p>
            <a:r>
              <a:rPr lang="en-US" dirty="0"/>
              <a:t>estimating is that the values assigned to the different stories are arbitrary </a:t>
            </a:r>
            <a:r>
              <a:rPr lang="en-AU" dirty="0"/>
              <a:t>and relative</a:t>
            </a:r>
          </a:p>
          <a:p>
            <a:pPr lvl="1"/>
            <a:r>
              <a:rPr lang="en-US" dirty="0"/>
              <a:t>bear no resemblance to actual time</a:t>
            </a:r>
          </a:p>
          <a:p>
            <a:pPr lvl="1"/>
            <a:r>
              <a:rPr lang="en-US" dirty="0"/>
              <a:t>to improve the team's ability to look at a new story</a:t>
            </a:r>
          </a:p>
          <a:p>
            <a:pPr lvl="1"/>
            <a:r>
              <a:rPr lang="en-AU" dirty="0"/>
              <a:t>figure out how</a:t>
            </a:r>
          </a:p>
          <a:p>
            <a:pPr lvl="1"/>
            <a:r>
              <a:rPr lang="en-US" dirty="0"/>
              <a:t>much effort it'll take relative to other stories</a:t>
            </a:r>
            <a:endParaRPr lang="en-AU" dirty="0"/>
          </a:p>
        </p:txBody>
      </p:sp>
    </p:spTree>
    <p:extLst>
      <p:ext uri="{BB962C8B-B14F-4D97-AF65-F5344CB8AC3E}">
        <p14:creationId xmlns:p14="http://schemas.microsoft.com/office/powerpoint/2010/main" val="3650953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Sprint Planning – (b) Story Estimation</a:t>
            </a:r>
            <a:endParaRPr lang="en-AU" dirty="0"/>
          </a:p>
        </p:txBody>
      </p:sp>
      <p:sp>
        <p:nvSpPr>
          <p:cNvPr id="3" name="Content Placeholder 2"/>
          <p:cNvSpPr>
            <a:spLocks noGrp="1"/>
          </p:cNvSpPr>
          <p:nvPr>
            <p:ph idx="1"/>
          </p:nvPr>
        </p:nvSpPr>
        <p:spPr/>
        <p:txBody>
          <a:bodyPr/>
          <a:lstStyle/>
          <a:p>
            <a:r>
              <a:rPr lang="en-US" dirty="0"/>
              <a:t>Estimation method: Points</a:t>
            </a:r>
          </a:p>
          <a:p>
            <a:pPr lvl="1"/>
            <a:r>
              <a:rPr lang="en-US" dirty="0"/>
              <a:t>a smaller, easy story may be estimated at one point</a:t>
            </a:r>
          </a:p>
          <a:p>
            <a:pPr lvl="1"/>
            <a:r>
              <a:rPr lang="en-US" dirty="0"/>
              <a:t>a large or complex story may be assigned 20 points</a:t>
            </a:r>
          </a:p>
          <a:p>
            <a:r>
              <a:rPr lang="en-US" dirty="0"/>
              <a:t>get a sense of how many points they can accomplish within the single sprint</a:t>
            </a:r>
          </a:p>
          <a:p>
            <a:r>
              <a:rPr lang="en-US" dirty="0"/>
              <a:t>everybody on the team to agree to the point estimate for a story,</a:t>
            </a:r>
            <a:endParaRPr lang="en-AU" dirty="0"/>
          </a:p>
        </p:txBody>
      </p:sp>
    </p:spTree>
    <p:extLst>
      <p:ext uri="{BB962C8B-B14F-4D97-AF65-F5344CB8AC3E}">
        <p14:creationId xmlns:p14="http://schemas.microsoft.com/office/powerpoint/2010/main" val="4102744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Sprint Planning – (c) </a:t>
            </a:r>
            <a:r>
              <a:rPr lang="en-US" b="1" dirty="0"/>
              <a:t>Committing to a Sprint Backlog</a:t>
            </a:r>
            <a:endParaRPr lang="en-AU" dirty="0"/>
          </a:p>
        </p:txBody>
      </p:sp>
      <p:sp>
        <p:nvSpPr>
          <p:cNvPr id="3" name="Content Placeholder 2"/>
          <p:cNvSpPr>
            <a:spLocks noGrp="1"/>
          </p:cNvSpPr>
          <p:nvPr>
            <p:ph idx="1"/>
          </p:nvPr>
        </p:nvSpPr>
        <p:spPr/>
        <p:txBody>
          <a:bodyPr/>
          <a:lstStyle/>
          <a:p>
            <a:r>
              <a:rPr lang="en-US" dirty="0"/>
              <a:t>Once all the stories that the product owner has presented have been estimated, all the participants in the ritual work together to come up with a backlog that makes sense for the upcoming sprint</a:t>
            </a:r>
          </a:p>
          <a:p>
            <a:r>
              <a:rPr lang="en-US" dirty="0"/>
              <a:t>The end product of a sprint planning is a sprint backlog that everyone on the team </a:t>
            </a:r>
            <a:r>
              <a:rPr lang="en-AU" dirty="0"/>
              <a:t>can agree to</a:t>
            </a:r>
          </a:p>
          <a:p>
            <a:endParaRPr lang="en-AU" dirty="0"/>
          </a:p>
        </p:txBody>
      </p:sp>
    </p:spTree>
    <p:extLst>
      <p:ext uri="{BB962C8B-B14F-4D97-AF65-F5344CB8AC3E}">
        <p14:creationId xmlns:p14="http://schemas.microsoft.com/office/powerpoint/2010/main" val="42320463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Bugs</a:t>
            </a:r>
            <a:endParaRPr lang="en-AU" b="1" dirty="0"/>
          </a:p>
        </p:txBody>
      </p:sp>
      <p:sp>
        <p:nvSpPr>
          <p:cNvPr id="3" name="Content Placeholder 2"/>
          <p:cNvSpPr>
            <a:spLocks noGrp="1"/>
          </p:cNvSpPr>
          <p:nvPr>
            <p:ph idx="1"/>
          </p:nvPr>
        </p:nvSpPr>
        <p:spPr/>
        <p:txBody>
          <a:bodyPr/>
          <a:lstStyle/>
          <a:p>
            <a:r>
              <a:rPr lang="en-US" dirty="0"/>
              <a:t>has a specific </a:t>
            </a:r>
            <a:r>
              <a:rPr lang="en-AU" dirty="0"/>
              <a:t>definition in scrum</a:t>
            </a:r>
          </a:p>
          <a:p>
            <a:pPr lvl="1"/>
            <a:r>
              <a:rPr lang="en-US" dirty="0"/>
              <a:t>are missed requirements for stories that are still in progress </a:t>
            </a:r>
          </a:p>
          <a:p>
            <a:pPr lvl="1"/>
            <a:r>
              <a:rPr lang="en-US" dirty="0"/>
              <a:t>that have already been accepted as done in a prior sprint</a:t>
            </a:r>
          </a:p>
          <a:p>
            <a:r>
              <a:rPr lang="en-US" dirty="0"/>
              <a:t>no points are assigned for fixing the bugs to bring the story to a done state</a:t>
            </a:r>
          </a:p>
          <a:p>
            <a:endParaRPr lang="en-AU" dirty="0"/>
          </a:p>
        </p:txBody>
      </p:sp>
    </p:spTree>
    <p:extLst>
      <p:ext uri="{BB962C8B-B14F-4D97-AF65-F5344CB8AC3E}">
        <p14:creationId xmlns:p14="http://schemas.microsoft.com/office/powerpoint/2010/main" val="40911821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Tasks</a:t>
            </a:r>
            <a:endParaRPr lang="en-AU" dirty="0"/>
          </a:p>
        </p:txBody>
      </p:sp>
      <p:sp>
        <p:nvSpPr>
          <p:cNvPr id="3" name="Content Placeholder 2"/>
          <p:cNvSpPr>
            <a:spLocks noGrp="1"/>
          </p:cNvSpPr>
          <p:nvPr>
            <p:ph idx="1"/>
          </p:nvPr>
        </p:nvSpPr>
        <p:spPr/>
        <p:txBody>
          <a:bodyPr/>
          <a:lstStyle/>
          <a:p>
            <a:r>
              <a:rPr lang="en-US" dirty="0"/>
              <a:t>Tasks relating to code maintenance should be included in the work done by the team, and prioritized in the sprint backlog</a:t>
            </a:r>
          </a:p>
          <a:p>
            <a:r>
              <a:rPr lang="en-US" dirty="0"/>
              <a:t>should not be estimated with points</a:t>
            </a:r>
          </a:p>
          <a:p>
            <a:r>
              <a:rPr lang="en-US" dirty="0"/>
              <a:t>usually does not deliver any tangible user value</a:t>
            </a:r>
          </a:p>
          <a:p>
            <a:r>
              <a:rPr lang="en-US" dirty="0"/>
              <a:t>but needs to be done</a:t>
            </a:r>
          </a:p>
          <a:p>
            <a:r>
              <a:rPr lang="en-US" dirty="0" err="1"/>
              <a:t>Eg</a:t>
            </a:r>
            <a:endParaRPr lang="en-US" dirty="0"/>
          </a:p>
          <a:p>
            <a:pPr lvl="1"/>
            <a:r>
              <a:rPr lang="en-US" dirty="0"/>
              <a:t>code re-factoring</a:t>
            </a:r>
          </a:p>
          <a:p>
            <a:pPr lvl="1"/>
            <a:r>
              <a:rPr lang="en-US" dirty="0"/>
              <a:t>infrastructure changes</a:t>
            </a:r>
            <a:endParaRPr lang="en-AU" dirty="0"/>
          </a:p>
        </p:txBody>
      </p:sp>
    </p:spTree>
    <p:extLst>
      <p:ext uri="{BB962C8B-B14F-4D97-AF65-F5344CB8AC3E}">
        <p14:creationId xmlns:p14="http://schemas.microsoft.com/office/powerpoint/2010/main" val="5080635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Spikes</a:t>
            </a:r>
            <a:endParaRPr lang="en-AU" dirty="0"/>
          </a:p>
        </p:txBody>
      </p:sp>
      <p:sp>
        <p:nvSpPr>
          <p:cNvPr id="3" name="Content Placeholder 2"/>
          <p:cNvSpPr>
            <a:spLocks noGrp="1"/>
          </p:cNvSpPr>
          <p:nvPr>
            <p:ph idx="1"/>
          </p:nvPr>
        </p:nvSpPr>
        <p:spPr/>
        <p:txBody>
          <a:bodyPr/>
          <a:lstStyle/>
          <a:p>
            <a:r>
              <a:rPr lang="en-US" dirty="0"/>
              <a:t>stories that require deeper research</a:t>
            </a:r>
          </a:p>
          <a:p>
            <a:r>
              <a:rPr lang="en-AU" dirty="0"/>
              <a:t>not assigned points</a:t>
            </a:r>
          </a:p>
          <a:p>
            <a:r>
              <a:rPr lang="en-AU" dirty="0"/>
              <a:t>clear and agreed outcome for each spike</a:t>
            </a:r>
          </a:p>
          <a:p>
            <a:r>
              <a:rPr lang="en-US" dirty="0"/>
              <a:t>the more spikes that are required to accomplish the goals of the product owner, the lower the number of points the team can accomplish in a sprint</a:t>
            </a:r>
          </a:p>
          <a:p>
            <a:endParaRPr lang="en-AU" dirty="0"/>
          </a:p>
        </p:txBody>
      </p:sp>
    </p:spTree>
    <p:extLst>
      <p:ext uri="{BB962C8B-B14F-4D97-AF65-F5344CB8AC3E}">
        <p14:creationId xmlns:p14="http://schemas.microsoft.com/office/powerpoint/2010/main" val="2376151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Artifacts – </a:t>
            </a:r>
            <a:r>
              <a:rPr lang="en-AU" b="1" dirty="0"/>
              <a:t>Product Backlog</a:t>
            </a:r>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611487" y="1599421"/>
            <a:ext cx="7921028" cy="4517600"/>
          </a:xfrm>
          <a:prstGeom prst="rect">
            <a:avLst/>
          </a:prstGeom>
        </p:spPr>
      </p:pic>
    </p:spTree>
    <p:extLst>
      <p:ext uri="{BB962C8B-B14F-4D97-AF65-F5344CB8AC3E}">
        <p14:creationId xmlns:p14="http://schemas.microsoft.com/office/powerpoint/2010/main" val="2185140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t>Scrum is a framework for managing complex work. It consists of </a:t>
            </a:r>
            <a:r>
              <a:rPr lang="en-US" sz="4000" b="1" dirty="0"/>
              <a:t>Roles</a:t>
            </a:r>
            <a:r>
              <a:rPr lang="en-US" sz="3200" b="1" dirty="0"/>
              <a:t>, </a:t>
            </a:r>
            <a:r>
              <a:rPr lang="en-US" sz="4000" b="1" dirty="0"/>
              <a:t>Artifacts, </a:t>
            </a:r>
            <a:r>
              <a:rPr lang="en-US" sz="3600" b="1" dirty="0"/>
              <a:t>and</a:t>
            </a:r>
            <a:r>
              <a:rPr lang="en-US" sz="3100" b="1" dirty="0"/>
              <a:t> </a:t>
            </a:r>
            <a:r>
              <a:rPr lang="en-US" sz="4000" b="1" dirty="0"/>
              <a:t>Events </a:t>
            </a:r>
            <a:r>
              <a:rPr lang="en-US" sz="2200" b="1" dirty="0"/>
              <a:t>(aka rituals)</a:t>
            </a:r>
            <a:endParaRPr lang="en-AU" sz="3200" b="1" dirty="0"/>
          </a:p>
        </p:txBody>
      </p:sp>
      <p:pic>
        <p:nvPicPr>
          <p:cNvPr id="6" name="Picture 5">
            <a:extLst>
              <a:ext uri="{FF2B5EF4-FFF2-40B4-BE49-F238E27FC236}">
                <a16:creationId xmlns:a16="http://schemas.microsoft.com/office/drawing/2014/main" id="{8ECA8B24-FF4F-4F34-9FD9-CE7A7E73D60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332816" y="1844565"/>
            <a:ext cx="8478368" cy="3463160"/>
          </a:xfrm>
          <a:prstGeom prst="rect">
            <a:avLst/>
          </a:prstGeom>
        </p:spPr>
      </p:pic>
    </p:spTree>
    <p:extLst>
      <p:ext uri="{BB962C8B-B14F-4D97-AF65-F5344CB8AC3E}">
        <p14:creationId xmlns:p14="http://schemas.microsoft.com/office/powerpoint/2010/main" val="8242156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Artifacts – </a:t>
            </a:r>
            <a:r>
              <a:rPr lang="en-AU" b="1" dirty="0"/>
              <a:t>Product Backlog</a:t>
            </a:r>
          </a:p>
        </p:txBody>
      </p:sp>
      <p:sp>
        <p:nvSpPr>
          <p:cNvPr id="3" name="Content Placeholder 2"/>
          <p:cNvSpPr>
            <a:spLocks noGrp="1"/>
          </p:cNvSpPr>
          <p:nvPr>
            <p:ph idx="1"/>
          </p:nvPr>
        </p:nvSpPr>
        <p:spPr/>
        <p:txBody>
          <a:bodyPr/>
          <a:lstStyle/>
          <a:p>
            <a:r>
              <a:rPr lang="en-US" dirty="0"/>
              <a:t>stories for the development team emerge from the product owner's product backlog</a:t>
            </a:r>
          </a:p>
          <a:p>
            <a:r>
              <a:rPr lang="en-US" dirty="0"/>
              <a:t>product backlog keeps track of </a:t>
            </a:r>
          </a:p>
          <a:p>
            <a:pPr lvl="1"/>
            <a:r>
              <a:rPr lang="en-US" dirty="0"/>
              <a:t>all the input the product owner has about the direction of the product from the client, </a:t>
            </a:r>
          </a:p>
          <a:p>
            <a:pPr lvl="1"/>
            <a:r>
              <a:rPr lang="en-US" dirty="0"/>
              <a:t>the research, </a:t>
            </a:r>
          </a:p>
          <a:p>
            <a:pPr lvl="1"/>
            <a:r>
              <a:rPr lang="en-US" dirty="0"/>
              <a:t>experience testing, </a:t>
            </a:r>
          </a:p>
          <a:p>
            <a:pPr lvl="1"/>
            <a:r>
              <a:rPr lang="en-US" dirty="0"/>
              <a:t>design, </a:t>
            </a:r>
          </a:p>
          <a:p>
            <a:pPr lvl="1"/>
            <a:r>
              <a:rPr lang="en-US" dirty="0"/>
              <a:t>engineering feedback the product owner has gathered</a:t>
            </a:r>
          </a:p>
          <a:p>
            <a:endParaRPr lang="en-AU" dirty="0"/>
          </a:p>
        </p:txBody>
      </p:sp>
    </p:spTree>
    <p:extLst>
      <p:ext uri="{BB962C8B-B14F-4D97-AF65-F5344CB8AC3E}">
        <p14:creationId xmlns:p14="http://schemas.microsoft.com/office/powerpoint/2010/main" val="34822877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Artifacts – </a:t>
            </a:r>
            <a:r>
              <a:rPr lang="en-AU" b="1" dirty="0"/>
              <a:t>Product Backlog</a:t>
            </a:r>
          </a:p>
        </p:txBody>
      </p:sp>
      <p:sp>
        <p:nvSpPr>
          <p:cNvPr id="3" name="Content Placeholder 2"/>
          <p:cNvSpPr>
            <a:spLocks noGrp="1"/>
          </p:cNvSpPr>
          <p:nvPr>
            <p:ph idx="1"/>
          </p:nvPr>
        </p:nvSpPr>
        <p:spPr/>
        <p:txBody>
          <a:bodyPr/>
          <a:lstStyle/>
          <a:p>
            <a:r>
              <a:rPr lang="en-AU" dirty="0"/>
              <a:t>don't need to be </a:t>
            </a:r>
            <a:r>
              <a:rPr lang="en-US" dirty="0"/>
              <a:t>structured in any particular way</a:t>
            </a:r>
          </a:p>
          <a:p>
            <a:r>
              <a:rPr lang="en-US" dirty="0"/>
              <a:t>main purpose is to allow the product owner to keep track of all of the features that are needed</a:t>
            </a:r>
          </a:p>
          <a:p>
            <a:r>
              <a:rPr lang="en-US" dirty="0"/>
              <a:t>items may be quite vague until they crystallize into a clear development story for the sprint backlog</a:t>
            </a:r>
          </a:p>
          <a:p>
            <a:r>
              <a:rPr lang="en-AU" dirty="0"/>
              <a:t>always reflect the </a:t>
            </a:r>
            <a:r>
              <a:rPr lang="en-US" dirty="0"/>
              <a:t>product owner's latest thinking about the long-term goals for the product</a:t>
            </a:r>
            <a:endParaRPr lang="en-AU" dirty="0"/>
          </a:p>
        </p:txBody>
      </p:sp>
    </p:spTree>
    <p:extLst>
      <p:ext uri="{BB962C8B-B14F-4D97-AF65-F5344CB8AC3E}">
        <p14:creationId xmlns:p14="http://schemas.microsoft.com/office/powerpoint/2010/main" val="3558525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Artifacts – </a:t>
            </a:r>
            <a:r>
              <a:rPr lang="en-AU" b="1" dirty="0"/>
              <a:t>Product Backlog</a:t>
            </a:r>
          </a:p>
        </p:txBody>
      </p:sp>
      <p:sp>
        <p:nvSpPr>
          <p:cNvPr id="3" name="Content Placeholder 2"/>
          <p:cNvSpPr>
            <a:spLocks noGrp="1"/>
          </p:cNvSpPr>
          <p:nvPr>
            <p:ph idx="1"/>
          </p:nvPr>
        </p:nvSpPr>
        <p:spPr/>
        <p:txBody>
          <a:bodyPr/>
          <a:lstStyle/>
          <a:p>
            <a:r>
              <a:rPr lang="en-US" dirty="0"/>
              <a:t>there doesn't have to be a one-to-one correspondence between items in the product backlog and stories that make it into </a:t>
            </a:r>
            <a:r>
              <a:rPr lang="en-AU" dirty="0"/>
              <a:t>the sprint backlog</a:t>
            </a:r>
          </a:p>
          <a:p>
            <a:r>
              <a:rPr lang="en-US" dirty="0"/>
              <a:t>features and requirements may turn into multiple stories, or several items may be combined to create one unified story of the appropriate size and scope for development</a:t>
            </a:r>
          </a:p>
          <a:p>
            <a:endParaRPr lang="en-AU" dirty="0"/>
          </a:p>
        </p:txBody>
      </p:sp>
    </p:spTree>
    <p:extLst>
      <p:ext uri="{BB962C8B-B14F-4D97-AF65-F5344CB8AC3E}">
        <p14:creationId xmlns:p14="http://schemas.microsoft.com/office/powerpoint/2010/main" val="25505299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Artifacts – </a:t>
            </a:r>
            <a:r>
              <a:rPr lang="en-AU" b="1" dirty="0"/>
              <a:t>Product Backlog - Example</a:t>
            </a:r>
          </a:p>
        </p:txBody>
      </p:sp>
      <p:sp>
        <p:nvSpPr>
          <p:cNvPr id="3" name="Content Placeholder 2"/>
          <p:cNvSpPr>
            <a:spLocks noGrp="1"/>
          </p:cNvSpPr>
          <p:nvPr>
            <p:ph idx="1"/>
          </p:nvPr>
        </p:nvSpPr>
        <p:spPr/>
        <p:txBody>
          <a:bodyPr>
            <a:normAutofit fontScale="92500" lnSpcReduction="20000"/>
          </a:bodyPr>
          <a:lstStyle/>
          <a:p>
            <a:r>
              <a:rPr lang="en-US" dirty="0"/>
              <a:t>if the customer needs to add a payment system to a site, that may be a single story for the development team, or it may be multiple stories </a:t>
            </a:r>
          </a:p>
          <a:p>
            <a:r>
              <a:rPr lang="en-US" dirty="0"/>
              <a:t>There may be developer stories around creating the ability to accept payments through a service, and separate stories for accepting credit cards, checks, or even maintaining a token system so that purchases can be made using a virtual currency. It might be possible to develop each one of these independently, and launch the system with just one</a:t>
            </a:r>
          </a:p>
          <a:p>
            <a:r>
              <a:rPr lang="en-US" dirty="0"/>
              <a:t>Whichever one goes out first may need to carry the weight of implementing some core functionality that all the others will share</a:t>
            </a:r>
            <a:endParaRPr lang="en-AU" dirty="0"/>
          </a:p>
        </p:txBody>
      </p:sp>
    </p:spTree>
    <p:extLst>
      <p:ext uri="{BB962C8B-B14F-4D97-AF65-F5344CB8AC3E}">
        <p14:creationId xmlns:p14="http://schemas.microsoft.com/office/powerpoint/2010/main" val="9089507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Artifacts – </a:t>
            </a:r>
            <a:r>
              <a:rPr lang="en-AU" b="1" dirty="0"/>
              <a:t>Product Backlog</a:t>
            </a:r>
          </a:p>
        </p:txBody>
      </p:sp>
      <p:sp>
        <p:nvSpPr>
          <p:cNvPr id="3" name="Content Placeholder 2"/>
          <p:cNvSpPr>
            <a:spLocks noGrp="1"/>
          </p:cNvSpPr>
          <p:nvPr>
            <p:ph idx="1"/>
          </p:nvPr>
        </p:nvSpPr>
        <p:spPr/>
        <p:txBody>
          <a:bodyPr>
            <a:normAutofit/>
          </a:bodyPr>
          <a:lstStyle/>
          <a:p>
            <a:r>
              <a:rPr lang="en-US" dirty="0"/>
              <a:t>find it convenient to track the state of items in the product backlog using a staged process, </a:t>
            </a:r>
          </a:p>
          <a:p>
            <a:pPr lvl="1"/>
            <a:r>
              <a:rPr lang="en-US" dirty="0"/>
              <a:t>the item moves from ideation through design through engineering validation, until it's ready to be phrased as a sprint backlog story and added to an upcoming sprint. </a:t>
            </a:r>
          </a:p>
          <a:p>
            <a:r>
              <a:rPr lang="en-US" dirty="0"/>
              <a:t>Product owners should have a clear sense of what it takes to move an item from each of the states to the next, and that should be documented so it'll be consistent for each story.</a:t>
            </a:r>
            <a:endParaRPr lang="en-AU" dirty="0"/>
          </a:p>
        </p:txBody>
      </p:sp>
    </p:spTree>
    <p:extLst>
      <p:ext uri="{BB962C8B-B14F-4D97-AF65-F5344CB8AC3E}">
        <p14:creationId xmlns:p14="http://schemas.microsoft.com/office/powerpoint/2010/main" val="40810805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Artifacts – Story - Formula</a:t>
            </a:r>
            <a:endParaRPr lang="en-AU" b="1" dirty="0"/>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886747" y="1828261"/>
            <a:ext cx="7136376" cy="4070090"/>
          </a:xfrm>
          <a:prstGeom prst="rect">
            <a:avLst/>
          </a:prstGeom>
        </p:spPr>
      </p:pic>
    </p:spTree>
    <p:extLst>
      <p:ext uri="{BB962C8B-B14F-4D97-AF65-F5344CB8AC3E}">
        <p14:creationId xmlns:p14="http://schemas.microsoft.com/office/powerpoint/2010/main" val="21336211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Artifacts - Story</a:t>
            </a:r>
            <a:endParaRPr lang="en-AU" b="1" dirty="0"/>
          </a:p>
        </p:txBody>
      </p:sp>
      <p:sp>
        <p:nvSpPr>
          <p:cNvPr id="3" name="Content Placeholder 2"/>
          <p:cNvSpPr>
            <a:spLocks noGrp="1"/>
          </p:cNvSpPr>
          <p:nvPr>
            <p:ph idx="1"/>
          </p:nvPr>
        </p:nvSpPr>
        <p:spPr/>
        <p:txBody>
          <a:bodyPr/>
          <a:lstStyle/>
          <a:p>
            <a:r>
              <a:rPr lang="en-US" dirty="0"/>
              <a:t>how the product owner communicates to the development team what </a:t>
            </a:r>
            <a:r>
              <a:rPr lang="en-AU" dirty="0"/>
              <a:t>needs to be developed</a:t>
            </a:r>
            <a:endParaRPr lang="en-US" dirty="0"/>
          </a:p>
          <a:p>
            <a:r>
              <a:rPr lang="en-US" dirty="0"/>
              <a:t>describes a feature to be worked on</a:t>
            </a:r>
          </a:p>
          <a:p>
            <a:r>
              <a:rPr lang="en-US" dirty="0"/>
              <a:t>should capture a complete slice of functionality</a:t>
            </a:r>
          </a:p>
          <a:p>
            <a:r>
              <a:rPr lang="en-AU" dirty="0"/>
              <a:t>independent</a:t>
            </a:r>
          </a:p>
          <a:p>
            <a:pPr lvl="1"/>
            <a:r>
              <a:rPr lang="en-US" dirty="0"/>
              <a:t>so that developers don't have to complete one story before working on </a:t>
            </a:r>
            <a:r>
              <a:rPr lang="en-AU" dirty="0"/>
              <a:t>another</a:t>
            </a:r>
          </a:p>
          <a:p>
            <a:r>
              <a:rPr lang="en-US" dirty="0"/>
              <a:t>small slice of functionality that can be worked on</a:t>
            </a:r>
          </a:p>
          <a:p>
            <a:r>
              <a:rPr lang="en-US" dirty="0"/>
              <a:t>completed over the course of a single sprint</a:t>
            </a:r>
          </a:p>
          <a:p>
            <a:endParaRPr lang="en-AU" dirty="0"/>
          </a:p>
        </p:txBody>
      </p:sp>
    </p:spTree>
    <p:extLst>
      <p:ext uri="{BB962C8B-B14F-4D97-AF65-F5344CB8AC3E}">
        <p14:creationId xmlns:p14="http://schemas.microsoft.com/office/powerpoint/2010/main" val="12247716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Artifacts - Story</a:t>
            </a:r>
            <a:endParaRPr lang="en-AU" b="1" dirty="0"/>
          </a:p>
        </p:txBody>
      </p:sp>
      <p:sp>
        <p:nvSpPr>
          <p:cNvPr id="3" name="Content Placeholder 2"/>
          <p:cNvSpPr>
            <a:spLocks noGrp="1"/>
          </p:cNvSpPr>
          <p:nvPr>
            <p:ph idx="1"/>
          </p:nvPr>
        </p:nvSpPr>
        <p:spPr/>
        <p:txBody>
          <a:bodyPr>
            <a:normAutofit lnSpcReduction="10000"/>
          </a:bodyPr>
          <a:lstStyle/>
          <a:p>
            <a:r>
              <a:rPr lang="en-US" dirty="0"/>
              <a:t>capture the essence of a feature</a:t>
            </a:r>
          </a:p>
          <a:p>
            <a:r>
              <a:rPr lang="en-US" dirty="0"/>
              <a:t>give the team the ability to discuss the parameters and acceptance criteria </a:t>
            </a:r>
          </a:p>
          <a:p>
            <a:r>
              <a:rPr lang="en-US" dirty="0"/>
              <a:t>estimating work by sizing feature stories around what the team can accomplish in a sprint</a:t>
            </a:r>
            <a:endParaRPr lang="en-AU" dirty="0"/>
          </a:p>
          <a:p>
            <a:r>
              <a:rPr lang="en-US" dirty="0"/>
              <a:t>every story should add to the value of the product</a:t>
            </a:r>
          </a:p>
          <a:p>
            <a:r>
              <a:rPr lang="en-US" dirty="0"/>
              <a:t>bring it closer to the vision of the product owner</a:t>
            </a:r>
          </a:p>
          <a:p>
            <a:r>
              <a:rPr lang="en-US" dirty="0"/>
              <a:t>each story should make it clear how the product owner will test the final product to verify that the story has been completed</a:t>
            </a:r>
            <a:endParaRPr lang="en-AU" dirty="0"/>
          </a:p>
        </p:txBody>
      </p:sp>
    </p:spTree>
    <p:extLst>
      <p:ext uri="{BB962C8B-B14F-4D97-AF65-F5344CB8AC3E}">
        <p14:creationId xmlns:p14="http://schemas.microsoft.com/office/powerpoint/2010/main" val="32562807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Artifacts - Story</a:t>
            </a:r>
            <a:endParaRPr lang="en-AU" b="1" dirty="0"/>
          </a:p>
        </p:txBody>
      </p:sp>
      <p:sp>
        <p:nvSpPr>
          <p:cNvPr id="3" name="Content Placeholder 2"/>
          <p:cNvSpPr>
            <a:spLocks noGrp="1"/>
          </p:cNvSpPr>
          <p:nvPr>
            <p:ph idx="1"/>
          </p:nvPr>
        </p:nvSpPr>
        <p:spPr/>
        <p:txBody>
          <a:bodyPr/>
          <a:lstStyle/>
          <a:p>
            <a:r>
              <a:rPr lang="en-US" dirty="0"/>
              <a:t>product owner</a:t>
            </a:r>
          </a:p>
          <a:p>
            <a:pPr lvl="1"/>
            <a:r>
              <a:rPr lang="en-US" dirty="0"/>
              <a:t>responsibility for writing the stories</a:t>
            </a:r>
          </a:p>
          <a:p>
            <a:r>
              <a:rPr lang="en-US" dirty="0"/>
              <a:t>writing good story takes time to develop</a:t>
            </a:r>
          </a:p>
          <a:p>
            <a:pPr lvl="1"/>
            <a:r>
              <a:rPr lang="en-US" dirty="0"/>
              <a:t>critical to an effective scrum process</a:t>
            </a:r>
          </a:p>
          <a:p>
            <a:endParaRPr lang="en-AU" dirty="0"/>
          </a:p>
        </p:txBody>
      </p:sp>
    </p:spTree>
    <p:extLst>
      <p:ext uri="{BB962C8B-B14F-4D97-AF65-F5344CB8AC3E}">
        <p14:creationId xmlns:p14="http://schemas.microsoft.com/office/powerpoint/2010/main" val="39506994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Artifacts – Story - </a:t>
            </a:r>
            <a:r>
              <a:rPr lang="en-AU" b="1" dirty="0"/>
              <a:t>Formula</a:t>
            </a:r>
          </a:p>
        </p:txBody>
      </p:sp>
      <p:sp>
        <p:nvSpPr>
          <p:cNvPr id="3" name="Content Placeholder 2"/>
          <p:cNvSpPr>
            <a:spLocks noGrp="1"/>
          </p:cNvSpPr>
          <p:nvPr>
            <p:ph idx="1"/>
          </p:nvPr>
        </p:nvSpPr>
        <p:spPr/>
        <p:txBody>
          <a:bodyPr>
            <a:normAutofit/>
          </a:bodyPr>
          <a:lstStyle/>
          <a:p>
            <a:r>
              <a:rPr lang="en-US" sz="2700" dirty="0"/>
              <a:t>Name: </a:t>
            </a:r>
            <a:r>
              <a:rPr lang="en-US" sz="2700" i="1" dirty="0"/>
              <a:t>brief understandable feature name</a:t>
            </a:r>
          </a:p>
          <a:p>
            <a:pPr lvl="1"/>
            <a:r>
              <a:rPr lang="en-US" sz="2400" dirty="0"/>
              <a:t>As a </a:t>
            </a:r>
            <a:r>
              <a:rPr lang="en-US" sz="2400" i="1" dirty="0"/>
              <a:t>type of user</a:t>
            </a:r>
          </a:p>
          <a:p>
            <a:pPr lvl="2"/>
            <a:r>
              <a:rPr lang="en-AU" sz="2100" dirty="0"/>
              <a:t>I want to </a:t>
            </a:r>
            <a:r>
              <a:rPr lang="en-AU" sz="2100" i="1" dirty="0" err="1"/>
              <a:t>behavior</a:t>
            </a:r>
            <a:endParaRPr lang="en-AU" sz="2100" i="1" dirty="0"/>
          </a:p>
          <a:p>
            <a:pPr lvl="2"/>
            <a:r>
              <a:rPr lang="en-US" sz="2100" dirty="0"/>
              <a:t>so that </a:t>
            </a:r>
            <a:r>
              <a:rPr lang="en-US" sz="2100" i="1" dirty="0"/>
              <a:t>justification for the behavior</a:t>
            </a:r>
          </a:p>
          <a:p>
            <a:r>
              <a:rPr lang="en-AU" sz="2700" dirty="0"/>
              <a:t>Acceptance Criteria:</a:t>
            </a:r>
          </a:p>
          <a:p>
            <a:pPr lvl="1"/>
            <a:r>
              <a:rPr lang="en-AU" sz="2400" dirty="0"/>
              <a:t>Given a </a:t>
            </a:r>
            <a:r>
              <a:rPr lang="en-AU" sz="2400" i="1" dirty="0"/>
              <a:t>defined state</a:t>
            </a:r>
          </a:p>
          <a:p>
            <a:pPr lvl="2"/>
            <a:r>
              <a:rPr lang="en-US" sz="2100" dirty="0"/>
              <a:t>when a </a:t>
            </a:r>
            <a:r>
              <a:rPr lang="en-US" sz="2100" i="1" dirty="0"/>
              <a:t>set of conditions or events</a:t>
            </a:r>
          </a:p>
          <a:p>
            <a:pPr lvl="2"/>
            <a:r>
              <a:rPr lang="en-US" sz="2100" dirty="0"/>
              <a:t>then a </a:t>
            </a:r>
            <a:r>
              <a:rPr lang="en-US" sz="2100" i="1" dirty="0"/>
              <a:t>consistent and testable result</a:t>
            </a:r>
          </a:p>
        </p:txBody>
      </p:sp>
    </p:spTree>
    <p:extLst>
      <p:ext uri="{BB962C8B-B14F-4D97-AF65-F5344CB8AC3E}">
        <p14:creationId xmlns:p14="http://schemas.microsoft.com/office/powerpoint/2010/main" val="2542717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1491B-E56F-4786-A43B-860476F1EA23}"/>
              </a:ext>
            </a:extLst>
          </p:cNvPr>
          <p:cNvSpPr>
            <a:spLocks noGrp="1"/>
          </p:cNvSpPr>
          <p:nvPr>
            <p:ph type="title"/>
          </p:nvPr>
        </p:nvSpPr>
        <p:spPr>
          <a:xfrm>
            <a:off x="628650" y="365126"/>
            <a:ext cx="7886700" cy="845041"/>
          </a:xfrm>
        </p:spPr>
        <p:txBody>
          <a:bodyPr/>
          <a:lstStyle/>
          <a:p>
            <a:r>
              <a:rPr lang="en-AU" dirty="0"/>
              <a:t>Here is the overall process</a:t>
            </a:r>
          </a:p>
        </p:txBody>
      </p:sp>
      <p:pic>
        <p:nvPicPr>
          <p:cNvPr id="4" name="Picture 3">
            <a:extLst>
              <a:ext uri="{FF2B5EF4-FFF2-40B4-BE49-F238E27FC236}">
                <a16:creationId xmlns:a16="http://schemas.microsoft.com/office/drawing/2014/main" id="{F89D89FA-EF1C-4D60-83AF-C601222AE26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647700" y="1130299"/>
            <a:ext cx="7867650" cy="5362575"/>
          </a:xfrm>
          <a:prstGeom prst="rect">
            <a:avLst/>
          </a:prstGeom>
        </p:spPr>
      </p:pic>
    </p:spTree>
    <p:extLst>
      <p:ext uri="{BB962C8B-B14F-4D97-AF65-F5344CB8AC3E}">
        <p14:creationId xmlns:p14="http://schemas.microsoft.com/office/powerpoint/2010/main" val="11200265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Story </a:t>
            </a:r>
            <a:r>
              <a:rPr lang="en-AU" b="1" dirty="0"/>
              <a:t>Example:</a:t>
            </a:r>
          </a:p>
        </p:txBody>
      </p:sp>
      <p:sp>
        <p:nvSpPr>
          <p:cNvPr id="3" name="Content Placeholder 2"/>
          <p:cNvSpPr>
            <a:spLocks noGrp="1"/>
          </p:cNvSpPr>
          <p:nvPr>
            <p:ph idx="1"/>
          </p:nvPr>
        </p:nvSpPr>
        <p:spPr/>
        <p:txBody>
          <a:bodyPr>
            <a:noAutofit/>
          </a:bodyPr>
          <a:lstStyle/>
          <a:p>
            <a:r>
              <a:rPr lang="en-AU" sz="2400" dirty="0"/>
              <a:t>Name: Rating Gallery Images</a:t>
            </a:r>
          </a:p>
          <a:p>
            <a:r>
              <a:rPr lang="en-AU" sz="2400" dirty="0"/>
              <a:t>As a gallery viewer</a:t>
            </a:r>
          </a:p>
          <a:p>
            <a:pPr lvl="1"/>
            <a:r>
              <a:rPr lang="en-US" sz="2100" dirty="0"/>
              <a:t>I want to rate the images</a:t>
            </a:r>
          </a:p>
          <a:p>
            <a:pPr lvl="1"/>
            <a:r>
              <a:rPr lang="en-US" sz="2100" dirty="0"/>
              <a:t>so that I can track and rank the images I've rated</a:t>
            </a:r>
          </a:p>
          <a:p>
            <a:r>
              <a:rPr lang="en-AU" sz="2400" dirty="0"/>
              <a:t>Acceptance Criteria:</a:t>
            </a:r>
          </a:p>
          <a:p>
            <a:pPr lvl="1"/>
            <a:r>
              <a:rPr lang="en-US" sz="2100" dirty="0"/>
              <a:t>Given a logged-in user viewing a gallery</a:t>
            </a:r>
          </a:p>
          <a:p>
            <a:pPr lvl="2"/>
            <a:r>
              <a:rPr lang="en-US" sz="1800" dirty="0"/>
              <a:t>when the user clicks a star in a rating widget for an image</a:t>
            </a:r>
          </a:p>
          <a:p>
            <a:pPr lvl="2"/>
            <a:r>
              <a:rPr lang="en-US" sz="1800" dirty="0"/>
              <a:t>then the value of that star should be recorded as that user's rating for that image</a:t>
            </a:r>
          </a:p>
        </p:txBody>
      </p:sp>
    </p:spTree>
    <p:extLst>
      <p:ext uri="{BB962C8B-B14F-4D97-AF65-F5344CB8AC3E}">
        <p14:creationId xmlns:p14="http://schemas.microsoft.com/office/powerpoint/2010/main" val="20198172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Story </a:t>
            </a:r>
            <a:r>
              <a:rPr lang="en-AU" b="1" dirty="0"/>
              <a:t>Example (</a:t>
            </a:r>
            <a:r>
              <a:rPr lang="en-AU" b="1" dirty="0" err="1"/>
              <a:t>con’t</a:t>
            </a:r>
            <a:r>
              <a:rPr lang="en-AU" b="1" dirty="0"/>
              <a:t>)</a:t>
            </a:r>
          </a:p>
        </p:txBody>
      </p:sp>
      <p:sp>
        <p:nvSpPr>
          <p:cNvPr id="3" name="Content Placeholder 2"/>
          <p:cNvSpPr>
            <a:spLocks noGrp="1"/>
          </p:cNvSpPr>
          <p:nvPr>
            <p:ph idx="1"/>
          </p:nvPr>
        </p:nvSpPr>
        <p:spPr/>
        <p:txBody>
          <a:bodyPr>
            <a:normAutofit lnSpcReduction="10000"/>
          </a:bodyPr>
          <a:lstStyle/>
          <a:p>
            <a:pPr marL="0" indent="0" algn="ctr">
              <a:buNone/>
            </a:pPr>
            <a:r>
              <a:rPr lang="en-AU" sz="2625" dirty="0"/>
              <a:t>and</a:t>
            </a:r>
          </a:p>
          <a:p>
            <a:r>
              <a:rPr lang="en-US" sz="2625" dirty="0"/>
              <a:t>Given a logged-in user viewing a gallery</a:t>
            </a:r>
          </a:p>
          <a:p>
            <a:pPr lvl="1"/>
            <a:r>
              <a:rPr lang="en-US" sz="2325" dirty="0"/>
              <a:t>when an image the user has rated is displayed</a:t>
            </a:r>
          </a:p>
          <a:p>
            <a:pPr lvl="1"/>
            <a:r>
              <a:rPr lang="en-US" sz="2325" dirty="0"/>
              <a:t>then the rating widget should reflect the user's previously entered rating</a:t>
            </a:r>
          </a:p>
          <a:p>
            <a:pPr marL="0" indent="0" algn="ctr">
              <a:buNone/>
            </a:pPr>
            <a:endParaRPr lang="en-AU" sz="2625" dirty="0"/>
          </a:p>
          <a:p>
            <a:pPr marL="0" indent="0" algn="ctr">
              <a:buNone/>
            </a:pPr>
            <a:r>
              <a:rPr lang="en-AU" sz="2625" dirty="0"/>
              <a:t>and</a:t>
            </a:r>
          </a:p>
          <a:p>
            <a:r>
              <a:rPr lang="en-US" sz="2625" dirty="0"/>
              <a:t>Given a logged-in user viewing a gallery</a:t>
            </a:r>
          </a:p>
          <a:p>
            <a:pPr lvl="1"/>
            <a:r>
              <a:rPr lang="en-US" sz="2325" dirty="0"/>
              <a:t>when the "Favorites" switch is toggled on</a:t>
            </a:r>
          </a:p>
          <a:p>
            <a:pPr lvl="1"/>
            <a:r>
              <a:rPr lang="en-US" sz="2325" dirty="0"/>
              <a:t>then only images the user has rated should be shown, in descending order of </a:t>
            </a:r>
            <a:r>
              <a:rPr lang="en-AU" sz="2325" dirty="0"/>
              <a:t>rating</a:t>
            </a:r>
            <a:endParaRPr lang="en-US" sz="2325" dirty="0"/>
          </a:p>
          <a:p>
            <a:endParaRPr lang="en-AU" dirty="0"/>
          </a:p>
        </p:txBody>
      </p:sp>
    </p:spTree>
    <p:extLst>
      <p:ext uri="{BB962C8B-B14F-4D97-AF65-F5344CB8AC3E}">
        <p14:creationId xmlns:p14="http://schemas.microsoft.com/office/powerpoint/2010/main" val="22940607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Artifacts – Story</a:t>
            </a:r>
            <a:endParaRPr lang="en-AU" b="1" dirty="0"/>
          </a:p>
        </p:txBody>
      </p:sp>
      <p:sp>
        <p:nvSpPr>
          <p:cNvPr id="3" name="Content Placeholder 2"/>
          <p:cNvSpPr>
            <a:spLocks noGrp="1"/>
          </p:cNvSpPr>
          <p:nvPr>
            <p:ph idx="1"/>
          </p:nvPr>
        </p:nvSpPr>
        <p:spPr/>
        <p:txBody>
          <a:bodyPr>
            <a:normAutofit/>
          </a:bodyPr>
          <a:lstStyle/>
          <a:p>
            <a:r>
              <a:rPr lang="en-US" dirty="0"/>
              <a:t>the team may have a standard for how wireframes or designs get attached to stories and communicated. </a:t>
            </a:r>
          </a:p>
          <a:p>
            <a:r>
              <a:rPr lang="en-US" dirty="0"/>
              <a:t>For example, if this is a new widget, the designer may have prepared a mockup and a set of assets that the engineers will need in order to implement the feature</a:t>
            </a:r>
          </a:p>
          <a:p>
            <a:r>
              <a:rPr lang="en-US" dirty="0"/>
              <a:t>There may also be a style guide or other documentation for the product that needs to be updated with the relevant </a:t>
            </a:r>
            <a:r>
              <a:rPr lang="en-AU" dirty="0"/>
              <a:t>information</a:t>
            </a:r>
          </a:p>
        </p:txBody>
      </p:sp>
    </p:spTree>
    <p:extLst>
      <p:ext uri="{BB962C8B-B14F-4D97-AF65-F5344CB8AC3E}">
        <p14:creationId xmlns:p14="http://schemas.microsoft.com/office/powerpoint/2010/main" val="16119218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Artifacts – Story</a:t>
            </a:r>
            <a:endParaRPr lang="en-AU" b="1" dirty="0"/>
          </a:p>
        </p:txBody>
      </p:sp>
      <p:sp>
        <p:nvSpPr>
          <p:cNvPr id="3" name="Content Placeholder 2"/>
          <p:cNvSpPr>
            <a:spLocks noGrp="1"/>
          </p:cNvSpPr>
          <p:nvPr>
            <p:ph idx="1"/>
          </p:nvPr>
        </p:nvSpPr>
        <p:spPr/>
        <p:txBody>
          <a:bodyPr>
            <a:normAutofit/>
          </a:bodyPr>
          <a:lstStyle/>
          <a:p>
            <a:r>
              <a:rPr lang="en-US" dirty="0"/>
              <a:t>story is presented at sprint planning, </a:t>
            </a:r>
          </a:p>
          <a:p>
            <a:pPr lvl="1"/>
            <a:r>
              <a:rPr lang="en-US" dirty="0"/>
              <a:t>the engineers should verify that all of the necessary assets and information they'll need have been captured &amp; are available. </a:t>
            </a:r>
          </a:p>
          <a:p>
            <a:r>
              <a:rPr lang="en-US" dirty="0"/>
              <a:t>The actual work to be done in the upcoming sprint is defined by the description on the story card and the dialogue it inspires between the product owner </a:t>
            </a:r>
            <a:r>
              <a:rPr lang="en-AU" dirty="0"/>
              <a:t>and the team.</a:t>
            </a:r>
          </a:p>
        </p:txBody>
      </p:sp>
    </p:spTree>
    <p:extLst>
      <p:ext uri="{BB962C8B-B14F-4D97-AF65-F5344CB8AC3E}">
        <p14:creationId xmlns:p14="http://schemas.microsoft.com/office/powerpoint/2010/main" val="36782627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Artifacts - </a:t>
            </a:r>
            <a:r>
              <a:rPr lang="en-AU" b="1" dirty="0"/>
              <a:t>Scrum Board</a:t>
            </a:r>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519346" y="1546870"/>
            <a:ext cx="8105310" cy="4622702"/>
          </a:xfrm>
          <a:prstGeom prst="rect">
            <a:avLst/>
          </a:prstGeom>
        </p:spPr>
      </p:pic>
    </p:spTree>
    <p:extLst>
      <p:ext uri="{BB962C8B-B14F-4D97-AF65-F5344CB8AC3E}">
        <p14:creationId xmlns:p14="http://schemas.microsoft.com/office/powerpoint/2010/main" val="42598955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Artifacts - </a:t>
            </a:r>
            <a:r>
              <a:rPr lang="en-AU" b="1" dirty="0"/>
              <a:t>Scrum Board</a:t>
            </a:r>
          </a:p>
        </p:txBody>
      </p:sp>
      <p:sp>
        <p:nvSpPr>
          <p:cNvPr id="3" name="Content Placeholder 2"/>
          <p:cNvSpPr>
            <a:spLocks noGrp="1"/>
          </p:cNvSpPr>
          <p:nvPr>
            <p:ph idx="1"/>
          </p:nvPr>
        </p:nvSpPr>
        <p:spPr/>
        <p:txBody>
          <a:bodyPr/>
          <a:lstStyle/>
          <a:p>
            <a:r>
              <a:rPr lang="en-US" dirty="0"/>
              <a:t>tracks the progress of all the stories being worked on in the current sprint until it meets the team's definition of done</a:t>
            </a:r>
          </a:p>
          <a:p>
            <a:r>
              <a:rPr lang="en-US" dirty="0"/>
              <a:t>provide a focus for the entire team</a:t>
            </a:r>
          </a:p>
          <a:p>
            <a:r>
              <a:rPr lang="en-US" dirty="0"/>
              <a:t>anybody on the team should be able to get an immediate snapshot of where the sprint stands, and how the team is progressing toward meeting the goals it set for itself</a:t>
            </a:r>
          </a:p>
          <a:p>
            <a:r>
              <a:rPr lang="en-US" dirty="0"/>
              <a:t>good scrum board should be public</a:t>
            </a:r>
          </a:p>
          <a:p>
            <a:endParaRPr lang="en-AU" dirty="0"/>
          </a:p>
        </p:txBody>
      </p:sp>
    </p:spTree>
    <p:extLst>
      <p:ext uri="{BB962C8B-B14F-4D97-AF65-F5344CB8AC3E}">
        <p14:creationId xmlns:p14="http://schemas.microsoft.com/office/powerpoint/2010/main" val="23441937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Useful Tools:</a:t>
            </a:r>
          </a:p>
        </p:txBody>
      </p:sp>
      <p:sp>
        <p:nvSpPr>
          <p:cNvPr id="3" name="Content Placeholder 2"/>
          <p:cNvSpPr>
            <a:spLocks noGrp="1"/>
          </p:cNvSpPr>
          <p:nvPr>
            <p:ph idx="1"/>
          </p:nvPr>
        </p:nvSpPr>
        <p:spPr/>
        <p:txBody>
          <a:bodyPr/>
          <a:lstStyle/>
          <a:p>
            <a:r>
              <a:rPr lang="en-AU" dirty="0"/>
              <a:t>Trello -  http://www.trello.com</a:t>
            </a:r>
          </a:p>
          <a:p>
            <a:r>
              <a:rPr lang="en-AU" dirty="0"/>
              <a:t>Trello (with scrum plugins) - http://scrumfortrello.com/</a:t>
            </a:r>
          </a:p>
          <a:p>
            <a:endParaRPr lang="en-US" dirty="0"/>
          </a:p>
          <a:p>
            <a:endParaRPr lang="en-AU" dirty="0"/>
          </a:p>
        </p:txBody>
      </p:sp>
    </p:spTree>
    <p:extLst>
      <p:ext uri="{BB962C8B-B14F-4D97-AF65-F5344CB8AC3E}">
        <p14:creationId xmlns:p14="http://schemas.microsoft.com/office/powerpoint/2010/main" val="35407302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8473" y="1665890"/>
            <a:ext cx="8547056" cy="3526220"/>
          </a:xfrm>
          <a:prstGeom prst="rect">
            <a:avLst/>
          </a:prstGeom>
        </p:spPr>
      </p:pic>
    </p:spTree>
    <p:extLst>
      <p:ext uri="{BB962C8B-B14F-4D97-AF65-F5344CB8AC3E}">
        <p14:creationId xmlns:p14="http://schemas.microsoft.com/office/powerpoint/2010/main" val="15788142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Artifacts – </a:t>
            </a:r>
            <a:r>
              <a:rPr lang="en-AU" b="1" dirty="0"/>
              <a:t>Sprint Backlog</a:t>
            </a:r>
          </a:p>
        </p:txBody>
      </p:sp>
      <p:sp>
        <p:nvSpPr>
          <p:cNvPr id="3" name="Content Placeholder 2"/>
          <p:cNvSpPr>
            <a:spLocks noGrp="1"/>
          </p:cNvSpPr>
          <p:nvPr>
            <p:ph idx="1"/>
          </p:nvPr>
        </p:nvSpPr>
        <p:spPr/>
        <p:txBody>
          <a:bodyPr>
            <a:normAutofit fontScale="77500" lnSpcReduction="20000"/>
          </a:bodyPr>
          <a:lstStyle/>
          <a:p>
            <a:r>
              <a:rPr lang="en-US" dirty="0"/>
              <a:t>is the set of developer stories that the team has committed to working on during the current sprint</a:t>
            </a:r>
          </a:p>
          <a:p>
            <a:r>
              <a:rPr lang="en-AU" dirty="0"/>
              <a:t>these stories emerged </a:t>
            </a:r>
            <a:r>
              <a:rPr lang="en-US" dirty="0"/>
              <a:t>from the thinking process that came out of the product backlog</a:t>
            </a:r>
          </a:p>
          <a:p>
            <a:r>
              <a:rPr lang="en-AU" dirty="0"/>
              <a:t>may not reflect </a:t>
            </a:r>
            <a:r>
              <a:rPr lang="en-US" dirty="0"/>
              <a:t>a specific item in the product backlog</a:t>
            </a:r>
          </a:p>
          <a:p>
            <a:r>
              <a:rPr lang="en-US" dirty="0"/>
              <a:t>size of the sprint backlog</a:t>
            </a:r>
          </a:p>
          <a:p>
            <a:pPr lvl="1"/>
            <a:r>
              <a:rPr lang="en-US" dirty="0"/>
              <a:t>based on the negotiations that happened during sprint planning at the beginning of the sprint</a:t>
            </a:r>
            <a:endParaRPr lang="en-AU" dirty="0"/>
          </a:p>
          <a:p>
            <a:r>
              <a:rPr lang="en-US" dirty="0"/>
              <a:t>Each story has a point value, and that reflects the amount of work the team believes will be necessary to complete that particular story.</a:t>
            </a:r>
            <a:endParaRPr lang="en-AU" dirty="0"/>
          </a:p>
          <a:p>
            <a:r>
              <a:rPr lang="en-AU" dirty="0"/>
              <a:t>Each story point value is estimated </a:t>
            </a:r>
            <a:r>
              <a:rPr lang="en-US" dirty="0"/>
              <a:t>during the sprint planning, and the backlog as a whole should represent the total number of points that the team believes it can accomplish in the upcoming sprint</a:t>
            </a:r>
          </a:p>
        </p:txBody>
      </p:sp>
    </p:spTree>
    <p:extLst>
      <p:ext uri="{BB962C8B-B14F-4D97-AF65-F5344CB8AC3E}">
        <p14:creationId xmlns:p14="http://schemas.microsoft.com/office/powerpoint/2010/main" val="20172562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Artifacts – </a:t>
            </a:r>
            <a:r>
              <a:rPr lang="en-AU" b="1" dirty="0"/>
              <a:t>Sprint Backlog</a:t>
            </a:r>
          </a:p>
        </p:txBody>
      </p:sp>
      <p:sp>
        <p:nvSpPr>
          <p:cNvPr id="3" name="Content Placeholder 2"/>
          <p:cNvSpPr>
            <a:spLocks noGrp="1"/>
          </p:cNvSpPr>
          <p:nvPr>
            <p:ph idx="1"/>
          </p:nvPr>
        </p:nvSpPr>
        <p:spPr/>
        <p:txBody>
          <a:bodyPr/>
          <a:lstStyle/>
          <a:p>
            <a:r>
              <a:rPr lang="en-US" dirty="0"/>
              <a:t>developers pick stories from the top of the sprint backlog every time that they complete a story and need something new to do</a:t>
            </a:r>
          </a:p>
          <a:p>
            <a:pPr lvl="1"/>
            <a:r>
              <a:rPr lang="en-US" dirty="0"/>
              <a:t>that's the one the product owner considers the highest priority in the current sprint. </a:t>
            </a:r>
          </a:p>
          <a:p>
            <a:r>
              <a:rPr lang="en-US" dirty="0"/>
              <a:t>Picking stories that aren't from the top of the backlog will result in work being done out of priority order.</a:t>
            </a:r>
            <a:endParaRPr lang="en-AU" dirty="0"/>
          </a:p>
        </p:txBody>
      </p:sp>
    </p:spTree>
    <p:extLst>
      <p:ext uri="{BB962C8B-B14F-4D97-AF65-F5344CB8AC3E}">
        <p14:creationId xmlns:p14="http://schemas.microsoft.com/office/powerpoint/2010/main" val="1363257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Scrum Framework </a:t>
            </a:r>
            <a:br>
              <a:rPr lang="en-US" b="1" dirty="0"/>
            </a:br>
            <a:r>
              <a:rPr lang="en-US" b="1" dirty="0"/>
              <a:t>Roles</a:t>
            </a:r>
            <a:endParaRPr lang="en-AU" dirty="0"/>
          </a:p>
        </p:txBody>
      </p:sp>
      <p:sp>
        <p:nvSpPr>
          <p:cNvPr id="4" name="Subtitle 3"/>
          <p:cNvSpPr>
            <a:spLocks noGrp="1"/>
          </p:cNvSpPr>
          <p:nvPr>
            <p:ph type="subTitle" idx="1"/>
          </p:nvPr>
        </p:nvSpPr>
        <p:spPr/>
        <p:txBody>
          <a:bodyPr>
            <a:normAutofit/>
          </a:bodyPr>
          <a:lstStyle/>
          <a:p>
            <a:r>
              <a:rPr lang="en-US" sz="4500" b="1" dirty="0"/>
              <a:t>Scrum Master</a:t>
            </a:r>
            <a:endParaRPr lang="en-AU" sz="4500" b="1" dirty="0"/>
          </a:p>
        </p:txBody>
      </p:sp>
    </p:spTree>
    <p:extLst>
      <p:ext uri="{BB962C8B-B14F-4D97-AF65-F5344CB8AC3E}">
        <p14:creationId xmlns:p14="http://schemas.microsoft.com/office/powerpoint/2010/main" val="4006649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All roles are equal in Scrum</a:t>
            </a:r>
            <a:endParaRPr lang="en-AU" b="1" dirty="0"/>
          </a:p>
        </p:txBody>
      </p:sp>
      <p:pic>
        <p:nvPicPr>
          <p:cNvPr id="4" name="Content Placeholder 3"/>
          <p:cNvPicPr>
            <a:picLocks noGrp="1" noChangeAspect="1"/>
          </p:cNvPicPr>
          <p:nvPr>
            <p:ph idx="1"/>
          </p:nvPr>
        </p:nvPicPr>
        <p:blipFill>
          <a:blip r:embed="rId2"/>
          <a:stretch>
            <a:fillRect/>
          </a:stretch>
        </p:blipFill>
        <p:spPr>
          <a:xfrm>
            <a:off x="1399105" y="1895054"/>
            <a:ext cx="6345790" cy="3619195"/>
          </a:xfrm>
          <a:prstGeom prst="rect">
            <a:avLst/>
          </a:prstGeom>
        </p:spPr>
      </p:pic>
    </p:spTree>
    <p:extLst>
      <p:ext uri="{BB962C8B-B14F-4D97-AF65-F5344CB8AC3E}">
        <p14:creationId xmlns:p14="http://schemas.microsoft.com/office/powerpoint/2010/main" val="4112086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Team - </a:t>
            </a:r>
            <a:r>
              <a:rPr lang="en-AU" b="1" dirty="0"/>
              <a:t>Scrum Master</a:t>
            </a:r>
          </a:p>
        </p:txBody>
      </p:sp>
      <p:sp>
        <p:nvSpPr>
          <p:cNvPr id="3" name="Content Placeholder 2"/>
          <p:cNvSpPr>
            <a:spLocks noGrp="1"/>
          </p:cNvSpPr>
          <p:nvPr>
            <p:ph idx="1"/>
          </p:nvPr>
        </p:nvSpPr>
        <p:spPr/>
        <p:txBody>
          <a:bodyPr>
            <a:normAutofit/>
          </a:bodyPr>
          <a:lstStyle/>
          <a:p>
            <a:r>
              <a:rPr lang="en-AU" dirty="0"/>
              <a:t>find developers to form the Development Team</a:t>
            </a:r>
          </a:p>
          <a:p>
            <a:r>
              <a:rPr lang="en-US" dirty="0"/>
              <a:t>glue that ties a scrum team together</a:t>
            </a:r>
            <a:endParaRPr lang="en-AU" dirty="0"/>
          </a:p>
          <a:p>
            <a:r>
              <a:rPr lang="en-AU" dirty="0"/>
              <a:t>no authority over others</a:t>
            </a:r>
          </a:p>
          <a:p>
            <a:r>
              <a:rPr lang="en-US" dirty="0"/>
              <a:t>discussions about individual roles and duties</a:t>
            </a:r>
            <a:endParaRPr lang="en-AU" dirty="0"/>
          </a:p>
          <a:p>
            <a:r>
              <a:rPr lang="en-US" dirty="0"/>
              <a:t>may be a part of the development team</a:t>
            </a:r>
          </a:p>
          <a:p>
            <a:r>
              <a:rPr lang="en-US" dirty="0"/>
              <a:t>may not be involved in the day-to-day development</a:t>
            </a:r>
          </a:p>
          <a:p>
            <a:r>
              <a:rPr lang="en-US" dirty="0"/>
              <a:t>focused on development team</a:t>
            </a:r>
            <a:endParaRPr lang="en-AU" dirty="0"/>
          </a:p>
          <a:p>
            <a:r>
              <a:rPr lang="en-AU" b="1" dirty="0"/>
              <a:t>servant leader</a:t>
            </a:r>
          </a:p>
          <a:p>
            <a:endParaRPr lang="en-AU" dirty="0"/>
          </a:p>
        </p:txBody>
      </p:sp>
    </p:spTree>
    <p:extLst>
      <p:ext uri="{BB962C8B-B14F-4D97-AF65-F5344CB8AC3E}">
        <p14:creationId xmlns:p14="http://schemas.microsoft.com/office/powerpoint/2010/main" val="2164581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Scrum Master - Responsibilities</a:t>
            </a:r>
            <a:endParaRPr lang="en-AU" dirty="0"/>
          </a:p>
        </p:txBody>
      </p:sp>
      <p:sp>
        <p:nvSpPr>
          <p:cNvPr id="3" name="Content Placeholder 2"/>
          <p:cNvSpPr>
            <a:spLocks noGrp="1"/>
          </p:cNvSpPr>
          <p:nvPr>
            <p:ph idx="1"/>
          </p:nvPr>
        </p:nvSpPr>
        <p:spPr/>
        <p:txBody>
          <a:bodyPr/>
          <a:lstStyle/>
          <a:p>
            <a:r>
              <a:rPr lang="en-US" dirty="0"/>
              <a:t>Some critical rituals that a scrum master must observe (more details later)</a:t>
            </a:r>
          </a:p>
          <a:p>
            <a:pPr lvl="1"/>
            <a:r>
              <a:rPr lang="en-US" dirty="0"/>
              <a:t>the daily standup</a:t>
            </a:r>
          </a:p>
          <a:p>
            <a:pPr lvl="1"/>
            <a:r>
              <a:rPr lang="en-US" dirty="0"/>
              <a:t>the sprint planning meeting</a:t>
            </a:r>
          </a:p>
          <a:p>
            <a:pPr lvl="1"/>
            <a:r>
              <a:rPr lang="en-US" dirty="0"/>
              <a:t>the end-of-sprint demo</a:t>
            </a:r>
          </a:p>
          <a:p>
            <a:pPr lvl="1"/>
            <a:r>
              <a:rPr lang="en-AU" dirty="0"/>
              <a:t>the sprint retrospective</a:t>
            </a:r>
          </a:p>
        </p:txBody>
      </p:sp>
    </p:spTree>
    <p:extLst>
      <p:ext uri="{BB962C8B-B14F-4D97-AF65-F5344CB8AC3E}">
        <p14:creationId xmlns:p14="http://schemas.microsoft.com/office/powerpoint/2010/main" val="16623655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D23BF17FCDC947B8E404D646247F8D" ma:contentTypeVersion="10" ma:contentTypeDescription="Create a new document." ma:contentTypeScope="" ma:versionID="559e27c77dc67ab143f575fe515305ec">
  <xsd:schema xmlns:xsd="http://www.w3.org/2001/XMLSchema" xmlns:xs="http://www.w3.org/2001/XMLSchema" xmlns:p="http://schemas.microsoft.com/office/2006/metadata/properties" xmlns:ns2="0f5e39c8-e5a1-4a0d-b53f-9134be983d19" xmlns:ns3="c64b295e-e158-430a-a9fe-95bbf17b9d7d" targetNamespace="http://schemas.microsoft.com/office/2006/metadata/properties" ma:root="true" ma:fieldsID="2469b75b38558fda8d757688b2f58310" ns2:_="" ns3:_="">
    <xsd:import namespace="0f5e39c8-e5a1-4a0d-b53f-9134be983d19"/>
    <xsd:import namespace="c64b295e-e158-430a-a9fe-95bbf17b9d7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5e39c8-e5a1-4a0d-b53f-9134be983d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4b295e-e158-430a-a9fe-95bbf17b9d7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A2F124-C506-413E-8F7A-985BE2DA7716}">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0f5e39c8-e5a1-4a0d-b53f-9134be983d19"/>
    <ds:schemaRef ds:uri="http://schemas.openxmlformats.org/package/2006/metadata/core-properties"/>
    <ds:schemaRef ds:uri="c64b295e-e158-430a-a9fe-95bbf17b9d7d"/>
    <ds:schemaRef ds:uri="http://www.w3.org/XML/1998/namespace"/>
  </ds:schemaRefs>
</ds:datastoreItem>
</file>

<file path=customXml/itemProps2.xml><?xml version="1.0" encoding="utf-8"?>
<ds:datastoreItem xmlns:ds="http://schemas.openxmlformats.org/officeDocument/2006/customXml" ds:itemID="{F60E2836-DAC5-4D80-A528-10D01FBD11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5e39c8-e5a1-4a0d-b53f-9134be983d19"/>
    <ds:schemaRef ds:uri="c64b295e-e158-430a-a9fe-95bbf17b9d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7AF6932-15D4-4B1D-A216-A0FC953BD9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9966</TotalTime>
  <Words>3412</Words>
  <Application>Microsoft Office PowerPoint</Application>
  <PresentationFormat>On-screen Show (4:3)</PresentationFormat>
  <Paragraphs>348</Paragraphs>
  <Slides>59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Calibri Light</vt:lpstr>
      <vt:lpstr>Office Theme</vt:lpstr>
      <vt:lpstr>Getting Started with Scrum</vt:lpstr>
      <vt:lpstr>Week 2 Summary: Running a pilot study</vt:lpstr>
      <vt:lpstr>SCRUM - Incremental process</vt:lpstr>
      <vt:lpstr>Scrum is a framework for managing complex work. It consists of Roles, Artifacts, and Events (aka rituals)</vt:lpstr>
      <vt:lpstr>Here is the overall process</vt:lpstr>
      <vt:lpstr>Scrum Framework  Roles</vt:lpstr>
      <vt:lpstr>All roles are equal in Scrum</vt:lpstr>
      <vt:lpstr>Scrum Team - Scrum Master</vt:lpstr>
      <vt:lpstr>Scrum Master - Responsibilities</vt:lpstr>
      <vt:lpstr>Scrum Master</vt:lpstr>
      <vt:lpstr>Scrum Master</vt:lpstr>
      <vt:lpstr>Product Owner</vt:lpstr>
      <vt:lpstr>Product Owner</vt:lpstr>
      <vt:lpstr>Product Owner</vt:lpstr>
      <vt:lpstr>One Person Should Not Be Both Scrum Master and Product Owner</vt:lpstr>
      <vt:lpstr>Product Owner - Responsibilities</vt:lpstr>
      <vt:lpstr>Product Owner - Responsibilities</vt:lpstr>
      <vt:lpstr>Product Owner - Responsibilities</vt:lpstr>
      <vt:lpstr>Product Owner</vt:lpstr>
      <vt:lpstr>Product Owner</vt:lpstr>
      <vt:lpstr>Product Owner</vt:lpstr>
      <vt:lpstr>Development Team</vt:lpstr>
      <vt:lpstr>Development Team - Pair Programming</vt:lpstr>
      <vt:lpstr>Development Team - Responsibilities</vt:lpstr>
      <vt:lpstr>Development Team - Responsibilities</vt:lpstr>
      <vt:lpstr>Scrum Events (aka Rituals)</vt:lpstr>
      <vt:lpstr>Scrum Rituals</vt:lpstr>
      <vt:lpstr>PowerPoint Presentation</vt:lpstr>
      <vt:lpstr>Sprint Planning</vt:lpstr>
      <vt:lpstr>Sprint Planning - Objective</vt:lpstr>
      <vt:lpstr>Sprint Planning – Preparation</vt:lpstr>
      <vt:lpstr>Sprint Planning – (a) Introducing New Stories</vt:lpstr>
      <vt:lpstr>Sprint Planning – (b) Story Estimation</vt:lpstr>
      <vt:lpstr>Sprint Planning – (b) Story Estimation</vt:lpstr>
      <vt:lpstr>Sprint Planning – (c) Committing to a Sprint Backlog</vt:lpstr>
      <vt:lpstr>Bugs</vt:lpstr>
      <vt:lpstr>Tasks</vt:lpstr>
      <vt:lpstr>Spikes</vt:lpstr>
      <vt:lpstr>Scrum Artifacts – Product Backlog</vt:lpstr>
      <vt:lpstr>Scrum Artifacts – Product Backlog</vt:lpstr>
      <vt:lpstr>Scrum Artifacts – Product Backlog</vt:lpstr>
      <vt:lpstr>Scrum Artifacts – Product Backlog</vt:lpstr>
      <vt:lpstr>Scrum Artifacts – Product Backlog - Example</vt:lpstr>
      <vt:lpstr>Scrum Artifacts – Product Backlog</vt:lpstr>
      <vt:lpstr>Scrum Artifacts – Story - Formula</vt:lpstr>
      <vt:lpstr>Scrum Artifacts - Story</vt:lpstr>
      <vt:lpstr>Scrum Artifacts - Story</vt:lpstr>
      <vt:lpstr>Scrum Artifacts - Story</vt:lpstr>
      <vt:lpstr>Scrum Artifacts – Story - Formula</vt:lpstr>
      <vt:lpstr>Story Example:</vt:lpstr>
      <vt:lpstr>Story Example (con’t)</vt:lpstr>
      <vt:lpstr>Scrum Artifacts – Story</vt:lpstr>
      <vt:lpstr>Scrum Artifacts – Story</vt:lpstr>
      <vt:lpstr>Scrum Artifacts - Scrum Board</vt:lpstr>
      <vt:lpstr>Scrum Artifacts - Scrum Board</vt:lpstr>
      <vt:lpstr>Useful Tools:</vt:lpstr>
      <vt:lpstr>PowerPoint Presentation</vt:lpstr>
      <vt:lpstr>Scrum Artifacts – Sprint Backlog</vt:lpstr>
      <vt:lpstr>Scrum Artifacts – Sprint Backlog</vt:lpstr>
    </vt:vector>
  </TitlesOfParts>
  <Company>James Cook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Produce Software</dc:title>
  <dc:creator>Mangalam Sankupellay</dc:creator>
  <cp:lastModifiedBy>Jason Holdsworth</cp:lastModifiedBy>
  <cp:revision>108</cp:revision>
  <dcterms:created xsi:type="dcterms:W3CDTF">2017-02-14T02:35:30Z</dcterms:created>
  <dcterms:modified xsi:type="dcterms:W3CDTF">2019-08-15T03:17:59Z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0x01010060D23BF17FCDC947B8E404D646247F8D</vt:lpwstr>
  </property>
</Properties>
</file>