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9" r:id="rId5"/>
    <p:sldId id="271" r:id="rId6"/>
    <p:sldId id="270" r:id="rId7"/>
    <p:sldId id="277" r:id="rId8"/>
    <p:sldId id="272" r:id="rId9"/>
    <p:sldId id="275" r:id="rId10"/>
    <p:sldId id="273" r:id="rId11"/>
    <p:sldId id="274" r:id="rId12"/>
    <p:sldId id="276" r:id="rId13"/>
    <p:sldId id="278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F5475-4A4E-4287-B68E-83DFD17FE5B5}" v="1" dt="2019-08-29T07:53:45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Holdsworth" userId="c78b5665-14f9-4325-a568-5ce9569f344d" providerId="ADAL" clId="{BEFF5475-4A4E-4287-B68E-83DFD17FE5B5}"/>
    <pc:docChg chg="custSel modSld modMainMaster">
      <pc:chgData name="Jason Holdsworth" userId="c78b5665-14f9-4325-a568-5ce9569f344d" providerId="ADAL" clId="{BEFF5475-4A4E-4287-B68E-83DFD17FE5B5}" dt="2019-08-29T07:53:45.352" v="1" actId="27636"/>
      <pc:docMkLst>
        <pc:docMk/>
      </pc:docMkLst>
      <pc:sldChg chg="modSp">
        <pc:chgData name="Jason Holdsworth" userId="c78b5665-14f9-4325-a568-5ce9569f344d" providerId="ADAL" clId="{BEFF5475-4A4E-4287-B68E-83DFD17FE5B5}" dt="2019-08-29T07:53:45.221" v="0"/>
        <pc:sldMkLst>
          <pc:docMk/>
          <pc:sldMk cId="26868724" sldId="270"/>
        </pc:sldMkLst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6868724" sldId="270"/>
            <ac:spMk id="2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6868724" sldId="270"/>
            <ac:spMk id="5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6868724" sldId="270"/>
            <ac:spMk id="6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6868724" sldId="270"/>
            <ac:spMk id="7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6868724" sldId="270"/>
            <ac:spMk id="8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6868724" sldId="270"/>
            <ac:spMk id="9" creationId="{00000000-0000-0000-0000-000000000000}"/>
          </ac:spMkLst>
        </pc:spChg>
        <pc:picChg chg="mod">
          <ac:chgData name="Jason Holdsworth" userId="c78b5665-14f9-4325-a568-5ce9569f344d" providerId="ADAL" clId="{BEFF5475-4A4E-4287-B68E-83DFD17FE5B5}" dt="2019-08-29T07:53:45.221" v="0"/>
          <ac:picMkLst>
            <pc:docMk/>
            <pc:sldMk cId="26868724" sldId="270"/>
            <ac:picMk id="4" creationId="{00000000-0000-0000-0000-000000000000}"/>
          </ac:picMkLst>
        </pc:picChg>
      </pc:sldChg>
      <pc:sldChg chg="modSp">
        <pc:chgData name="Jason Holdsworth" userId="c78b5665-14f9-4325-a568-5ce9569f344d" providerId="ADAL" clId="{BEFF5475-4A4E-4287-B68E-83DFD17FE5B5}" dt="2019-08-29T07:53:45.352" v="1" actId="27636"/>
        <pc:sldMkLst>
          <pc:docMk/>
          <pc:sldMk cId="780693836" sldId="278"/>
        </pc:sldMkLst>
        <pc:spChg chg="mod">
          <ac:chgData name="Jason Holdsworth" userId="c78b5665-14f9-4325-a568-5ce9569f344d" providerId="ADAL" clId="{BEFF5475-4A4E-4287-B68E-83DFD17FE5B5}" dt="2019-08-29T07:53:45.352" v="1" actId="27636"/>
          <ac:spMkLst>
            <pc:docMk/>
            <pc:sldMk cId="780693836" sldId="278"/>
            <ac:spMk id="3" creationId="{00000000-0000-0000-0000-000000000000}"/>
          </ac:spMkLst>
        </pc:spChg>
      </pc:sldChg>
      <pc:sldChg chg="modSp">
        <pc:chgData name="Jason Holdsworth" userId="c78b5665-14f9-4325-a568-5ce9569f344d" providerId="ADAL" clId="{BEFF5475-4A4E-4287-B68E-83DFD17FE5B5}" dt="2019-08-29T07:53:45.221" v="0"/>
        <pc:sldMkLst>
          <pc:docMk/>
          <pc:sldMk cId="2171172725" sldId="280"/>
        </pc:sldMkLst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171172725" sldId="280"/>
            <ac:spMk id="2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171172725" sldId="280"/>
            <ac:spMk id="5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171172725" sldId="280"/>
            <ac:spMk id="6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171172725" sldId="280"/>
            <ac:spMk id="7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171172725" sldId="280"/>
            <ac:spMk id="8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k cId="2171172725" sldId="280"/>
            <ac:spMk id="9" creationId="{00000000-0000-0000-0000-000000000000}"/>
          </ac:spMkLst>
        </pc:spChg>
        <pc:picChg chg="mod">
          <ac:chgData name="Jason Holdsworth" userId="c78b5665-14f9-4325-a568-5ce9569f344d" providerId="ADAL" clId="{BEFF5475-4A4E-4287-B68E-83DFD17FE5B5}" dt="2019-08-29T07:53:45.221" v="0"/>
          <ac:picMkLst>
            <pc:docMk/>
            <pc:sldMk cId="2171172725" sldId="280"/>
            <ac:picMk id="4" creationId="{00000000-0000-0000-0000-000000000000}"/>
          </ac:picMkLst>
        </pc:picChg>
      </pc:sldChg>
      <pc:sldMasterChg chg="modSp modSldLayout">
        <pc:chgData name="Jason Holdsworth" userId="c78b5665-14f9-4325-a568-5ce9569f344d" providerId="ADAL" clId="{BEFF5475-4A4E-4287-B68E-83DFD17FE5B5}" dt="2019-08-29T07:53:45.221" v="0"/>
        <pc:sldMasterMkLst>
          <pc:docMk/>
          <pc:sldMasterMk cId="1047576286" sldId="2147483648"/>
        </pc:sldMasterMkLst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asterMk cId="1047576286" sldId="2147483648"/>
            <ac:spMk id="2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asterMk cId="1047576286" sldId="2147483648"/>
            <ac:spMk id="3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asterMk cId="1047576286" sldId="2147483648"/>
            <ac:spMk id="4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asterMk cId="1047576286" sldId="2147483648"/>
            <ac:spMk id="5" creationId="{00000000-0000-0000-0000-000000000000}"/>
          </ac:spMkLst>
        </pc:spChg>
        <pc:spChg chg="mod">
          <ac:chgData name="Jason Holdsworth" userId="c78b5665-14f9-4325-a568-5ce9569f344d" providerId="ADAL" clId="{BEFF5475-4A4E-4287-B68E-83DFD17FE5B5}" dt="2019-08-29T07:53:45.221" v="0"/>
          <ac:spMkLst>
            <pc:docMk/>
            <pc:sldMasterMk cId="1047576286" sldId="2147483648"/>
            <ac:spMk id="6" creationId="{00000000-0000-0000-0000-000000000000}"/>
          </ac:spMkLst>
        </pc:spChg>
        <pc:sldLayoutChg chg="modSp">
          <pc:chgData name="Jason Holdsworth" userId="c78b5665-14f9-4325-a568-5ce9569f344d" providerId="ADAL" clId="{BEFF5475-4A4E-4287-B68E-83DFD17FE5B5}" dt="2019-08-29T07:53:45.221" v="0"/>
          <pc:sldLayoutMkLst>
            <pc:docMk/>
            <pc:sldMasterMk cId="1047576286" sldId="2147483648"/>
            <pc:sldLayoutMk cId="3366914582" sldId="2147483649"/>
          </pc:sldLayoutMkLst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3366914582" sldId="2147483649"/>
              <ac:spMk id="2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3366914582" sldId="2147483649"/>
              <ac:spMk id="3" creationId="{00000000-0000-0000-0000-000000000000}"/>
            </ac:spMkLst>
          </pc:spChg>
        </pc:sldLayoutChg>
        <pc:sldLayoutChg chg="modSp">
          <pc:chgData name="Jason Holdsworth" userId="c78b5665-14f9-4325-a568-5ce9569f344d" providerId="ADAL" clId="{BEFF5475-4A4E-4287-B68E-83DFD17FE5B5}" dt="2019-08-29T07:53:45.221" v="0"/>
          <pc:sldLayoutMkLst>
            <pc:docMk/>
            <pc:sldMasterMk cId="1047576286" sldId="2147483648"/>
            <pc:sldLayoutMk cId="271691724" sldId="2147483651"/>
          </pc:sldLayoutMkLst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71691724" sldId="2147483651"/>
              <ac:spMk id="2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71691724" sldId="2147483651"/>
              <ac:spMk id="3" creationId="{00000000-0000-0000-0000-000000000000}"/>
            </ac:spMkLst>
          </pc:spChg>
        </pc:sldLayoutChg>
        <pc:sldLayoutChg chg="modSp">
          <pc:chgData name="Jason Holdsworth" userId="c78b5665-14f9-4325-a568-5ce9569f344d" providerId="ADAL" clId="{BEFF5475-4A4E-4287-B68E-83DFD17FE5B5}" dt="2019-08-29T07:53:45.221" v="0"/>
          <pc:sldLayoutMkLst>
            <pc:docMk/>
            <pc:sldMasterMk cId="1047576286" sldId="2147483648"/>
            <pc:sldLayoutMk cId="4059184489" sldId="2147483652"/>
          </pc:sldLayoutMkLst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4059184489" sldId="2147483652"/>
              <ac:spMk id="3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4059184489" sldId="2147483652"/>
              <ac:spMk id="4" creationId="{00000000-0000-0000-0000-000000000000}"/>
            </ac:spMkLst>
          </pc:spChg>
        </pc:sldLayoutChg>
        <pc:sldLayoutChg chg="modSp">
          <pc:chgData name="Jason Holdsworth" userId="c78b5665-14f9-4325-a568-5ce9569f344d" providerId="ADAL" clId="{BEFF5475-4A4E-4287-B68E-83DFD17FE5B5}" dt="2019-08-29T07:53:45.221" v="0"/>
          <pc:sldLayoutMkLst>
            <pc:docMk/>
            <pc:sldMasterMk cId="1047576286" sldId="2147483648"/>
            <pc:sldLayoutMk cId="2876837934" sldId="2147483653"/>
          </pc:sldLayoutMkLst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876837934" sldId="2147483653"/>
              <ac:spMk id="2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876837934" sldId="2147483653"/>
              <ac:spMk id="3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876837934" sldId="2147483653"/>
              <ac:spMk id="4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876837934" sldId="2147483653"/>
              <ac:spMk id="5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876837934" sldId="2147483653"/>
              <ac:spMk id="6" creationId="{00000000-0000-0000-0000-000000000000}"/>
            </ac:spMkLst>
          </pc:spChg>
        </pc:sldLayoutChg>
        <pc:sldLayoutChg chg="modSp">
          <pc:chgData name="Jason Holdsworth" userId="c78b5665-14f9-4325-a568-5ce9569f344d" providerId="ADAL" clId="{BEFF5475-4A4E-4287-B68E-83DFD17FE5B5}" dt="2019-08-29T07:53:45.221" v="0"/>
          <pc:sldLayoutMkLst>
            <pc:docMk/>
            <pc:sldMasterMk cId="1047576286" sldId="2147483648"/>
            <pc:sldLayoutMk cId="4094187247" sldId="2147483656"/>
          </pc:sldLayoutMkLst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4094187247" sldId="2147483656"/>
              <ac:spMk id="2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4094187247" sldId="2147483656"/>
              <ac:spMk id="3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4094187247" sldId="2147483656"/>
              <ac:spMk id="4" creationId="{00000000-0000-0000-0000-000000000000}"/>
            </ac:spMkLst>
          </pc:spChg>
        </pc:sldLayoutChg>
        <pc:sldLayoutChg chg="modSp">
          <pc:chgData name="Jason Holdsworth" userId="c78b5665-14f9-4325-a568-5ce9569f344d" providerId="ADAL" clId="{BEFF5475-4A4E-4287-B68E-83DFD17FE5B5}" dt="2019-08-29T07:53:45.221" v="0"/>
          <pc:sldLayoutMkLst>
            <pc:docMk/>
            <pc:sldMasterMk cId="1047576286" sldId="2147483648"/>
            <pc:sldLayoutMk cId="2193903739" sldId="2147483657"/>
          </pc:sldLayoutMkLst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193903739" sldId="2147483657"/>
              <ac:spMk id="2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193903739" sldId="2147483657"/>
              <ac:spMk id="3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193903739" sldId="2147483657"/>
              <ac:spMk id="4" creationId="{00000000-0000-0000-0000-000000000000}"/>
            </ac:spMkLst>
          </pc:spChg>
        </pc:sldLayoutChg>
        <pc:sldLayoutChg chg="modSp">
          <pc:chgData name="Jason Holdsworth" userId="c78b5665-14f9-4325-a568-5ce9569f344d" providerId="ADAL" clId="{BEFF5475-4A4E-4287-B68E-83DFD17FE5B5}" dt="2019-08-29T07:53:45.221" v="0"/>
          <pc:sldLayoutMkLst>
            <pc:docMk/>
            <pc:sldMasterMk cId="1047576286" sldId="2147483648"/>
            <pc:sldLayoutMk cId="2967579608" sldId="2147483659"/>
          </pc:sldLayoutMkLst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967579608" sldId="2147483659"/>
              <ac:spMk id="2" creationId="{00000000-0000-0000-0000-000000000000}"/>
            </ac:spMkLst>
          </pc:spChg>
          <pc:spChg chg="mod">
            <ac:chgData name="Jason Holdsworth" userId="c78b5665-14f9-4325-a568-5ce9569f344d" providerId="ADAL" clId="{BEFF5475-4A4E-4287-B68E-83DFD17FE5B5}" dt="2019-08-29T07:53:45.221" v="0"/>
            <ac:spMkLst>
              <pc:docMk/>
              <pc:sldMasterMk cId="1047576286" sldId="2147483648"/>
              <pc:sldLayoutMk cId="2967579608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5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54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00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1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3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51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3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3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1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44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5DC0-279F-4F06-81BC-101C1C31EF7E}" type="datetimeFigureOut">
              <a:rPr lang="en-AU" smtClean="0"/>
              <a:t>7/10/19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8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Scrum Values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46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your project group</a:t>
            </a:r>
            <a:r>
              <a:rPr lang="en-AU" dirty="0"/>
              <a:t>, identify when your scrum team has</a:t>
            </a:r>
          </a:p>
          <a:p>
            <a:pPr lvl="1"/>
            <a:r>
              <a:rPr lang="en-US" dirty="0"/>
              <a:t>withheld each of the scrum values (5 minutes)</a:t>
            </a:r>
          </a:p>
          <a:p>
            <a:pPr lvl="1"/>
            <a:r>
              <a:rPr lang="en-US" dirty="0"/>
              <a:t>violated each of the scrum values (5 minutes)</a:t>
            </a:r>
          </a:p>
          <a:p>
            <a:r>
              <a:rPr lang="en-US" dirty="0"/>
              <a:t>Each group present to the class (10 minutes)</a:t>
            </a:r>
          </a:p>
          <a:p>
            <a:endParaRPr lang="en-US" dirty="0"/>
          </a:p>
          <a:p>
            <a:r>
              <a:rPr lang="en-US" dirty="0"/>
              <a:t>Scrum Values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Courage</a:t>
            </a:r>
          </a:p>
          <a:p>
            <a:pPr lvl="1"/>
            <a:r>
              <a:rPr lang="en-US" dirty="0"/>
              <a:t>Openness</a:t>
            </a:r>
          </a:p>
          <a:p>
            <a:pPr lvl="1"/>
            <a:r>
              <a:rPr lang="en-US" dirty="0"/>
              <a:t>Commitments</a:t>
            </a:r>
          </a:p>
          <a:p>
            <a:pPr lvl="1"/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78069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57250"/>
            <a:ext cx="1799303" cy="2727453"/>
          </a:xfrm>
        </p:spPr>
        <p:txBody>
          <a:bodyPr>
            <a:normAutofit/>
          </a:bodyPr>
          <a:lstStyle/>
          <a:p>
            <a:r>
              <a:rPr lang="en-US" sz="2400" dirty="0"/>
              <a:t>Week 9</a:t>
            </a:r>
            <a:br>
              <a:rPr lang="en-US" sz="2400" dirty="0"/>
            </a:br>
            <a:r>
              <a:rPr lang="en-US" sz="2400" dirty="0"/>
              <a:t>Summary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93" y="857251"/>
            <a:ext cx="7715251" cy="5143500"/>
          </a:xfrm>
        </p:spPr>
      </p:pic>
      <p:sp>
        <p:nvSpPr>
          <p:cNvPr id="5" name="Rectangle 4"/>
          <p:cNvSpPr/>
          <p:nvPr/>
        </p:nvSpPr>
        <p:spPr>
          <a:xfrm>
            <a:off x="1622323" y="1734779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6" name="Rectangle 5"/>
          <p:cNvSpPr/>
          <p:nvPr/>
        </p:nvSpPr>
        <p:spPr>
          <a:xfrm>
            <a:off x="1559643" y="2612308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Rectangle 6"/>
          <p:cNvSpPr/>
          <p:nvPr/>
        </p:nvSpPr>
        <p:spPr>
          <a:xfrm>
            <a:off x="1622323" y="3429001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8" name="Rectangle 7"/>
          <p:cNvSpPr/>
          <p:nvPr/>
        </p:nvSpPr>
        <p:spPr>
          <a:xfrm>
            <a:off x="1559642" y="4309295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9" name="Rectangle 8"/>
          <p:cNvSpPr/>
          <p:nvPr/>
        </p:nvSpPr>
        <p:spPr>
          <a:xfrm>
            <a:off x="1559641" y="5155023"/>
            <a:ext cx="1991032" cy="451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</p:spTree>
    <p:extLst>
      <p:ext uri="{BB962C8B-B14F-4D97-AF65-F5344CB8AC3E}">
        <p14:creationId xmlns:p14="http://schemas.microsoft.com/office/powerpoint/2010/main" val="21711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8 Summary</a:t>
            </a:r>
            <a:br>
              <a:rPr lang="en-AU" dirty="0"/>
            </a:br>
            <a:r>
              <a:rPr lang="en-AU" dirty="0"/>
              <a:t>Scrum breakdowns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Undefined Time Boxes</a:t>
            </a:r>
          </a:p>
          <a:p>
            <a:r>
              <a:rPr lang="en-AU" dirty="0"/>
              <a:t>Optimizing for Sprints</a:t>
            </a:r>
          </a:p>
          <a:p>
            <a:r>
              <a:rPr lang="en-AU" dirty="0"/>
              <a:t>Long, Lazy </a:t>
            </a:r>
            <a:r>
              <a:rPr lang="en-AU" dirty="0" err="1"/>
              <a:t>Standups</a:t>
            </a:r>
            <a:endParaRPr lang="en-AU" dirty="0"/>
          </a:p>
          <a:p>
            <a:r>
              <a:rPr lang="en-AU" dirty="0"/>
              <a:t>Work Interruptions</a:t>
            </a:r>
          </a:p>
          <a:p>
            <a:r>
              <a:rPr lang="en-AU" dirty="0"/>
              <a:t>Loose Demos</a:t>
            </a:r>
          </a:p>
          <a:p>
            <a:r>
              <a:rPr lang="en-AU" dirty="0"/>
              <a:t>Problem Solving During Retrospectives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757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57250"/>
            <a:ext cx="1799303" cy="2727453"/>
          </a:xfrm>
        </p:spPr>
        <p:txBody>
          <a:bodyPr>
            <a:normAutofit/>
          </a:bodyPr>
          <a:lstStyle/>
          <a:p>
            <a:r>
              <a:rPr lang="en-US" sz="2400" dirty="0"/>
              <a:t>Week 9</a:t>
            </a:r>
            <a:br>
              <a:rPr lang="en-US" sz="2400" dirty="0"/>
            </a:br>
            <a:r>
              <a:rPr lang="en-US" sz="2400" dirty="0"/>
              <a:t>Overview 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93" y="857251"/>
            <a:ext cx="7715251" cy="5143500"/>
          </a:xfrm>
        </p:spPr>
      </p:pic>
      <p:sp>
        <p:nvSpPr>
          <p:cNvPr id="5" name="Rectangle 4"/>
          <p:cNvSpPr/>
          <p:nvPr/>
        </p:nvSpPr>
        <p:spPr>
          <a:xfrm>
            <a:off x="1622323" y="1734779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6" name="Rectangle 5"/>
          <p:cNvSpPr/>
          <p:nvPr/>
        </p:nvSpPr>
        <p:spPr>
          <a:xfrm>
            <a:off x="1559643" y="2612308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Rectangle 6"/>
          <p:cNvSpPr/>
          <p:nvPr/>
        </p:nvSpPr>
        <p:spPr>
          <a:xfrm>
            <a:off x="1622323" y="3429001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8" name="Rectangle 7"/>
          <p:cNvSpPr/>
          <p:nvPr/>
        </p:nvSpPr>
        <p:spPr>
          <a:xfrm>
            <a:off x="1559642" y="4309295"/>
            <a:ext cx="1991032" cy="42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9" name="Rectangle 8"/>
          <p:cNvSpPr/>
          <p:nvPr/>
        </p:nvSpPr>
        <p:spPr>
          <a:xfrm>
            <a:off x="1559641" y="5155023"/>
            <a:ext cx="1991032" cy="451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</p:spTree>
    <p:extLst>
      <p:ext uri="{BB962C8B-B14F-4D97-AF65-F5344CB8AC3E}">
        <p14:creationId xmlns:p14="http://schemas.microsoft.com/office/powerpoint/2010/main" val="268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Values important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health of team</a:t>
            </a:r>
          </a:p>
          <a:p>
            <a:r>
              <a:rPr lang="en-US" dirty="0"/>
              <a:t>For success of team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31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 1: </a:t>
            </a:r>
            <a:r>
              <a:rPr lang="en-AU" dirty="0"/>
              <a:t>Focus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scrums focus on only a few things at a time, the team work well together and produce excellent work</a:t>
            </a:r>
          </a:p>
          <a:p>
            <a:r>
              <a:rPr lang="en-US" dirty="0"/>
              <a:t>Teams deliver valuable items sooner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339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 2: </a:t>
            </a:r>
            <a:r>
              <a:rPr lang="en-AU" dirty="0"/>
              <a:t>Courage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scrum work as a team, team members feels supported and have more resources at their disposal</a:t>
            </a:r>
          </a:p>
          <a:p>
            <a:r>
              <a:rPr lang="en-US" dirty="0"/>
              <a:t>This gives team the courage to undertake greater challenges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48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 3: </a:t>
            </a:r>
            <a:r>
              <a:rPr lang="en-AU" dirty="0"/>
              <a:t>Openness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scrum team work together, team members express how they are doing, what's in their way, and their concerns so the concerns can be addressed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705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 4: </a:t>
            </a:r>
            <a:r>
              <a:rPr lang="en-AU" dirty="0"/>
              <a:t>Commitment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scrum teams have great control over their own destiny, they are more committed to success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018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 5: </a:t>
            </a:r>
            <a:r>
              <a:rPr lang="en-AU" dirty="0"/>
              <a:t>Respect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scrum teams work together, sharing successes and failures, team members come to respect each other and to help each other become worthy of respect</a:t>
            </a:r>
          </a:p>
          <a:p>
            <a:endParaRPr lang="en-US" dirty="0"/>
          </a:p>
          <a:p>
            <a:r>
              <a:rPr lang="en-US" dirty="0"/>
              <a:t>As we work together, sharing successes and failures, we come to respect each other and to help each other become worthy of respect.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689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0" ma:contentTypeDescription="Create a new document." ma:contentTypeScope="" ma:versionID="559e27c77dc67ab143f575fe515305ec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2469b75b38558fda8d757688b2f58310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3B592-4643-4DB2-93B4-61946426F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423F9-A281-4C37-8869-1652D57520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8D1D4-29B4-413F-A335-6ACDDE091D2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f5e39c8-e5a1-4a0d-b53f-9134be983d19"/>
    <ds:schemaRef ds:uri="http://purl.org/dc/terms/"/>
    <ds:schemaRef ds:uri="http://schemas.openxmlformats.org/package/2006/metadata/core-properties"/>
    <ds:schemaRef ds:uri="c64b295e-e158-430a-a9fe-95bbf17b9d7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263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Scrum Values</vt:lpstr>
      <vt:lpstr>Week 8 Summary Scrum breakdowns</vt:lpstr>
      <vt:lpstr>Week 9 Overview </vt:lpstr>
      <vt:lpstr>Scrum Values important</vt:lpstr>
      <vt:lpstr>Scrum Value 1: Focus </vt:lpstr>
      <vt:lpstr>Scrum Value 2: Courage </vt:lpstr>
      <vt:lpstr>Scrum Value 3: Openness</vt:lpstr>
      <vt:lpstr>Scrum Value 4: Commitment </vt:lpstr>
      <vt:lpstr>Scrum Value 5: Respect</vt:lpstr>
      <vt:lpstr>Activity</vt:lpstr>
      <vt:lpstr>Week 9 Summary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Mangalam Sankupellay</dc:creator>
  <cp:lastModifiedBy>Peng Cheng</cp:lastModifiedBy>
  <cp:revision>60</cp:revision>
  <dcterms:created xsi:type="dcterms:W3CDTF">2017-02-23T05:53:35Z</dcterms:created>
  <dcterms:modified xsi:type="dcterms:W3CDTF">2019-10-07T11:35:15Z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