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1" r:id="rId9"/>
    <p:sldId id="27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80" autoAdjust="0"/>
  </p:normalViewPr>
  <p:slideViewPr>
    <p:cSldViewPr>
      <p:cViewPr>
        <p:scale>
          <a:sx n="55" d="100"/>
          <a:sy n="5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9DC9-4144-4D2B-AA48-9FA9A4AFCE9E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0CCAC-8C9B-4879-882D-9C1469805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2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0CCAC-8C9B-4879-882D-9C1469805C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3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0CCAC-8C9B-4879-882D-9C1469805C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UBI</a:t>
            </a:r>
            <a:r>
              <a:rPr lang="zh-CN" altLang="en-US" dirty="0" smtClean="0"/>
              <a:t>模型介绍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指导：曾令峰、尹胜权</a:t>
            </a:r>
            <a:endParaRPr lang="en-US" altLang="zh-CN" dirty="0" smtClean="0"/>
          </a:p>
          <a:p>
            <a:r>
              <a:rPr lang="zh-CN" altLang="en-US" dirty="0" smtClean="0"/>
              <a:t>主讲：庄濮向</a:t>
            </a:r>
            <a:endParaRPr lang="en-US" altLang="zh-CN" dirty="0" smtClean="0"/>
          </a:p>
          <a:p>
            <a:r>
              <a:rPr lang="zh-CN" altLang="en-US" dirty="0" smtClean="0"/>
              <a:t>团队：周政、周远、苏浩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50"/>
            <a:ext cx="3600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7984" y="1923535"/>
            <a:ext cx="40929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服务好车主、成就好车主</a:t>
            </a:r>
            <a:endParaRPr lang="zh-CN" alt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4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6056" y="0"/>
            <a:ext cx="252028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综合模型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836712"/>
            <a:ext cx="76544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设：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为因子。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为因子个数。</a:t>
            </a:r>
            <a:endParaRPr lang="en-US" altLang="zh-CN" dirty="0" smtClean="0"/>
          </a:p>
          <a:p>
            <a:r>
              <a:rPr lang="en-US" altLang="zh-CN" dirty="0" smtClean="0"/>
              <a:t>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A3…….AN</a:t>
            </a:r>
            <a:r>
              <a:rPr lang="zh-CN" altLang="en-US" dirty="0" smtClean="0"/>
              <a:t>为因子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，因子</a:t>
            </a:r>
            <a:r>
              <a:rPr lang="en-US" altLang="zh-CN" dirty="0" smtClean="0"/>
              <a:t>3…</a:t>
            </a:r>
            <a:r>
              <a:rPr lang="zh-CN" altLang="en-US" dirty="0" smtClean="0"/>
              <a:t>因子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的得分。最高分为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 smtClean="0"/>
              <a:t>X%</a:t>
            </a:r>
            <a:r>
              <a:rPr lang="zh-CN" altLang="en-US" dirty="0" smtClean="0"/>
              <a:t>为某组因子在综合模型中的占比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为一组因子在综合模型中的得分占比结果。</a:t>
            </a:r>
            <a:endParaRPr lang="en-US" altLang="zh-CN" dirty="0" smtClean="0"/>
          </a:p>
          <a:p>
            <a:r>
              <a:rPr lang="zh-CN" altLang="en-US" dirty="0" smtClean="0"/>
              <a:t>则每一组因子在综合模型中的系数为：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1720" y="3652269"/>
                <a:ext cx="37314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altLang="zh-CN" sz="3600" dirty="0" smtClean="0"/>
                  <a:t>Y</a:t>
                </a:r>
                <a14:m>
                  <m:oMath xmlns:m="http://schemas.openxmlformats.org/officeDocument/2006/math">
                    <m:r>
                      <a:rPr lang="pt-BR" altLang="zh-CN" sz="24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</m:t>
                        </m:r>
                        <m:r>
                          <a:rPr lang="pt-BR" altLang="zh-CN" sz="240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𝐴𝑖</m:t>
                            </m:r>
                          </m:e>
                        </m:d>
                        <m:r>
                          <a:rPr lang="pt-BR" altLang="zh-CN" sz="2400" i="1" smtClean="0">
                            <a:latin typeface="Cambria Math"/>
                            <a:ea typeface="Cambria Math"/>
                          </a:rPr>
                          <m:t>÷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100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%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652269"/>
                <a:ext cx="37314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065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48652" y="4941167"/>
            <a:ext cx="757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综合模型风险系数为</a:t>
            </a:r>
            <a:r>
              <a:rPr lang="zh-CN" altLang="en-US" dirty="0"/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(n</a:t>
            </a:r>
            <a:r>
              <a:rPr lang="zh-CN" altLang="en-US" dirty="0" smtClean="0">
                <a:sym typeface="Wingdings" panose="05000000000000000000" pitchFamily="2" charset="2"/>
              </a:rPr>
              <a:t>为组个数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说明当</a:t>
            </a:r>
            <a:r>
              <a:rPr lang="en-US" altLang="zh-CN" dirty="0" smtClean="0">
                <a:sym typeface="Wingdings" panose="05000000000000000000" pitchFamily="2" charset="2"/>
              </a:rPr>
              <a:t>x=0</a:t>
            </a:r>
            <a:r>
              <a:rPr lang="zh-CN" altLang="en-US" dirty="0" smtClean="0">
                <a:sym typeface="Wingdings" panose="05000000000000000000" pitchFamily="2" charset="2"/>
              </a:rPr>
              <a:t>说明没有风险，最大值为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当</a:t>
            </a:r>
            <a:r>
              <a:rPr lang="en-US" altLang="zh-CN" dirty="0" smtClean="0">
                <a:sym typeface="Wingdings" panose="05000000000000000000" pitchFamily="2" charset="2"/>
              </a:rPr>
              <a:t>x=1</a:t>
            </a:r>
            <a:r>
              <a:rPr lang="zh-CN" altLang="en-US" dirty="0" smtClean="0">
                <a:sym typeface="Wingdings" panose="05000000000000000000" pitchFamily="2" charset="2"/>
              </a:rPr>
              <a:t>风险值达到最大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1720" y="5661247"/>
                <a:ext cx="3234027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altLang="zh-CN" sz="3600" dirty="0" smtClean="0"/>
                  <a:t>x</a:t>
                </a:r>
                <a14:m>
                  <m:oMath xmlns:m="http://schemas.openxmlformats.org/officeDocument/2006/math">
                    <m:r>
                      <a:rPr lang="pt-BR" altLang="zh-CN" sz="3600" i="1">
                        <a:latin typeface="Cambria Math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pt-BR" altLang="zh-CN" sz="3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i="1">
                            <a:latin typeface="Cambria Math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/>
                          </a:rPr>
                          <m:t>=</m:t>
                        </m:r>
                        <m:r>
                          <a:rPr lang="pt-BR" altLang="zh-CN" sz="36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3600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altLang="zh-CN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661247"/>
                <a:ext cx="3234027" cy="648191"/>
              </a:xfrm>
              <a:prstGeom prst="rect">
                <a:avLst/>
              </a:prstGeom>
              <a:blipFill rotWithShape="1">
                <a:blip r:embed="rId3"/>
                <a:stretch>
                  <a:fillRect l="-5849" t="-13208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括号 3"/>
          <p:cNvSpPr/>
          <p:nvPr/>
        </p:nvSpPr>
        <p:spPr>
          <a:xfrm>
            <a:off x="815496" y="565106"/>
            <a:ext cx="288032" cy="27363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中括号 4"/>
          <p:cNvSpPr/>
          <p:nvPr/>
        </p:nvSpPr>
        <p:spPr>
          <a:xfrm>
            <a:off x="3294554" y="574094"/>
            <a:ext cx="300843" cy="272731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中括号 5"/>
          <p:cNvSpPr/>
          <p:nvPr/>
        </p:nvSpPr>
        <p:spPr>
          <a:xfrm>
            <a:off x="847125" y="3685022"/>
            <a:ext cx="288032" cy="27363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中括号 6"/>
          <p:cNvSpPr/>
          <p:nvPr/>
        </p:nvSpPr>
        <p:spPr>
          <a:xfrm>
            <a:off x="3308930" y="3694010"/>
            <a:ext cx="300843" cy="272731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7927" y="1052736"/>
            <a:ext cx="461665" cy="10942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(45%)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927" y="4509120"/>
            <a:ext cx="461665" cy="10942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操控</a:t>
            </a:r>
            <a:r>
              <a:rPr lang="en-US" altLang="zh-CN" dirty="0" smtClean="0"/>
              <a:t>(55%)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528" y="90872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驾驶里程：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0651" y="130266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驾驶时长：</a:t>
            </a:r>
            <a:r>
              <a:rPr lang="en-US" altLang="zh-CN" dirty="0" smtClean="0"/>
              <a:t>70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2280" y="1748363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驾驶时长：</a:t>
            </a:r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6656" y="224582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驾驶时长：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64634" y="1753086"/>
                <a:ext cx="707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634" y="1753086"/>
                <a:ext cx="7073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11960" y="1736544"/>
                <a:ext cx="4878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(80+70+60+100)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÷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4÷100×0.45</m:t>
                    </m:r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=0.3487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736544"/>
                <a:ext cx="48785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25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435998" y="39705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急加：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67627" y="445076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急减：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84880" y="505462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超速：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96263" y="4631460"/>
                <a:ext cx="707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263" y="4631460"/>
                <a:ext cx="7073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83968" y="4613060"/>
                <a:ext cx="4139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(50+80+60)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÷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3÷100×0.55=0.3483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613060"/>
                <a:ext cx="41399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25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5076056" y="0"/>
            <a:ext cx="252028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 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43608" y="1052736"/>
                <a:ext cx="7366119" cy="473975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5400" dirty="0" smtClean="0"/>
                  <a:t>0.3487+</a:t>
                </a:r>
                <a14:m>
                  <m:oMath xmlns:m="http://schemas.openxmlformats.org/officeDocument/2006/math">
                    <m:r>
                      <a:rPr lang="en-US" altLang="zh-CN" sz="5400" i="1">
                        <a:latin typeface="Cambria Math"/>
                        <a:ea typeface="Cambria Math"/>
                      </a:rPr>
                      <m:t>0.3483</m:t>
                    </m:r>
                  </m:oMath>
                </a14:m>
                <a:r>
                  <a:rPr lang="en-US" altLang="zh-CN" sz="5400" dirty="0" smtClean="0"/>
                  <a:t>=0.697</a:t>
                </a:r>
              </a:p>
              <a:p>
                <a:r>
                  <a:rPr lang="en-US" altLang="zh-CN" sz="5400" dirty="0" smtClean="0"/>
                  <a:t>X=1-0.697=0.303</a:t>
                </a:r>
              </a:p>
              <a:p>
                <a:r>
                  <a:rPr lang="zh-CN" altLang="en-US" sz="5400" dirty="0" smtClean="0"/>
                  <a:t>风险率</a:t>
                </a:r>
                <a:r>
                  <a:rPr lang="en-US" altLang="zh-CN" sz="5400" dirty="0" smtClean="0"/>
                  <a:t>:30%</a:t>
                </a:r>
              </a:p>
              <a:p>
                <a:r>
                  <a:rPr lang="zh-CN" altLang="en-US" sz="2800" dirty="0" smtClean="0"/>
                  <a:t>从上页的示例中可以看出，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主要影响风险的是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急加（</a:t>
                </a:r>
                <a:r>
                  <a:rPr lang="en-US" altLang="zh-CN" sz="2800" dirty="0" smtClean="0"/>
                  <a:t>50</a:t>
                </a:r>
                <a:r>
                  <a:rPr lang="zh-CN" altLang="en-US" sz="2800" dirty="0" smtClean="0"/>
                  <a:t>分）超速（</a:t>
                </a:r>
                <a:r>
                  <a:rPr lang="en-US" altLang="zh-CN" sz="2800" dirty="0" smtClean="0"/>
                  <a:t>60</a:t>
                </a:r>
                <a:r>
                  <a:rPr lang="zh-CN" altLang="en-US" sz="2800" dirty="0" smtClean="0"/>
                  <a:t>分）时长</a:t>
                </a:r>
                <a:r>
                  <a:rPr lang="en-US" altLang="zh-CN" sz="2800" dirty="0" smtClean="0"/>
                  <a:t>(60</a:t>
                </a:r>
                <a:r>
                  <a:rPr lang="zh-CN" altLang="en-US" sz="2800" dirty="0" smtClean="0"/>
                  <a:t>分</a:t>
                </a:r>
                <a:r>
                  <a:rPr lang="en-US" altLang="zh-CN" sz="2800" dirty="0" smtClean="0"/>
                  <a:t>)</a:t>
                </a:r>
              </a:p>
              <a:p>
                <a:r>
                  <a:rPr lang="zh-CN" altLang="en-US" sz="2800" dirty="0" smtClean="0"/>
                  <a:t>由此我们可以到因子具体的分析结果中，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看曲线和量化量，以可视化的东西展示出来。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052736"/>
                <a:ext cx="7366119" cy="4739759"/>
              </a:xfrm>
              <a:prstGeom prst="rect">
                <a:avLst/>
              </a:prstGeom>
              <a:blipFill rotWithShape="1">
                <a:blip r:embed="rId2"/>
                <a:stretch>
                  <a:fillRect l="-4384" t="-3475" r="-331" b="-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076056" y="0"/>
            <a:ext cx="252028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 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5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836712"/>
            <a:ext cx="806489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回到最初的问题：</a:t>
            </a:r>
            <a:endParaRPr lang="en-US" altLang="zh-CN" sz="2800" dirty="0" smtClean="0"/>
          </a:p>
          <a:p>
            <a:r>
              <a:rPr lang="zh-CN" altLang="en-US" sz="2800" dirty="0" smtClean="0"/>
              <a:t>我们的模型输入是什么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输出是什么？</a:t>
            </a:r>
            <a:endParaRPr lang="en-US" altLang="zh-CN" sz="2800" dirty="0" smtClean="0"/>
          </a:p>
          <a:p>
            <a:r>
              <a:rPr lang="zh-CN" altLang="en-US" sz="2800" dirty="0" smtClean="0"/>
              <a:t>对于单个因子模型而言我们输入的是源数据，产出该因子多维度的结果数据和分数。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对于综合模型而言，我们输入的是因子的得分，因子所属组占比不同结果不同。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综合模型支持在一个组内的因子可以无限扩展！！！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所以我们每分析出一个因子后，就可以加入到综合的模型当中。。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076056" y="0"/>
            <a:ext cx="2520280" cy="5486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9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综合风险模型的准确性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依懒单个因子的打分维度，单个因子分析的准确性。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所以综合风险模型的准确性</a:t>
                </a:r>
                <a:r>
                  <a:rPr lang="en-US" altLang="zh-CN" dirty="0"/>
                  <a:t>T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T=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𝐴𝑛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的准确性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÷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÷100</m:t>
                        </m:r>
                      </m:e>
                    </m:nary>
                  </m:oMath>
                </a14:m>
                <a:r>
                  <a:rPr lang="zh-CN" altLang="en-US" dirty="0" smtClean="0"/>
                  <a:t>  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所以要求我们在以单个因子分析的结果打分的同时，给出一个准确率。例如：总里程的分析，我们一个用有一年的数据，一个用户只有一天的数据，那么时间长的这个用户里程的分布准确率一定高于一天的这个用户。那么我们可以设定，有一年时里程记录的用户经过因子模型分析时准确率</a:t>
                </a:r>
                <a:r>
                  <a:rPr lang="en-US" altLang="zh-CN" dirty="0" smtClean="0"/>
                  <a:t>100% (365/365) </a:t>
                </a:r>
                <a:r>
                  <a:rPr lang="zh-CN" altLang="en-US" dirty="0" smtClean="0"/>
                  <a:t>，一天的那个用户准确率为</a:t>
                </a:r>
                <a:r>
                  <a:rPr lang="en-US" altLang="zh-CN" dirty="0" smtClean="0"/>
                  <a:t>0.27%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1/365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5076056" y="0"/>
            <a:ext cx="2520280" cy="548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    </a:t>
            </a:r>
            <a:r>
              <a:rPr lang="zh-CN" altLang="en-US" dirty="0" smtClean="0"/>
              <a:t>准确性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9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0" y="0"/>
            <a:ext cx="136827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关于模型要实现的几个点</a:t>
            </a:r>
            <a:endParaRPr lang="en-US" altLang="zh-CN" dirty="0" smtClean="0"/>
          </a:p>
          <a:p>
            <a:r>
              <a:rPr lang="zh-CN" altLang="en-US" dirty="0" smtClean="0"/>
              <a:t>综合模型建设</a:t>
            </a:r>
            <a:endParaRPr lang="en-US" altLang="zh-CN" dirty="0" smtClean="0"/>
          </a:p>
          <a:p>
            <a:r>
              <a:rPr lang="zh-CN" altLang="en-US" dirty="0" smtClean="0"/>
              <a:t>针对因子的小模型</a:t>
            </a:r>
            <a:endParaRPr lang="en-US" altLang="zh-CN" dirty="0" smtClean="0"/>
          </a:p>
          <a:p>
            <a:r>
              <a:rPr lang="zh-CN" altLang="en-US" dirty="0" smtClean="0"/>
              <a:t>统计与报表</a:t>
            </a:r>
            <a:endParaRPr lang="en-US" altLang="zh-CN" dirty="0" smtClean="0"/>
          </a:p>
          <a:p>
            <a:r>
              <a:rPr lang="zh-CN" altLang="en-US" dirty="0" smtClean="0"/>
              <a:t>各因子之关系</a:t>
            </a:r>
            <a:endParaRPr lang="en-US" altLang="zh-CN" dirty="0" smtClean="0"/>
          </a:p>
          <a:p>
            <a:r>
              <a:rPr lang="zh-CN" altLang="en-US" dirty="0" smtClean="0"/>
              <a:t>标准的设置</a:t>
            </a:r>
            <a:endParaRPr lang="en-US" altLang="zh-CN" dirty="0" smtClean="0"/>
          </a:p>
          <a:p>
            <a:r>
              <a:rPr lang="zh-CN" altLang="en-US" dirty="0" smtClean="0"/>
              <a:t>事务驱动模型的变化</a:t>
            </a:r>
            <a:endParaRPr lang="en-US" altLang="zh-CN" dirty="0" smtClean="0"/>
          </a:p>
          <a:p>
            <a:r>
              <a:rPr lang="zh-CN" altLang="en-US" dirty="0" smtClean="0"/>
              <a:t>输入与输出</a:t>
            </a:r>
            <a:endParaRPr lang="en-US" altLang="zh-CN" dirty="0" smtClean="0"/>
          </a:p>
          <a:p>
            <a:r>
              <a:rPr lang="zh-CN" altLang="en-US" dirty="0" smtClean="0"/>
              <a:t>准确率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0"/>
            <a:ext cx="1512286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本文主要介绍关于</a:t>
            </a:r>
            <a:r>
              <a:rPr lang="en-US" altLang="zh-CN" dirty="0" smtClean="0"/>
              <a:t>UBI</a:t>
            </a:r>
            <a:r>
              <a:rPr lang="zh-CN" altLang="en-US" dirty="0" smtClean="0"/>
              <a:t>模型的解决方案。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0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关于模型</a:t>
            </a:r>
            <a:r>
              <a:rPr lang="zh-CN" altLang="en-US" dirty="0" smtClean="0"/>
              <a:t>要思考的</a:t>
            </a:r>
            <a:r>
              <a:rPr lang="zh-CN" altLang="en-US" dirty="0"/>
              <a:t>几个点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模型是用来干什么的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UBI</a:t>
            </a:r>
            <a:r>
              <a:rPr lang="zh-CN" altLang="en-US" dirty="0" smtClean="0"/>
              <a:t>我们需要什么样的模型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模型需要我们输入什么？</a:t>
            </a:r>
            <a:endParaRPr lang="en-US" altLang="zh-CN" dirty="0" smtClean="0"/>
          </a:p>
          <a:p>
            <a:r>
              <a:rPr lang="zh-CN" altLang="en-US" dirty="0"/>
              <a:t>输入的数据</a:t>
            </a:r>
            <a:r>
              <a:rPr lang="zh-CN" altLang="en-US" dirty="0" smtClean="0"/>
              <a:t>需要怎样</a:t>
            </a:r>
            <a:r>
              <a:rPr lang="zh-CN" altLang="en-US" dirty="0"/>
              <a:t>的统一标准？</a:t>
            </a:r>
            <a:endParaRPr lang="en-US" altLang="zh-CN" dirty="0"/>
          </a:p>
          <a:p>
            <a:r>
              <a:rPr lang="zh-CN" altLang="en-US" dirty="0" smtClean="0"/>
              <a:t>输出什么？</a:t>
            </a:r>
            <a:endParaRPr lang="en-US" altLang="zh-CN" dirty="0" smtClean="0"/>
          </a:p>
          <a:p>
            <a:r>
              <a:rPr lang="zh-CN" altLang="en-US" dirty="0" smtClean="0"/>
              <a:t>输出的结果是怎样来的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模型结果的准确性？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24128" y="-17405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4644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0" y="0"/>
            <a:ext cx="2304256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5089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当</a:t>
            </a:r>
            <a:r>
              <a:rPr lang="zh-CN" altLang="en-US" dirty="0" smtClean="0"/>
              <a:t>数据经过我们的模型，那么透过模型的分析与计算输出一个结果。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我们把我们的模型设计为三类：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第一类单个因子的分析与计算模型。（比如三急）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第二类是综合模型，把单个因子分析的结果交给综合模型进行整合，得到结果。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第三类是事件驱动型模型。针对多个因子之间的关联关系。当多个因子组合的结果达到某个值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则触发对综合模型的影响。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0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398802" cy="52535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58034" y="-1868"/>
            <a:ext cx="29703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整体概览</a:t>
            </a:r>
          </a:p>
        </p:txBody>
      </p:sp>
    </p:spTree>
    <p:extLst>
      <p:ext uri="{BB962C8B-B14F-4D97-AF65-F5344CB8AC3E}">
        <p14:creationId xmlns:p14="http://schemas.microsoft.com/office/powerpoint/2010/main" val="14971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659"/>
            <a:ext cx="8208912" cy="615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6245" y="4077072"/>
            <a:ext cx="296021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不管是实时分析还是离线</a:t>
            </a:r>
            <a:endParaRPr lang="en-US" altLang="zh-CN" sz="1400" dirty="0" smtClean="0"/>
          </a:p>
          <a:p>
            <a:r>
              <a:rPr lang="zh-CN" altLang="en-US" sz="1400" dirty="0" smtClean="0"/>
              <a:t>都需要“数据”和“模型”</a:t>
            </a:r>
            <a:endParaRPr lang="en-US" altLang="zh-CN" sz="1400" dirty="0" smtClean="0"/>
          </a:p>
          <a:p>
            <a:r>
              <a:rPr lang="zh-CN" altLang="en-US" sz="1400" dirty="0" smtClean="0"/>
              <a:t>注：这里的模型与</a:t>
            </a:r>
            <a:r>
              <a:rPr lang="en-US" altLang="zh-CN" sz="1400" dirty="0" smtClean="0"/>
              <a:t>UBI</a:t>
            </a:r>
            <a:r>
              <a:rPr lang="zh-CN" altLang="en-US" sz="1400" dirty="0" smtClean="0"/>
              <a:t>的综合模</a:t>
            </a:r>
            <a:endParaRPr lang="en-US" altLang="zh-CN" sz="1400" dirty="0" smtClean="0"/>
          </a:p>
          <a:p>
            <a:r>
              <a:rPr lang="zh-CN" altLang="en-US" sz="1400" dirty="0" smtClean="0"/>
              <a:t>型是有区别的，综合模型需要</a:t>
            </a:r>
            <a:endParaRPr lang="en-US" altLang="zh-CN" sz="1400" dirty="0" smtClean="0"/>
          </a:p>
          <a:p>
            <a:r>
              <a:rPr lang="zh-CN" altLang="en-US" sz="1400" dirty="0" smtClean="0"/>
              <a:t>的是对分析结果的多维度评定</a:t>
            </a:r>
            <a:endParaRPr lang="en-US" altLang="zh-CN" sz="1400" dirty="0" smtClean="0"/>
          </a:p>
          <a:p>
            <a:r>
              <a:rPr lang="zh-CN" altLang="en-US" sz="1400" dirty="0" smtClean="0"/>
              <a:t>。例如，我们已经经过“</a:t>
            </a:r>
            <a:endParaRPr lang="en-US" altLang="zh-CN" sz="1400" dirty="0" smtClean="0"/>
          </a:p>
          <a:p>
            <a:r>
              <a:rPr lang="zh-CN" altLang="en-US" sz="1400" dirty="0" smtClean="0"/>
              <a:t>分析与计算模型”得到了里程因</a:t>
            </a:r>
            <a:endParaRPr lang="en-US" altLang="zh-CN" sz="1400" dirty="0" smtClean="0"/>
          </a:p>
          <a:p>
            <a:r>
              <a:rPr lang="zh-CN" altLang="en-US" sz="1400" dirty="0" smtClean="0"/>
              <a:t>子“某用户一天跑了三十公里”</a:t>
            </a:r>
            <a:endParaRPr lang="en-US" altLang="zh-CN" sz="1400" dirty="0" smtClean="0"/>
          </a:p>
          <a:p>
            <a:r>
              <a:rPr lang="zh-CN" altLang="en-US" sz="1400" dirty="0" smtClean="0"/>
              <a:t>那么我们还需要根据一定依据</a:t>
            </a:r>
            <a:endParaRPr lang="en-US" altLang="zh-CN" sz="1400" dirty="0" smtClean="0"/>
          </a:p>
          <a:p>
            <a:r>
              <a:rPr lang="zh-CN" altLang="en-US" sz="1400" dirty="0" smtClean="0"/>
              <a:t>对这个结果进行评定，比如得分。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68053" y="0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630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590266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768053" y="0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2569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2" y="0"/>
            <a:ext cx="8267614" cy="65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76056" y="0"/>
            <a:ext cx="252028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综合模型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863</TotalTime>
  <Words>821</Words>
  <Application>Microsoft Office PowerPoint</Application>
  <PresentationFormat>全屏显示(4:3)</PresentationFormat>
  <Paragraphs>107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奥斯汀</vt:lpstr>
      <vt:lpstr>UBI模型介绍</vt:lpstr>
      <vt:lpstr>大纲</vt:lpstr>
      <vt:lpstr>介绍</vt:lpstr>
      <vt:lpstr>关于模型要思考的几个点</vt:lpstr>
      <vt:lpstr>模型设计</vt:lpstr>
      <vt:lpstr>PowerPoint 演示文稿</vt:lpstr>
      <vt:lpstr>PowerPoint 演示文稿</vt:lpstr>
      <vt:lpstr>PowerPoint 演示文稿</vt:lpstr>
      <vt:lpstr>综合模型</vt:lpstr>
      <vt:lpstr>综合模型</vt:lpstr>
      <vt:lpstr>     示例</vt:lpstr>
      <vt:lpstr>     示例</vt:lpstr>
      <vt:lpstr>    综述</vt:lpstr>
      <vt:lpstr>综合风险模型的准确性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e1</dc:creator>
  <cp:lastModifiedBy>e1</cp:lastModifiedBy>
  <cp:revision>165</cp:revision>
  <dcterms:created xsi:type="dcterms:W3CDTF">2017-03-31T02:16:15Z</dcterms:created>
  <dcterms:modified xsi:type="dcterms:W3CDTF">2017-04-01T07:53:32Z</dcterms:modified>
</cp:coreProperties>
</file>