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8" r:id="rId6"/>
    <p:sldId id="268" r:id="rId7"/>
    <p:sldId id="269" r:id="rId8"/>
    <p:sldId id="271" r:id="rId9"/>
    <p:sldId id="274" r:id="rId10"/>
    <p:sldId id="275" r:id="rId11"/>
    <p:sldId id="273" r:id="rId12"/>
    <p:sldId id="279" r:id="rId13"/>
    <p:sldId id="280" r:id="rId14"/>
    <p:sldId id="270" r:id="rId15"/>
    <p:sldId id="267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1228" autoAdjust="0"/>
  </p:normalViewPr>
  <p:slideViewPr>
    <p:cSldViewPr snapToObjects="1">
      <p:cViewPr varScale="1">
        <p:scale>
          <a:sx n="91" d="100"/>
          <a:sy n="91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Schelp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Langendyk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Dawning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Dao,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pPr algn="ctr"/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pPr algn="ctr"/>
            <a:r>
              <a:rPr lang="en-US" sz="1600" dirty="0"/>
              <a:t>Tutor: M.Sc. Moritz </a:t>
            </a:r>
            <a:r>
              <a:rPr lang="en-US" sz="1600" dirty="0" err="1"/>
              <a:t>Bühler</a:t>
            </a:r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pPr algn="ctr"/>
            <a:r>
              <a:rPr lang="en-US" sz="1400" dirty="0" err="1"/>
              <a:t>Projektseminar</a:t>
            </a:r>
            <a:r>
              <a:rPr lang="en-US" sz="1400" dirty="0"/>
              <a:t> </a:t>
            </a:r>
            <a:r>
              <a:rPr lang="en-US" sz="1400" dirty="0" err="1"/>
              <a:t>SoSe</a:t>
            </a:r>
            <a:r>
              <a:rPr lang="en-US" sz="1400" dirty="0"/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8" y="2904511"/>
            <a:ext cx="5545030" cy="3119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9D1B57-7748-49FE-948E-1091B60D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07" y="556855"/>
            <a:ext cx="10813799" cy="55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4F24B-CC1B-46F3-A591-4A7B92C7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Einschränkungen und Vereinfachungen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99FA4-15FA-4494-85EC-C6AE5715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Keine Garantie, dass die wahrscheinlichste Hypothese der richtigen Assoziation entspricht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Zustandsmodell sei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Gauß’sche </a:t>
            </a:r>
            <a:r>
              <a:rPr lang="de-DE" dirty="0" err="1"/>
              <a:t>Wahrscheinlichskeitsdichte</a:t>
            </a:r>
            <a:r>
              <a:rPr lang="de-DE" dirty="0"/>
              <a:t> der Objektbewegung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 err="1"/>
              <a:t>Deaths</a:t>
            </a:r>
            <a:r>
              <a:rPr lang="de-DE" i="1" dirty="0"/>
              <a:t> and </a:t>
            </a:r>
            <a:r>
              <a:rPr lang="de-DE" i="1" dirty="0" err="1"/>
              <a:t>Births</a:t>
            </a:r>
            <a:r>
              <a:rPr lang="de-DE" i="1" dirty="0"/>
              <a:t>  </a:t>
            </a:r>
            <a:r>
              <a:rPr lang="de-DE" dirty="0"/>
              <a:t>vereinfacht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Wahl der Kalman-Filter Parametern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Geht prinzipiell von einer bekannten Anzahl der Objekte aus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4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M/N-Logik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einfacher Zählalgorithmus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Ausnutzen der Unbeständigkeit von </a:t>
            </a:r>
            <a:r>
              <a:rPr lang="de-DE" dirty="0" err="1" smtClean="0"/>
              <a:t>Clutter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Zählen der erfolgreichen Detektionen innerhalb von N vorgegebenen Scans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</a:t>
            </a:r>
            <a:r>
              <a:rPr lang="de-DE" dirty="0" smtClean="0"/>
              <a:t>eim Erreichen einer Mindestanzahl M an erfolgreichen Detektionen wird der Track eines Objekts bestätigt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69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M/N-Logik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2" y="5085184"/>
            <a:ext cx="6782644" cy="110625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5" y="1535060"/>
            <a:ext cx="6040590" cy="35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E6CD75-CE23-465E-93C1-3B76D8A9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19" y="2204864"/>
            <a:ext cx="5371500" cy="40286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351F84-6AA1-4D9F-A720-91EB7EF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Horizontschätzung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4D2CD-FA28-42EC-8757-35ADC3EF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Horizontzustände sind für die Abstandsschätzung in </a:t>
            </a:r>
            <a:r>
              <a:rPr lang="de-DE"/>
              <a:t>realer Umgebung </a:t>
            </a:r>
            <a:r>
              <a:rPr lang="de-DE" dirty="0"/>
              <a:t>erforderlich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Horizontzustand: Höhe und Winkel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i="1" dirty="0"/>
              <a:t>Constant Position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notwendig</a:t>
            </a:r>
            <a:endParaRPr lang="de-DE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In jedem Zeitschritt werden drei </a:t>
            </a:r>
          </a:p>
          <a:p>
            <a:pPr marL="0" indent="0"/>
            <a:r>
              <a:rPr lang="de-DE" dirty="0"/>
              <a:t>Horizontkandidaten geliefert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7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30E91-2409-4079-B010-8611CBE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Referenzen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698AF0B-774D-4BED-AA96-13F477596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25536"/>
            <a:ext cx="7379989" cy="4183014"/>
          </a:xfrm>
        </p:spPr>
      </p:pic>
    </p:spTree>
    <p:extLst>
      <p:ext uri="{BB962C8B-B14F-4D97-AF65-F5344CB8AC3E}">
        <p14:creationId xmlns:p14="http://schemas.microsoft.com/office/powerpoint/2010/main" val="306315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von MOT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0000" y="1620000"/>
            <a:ext cx="8388464" cy="4479943"/>
          </a:xfrm>
        </p:spPr>
        <p:txBody>
          <a:bodyPr/>
          <a:lstStyle/>
          <a:p>
            <a:pPr marL="0" indent="0"/>
            <a:r>
              <a:rPr lang="de-DE" dirty="0"/>
              <a:t>MOT (Multiple </a:t>
            </a:r>
            <a:r>
              <a:rPr lang="de-DE" dirty="0" err="1"/>
              <a:t>Object</a:t>
            </a:r>
            <a:r>
              <a:rPr lang="de-DE" dirty="0"/>
              <a:t> Tracking) ist ein sequenzieller Prozess, bei dem Messungen genutzt werden, um die Anzahl und den dynamischen Zustand (Position und Geschwindigkeit) der Objekte zu bestimmen. Dabei basiert dieser Vorgang auf der Detektion.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99" y="3742487"/>
            <a:ext cx="8173665" cy="178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47" y="2377122"/>
            <a:ext cx="4320480" cy="37228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730834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Anzahl der zu erfassenden Objekte unbekannt bzw.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Zustände nicht bekannt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Miss- und Falschdetektion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Datenassoziation nicht immer bekannt</a:t>
            </a:r>
          </a:p>
        </p:txBody>
      </p:sp>
    </p:spTree>
    <p:extLst>
      <p:ext uri="{BB962C8B-B14F-4D97-AF65-F5344CB8AC3E}">
        <p14:creationId xmlns:p14="http://schemas.microsoft.com/office/powerpoint/2010/main" val="40464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77" y="1556792"/>
            <a:ext cx="6029825" cy="4659410"/>
          </a:xfrm>
        </p:spPr>
      </p:pic>
    </p:spTree>
    <p:extLst>
      <p:ext uri="{BB962C8B-B14F-4D97-AF65-F5344CB8AC3E}">
        <p14:creationId xmlns:p14="http://schemas.microsoft.com/office/powerpoint/2010/main" val="2126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28CC8-BE79-45E8-B3A0-71C5B702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Constant Velocity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Annahme: Objekte bewegen sich mit konstanter Geschwindigkeit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Zustand: 2-D Koordinaten und Geschwindigkeiten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i="1" dirty="0"/>
                  <a:t>+ </a:t>
                </a:r>
                <a:r>
                  <a:rPr lang="de-DE" sz="1800" i="1" dirty="0"/>
                  <a:t>T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dirty="0"/>
              </a:p>
              <a:p>
                <a:pPr marL="0" indent="0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DA8CDC-A3A3-4A44-8AB4-623ED5B00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77A4C-86E1-411F-9090-99890C84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</a:t>
            </a:r>
            <a:r>
              <a:rPr lang="de-DE" dirty="0"/>
              <a:t> (GNN)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F8841-B997-4519-AE82-347C5A2B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Einfach und schneller Algorithmus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Abruptes </a:t>
            </a:r>
            <a:r>
              <a:rPr lang="de-DE" i="1" dirty="0" err="1"/>
              <a:t>Pruning</a:t>
            </a:r>
            <a:r>
              <a:rPr lang="de-DE" i="1" dirty="0"/>
              <a:t>: </a:t>
            </a:r>
            <a:r>
              <a:rPr lang="de-DE" dirty="0"/>
              <a:t>Nur wahrscheinlichste Hypothese berücksichtigt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Kalman-Filter als Zustandsbeobachter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Schritte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Kalman-Prädiktion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Ermittlung der wahrscheinlichsten Hypothese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Kalman-Update</a:t>
            </a:r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9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381055-E00E-4CF8-8FF3-EA83658A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76672"/>
            <a:ext cx="10337046" cy="5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BC2B49-9DA5-4F5A-96D2-B35B653E0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1" y="548680"/>
            <a:ext cx="10594405" cy="54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311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Projektseminar SoSe 2020</vt:lpstr>
      <vt:lpstr>Einführung</vt:lpstr>
      <vt:lpstr>Definition von MOT</vt:lpstr>
      <vt:lpstr>Problematik</vt:lpstr>
      <vt:lpstr>Problematik</vt:lpstr>
      <vt:lpstr>Constant Velocity Model</vt:lpstr>
      <vt:lpstr>Global Nearest Neighbour (GNN) </vt:lpstr>
      <vt:lpstr>PowerPoint Presentation</vt:lpstr>
      <vt:lpstr>PowerPoint Presentation</vt:lpstr>
      <vt:lpstr>PowerPoint Presentation</vt:lpstr>
      <vt:lpstr>Einschränkungen und Vereinfachungen</vt:lpstr>
      <vt:lpstr>M/N-Logik</vt:lpstr>
      <vt:lpstr>M/N-Logik</vt:lpstr>
      <vt:lpstr>Horizontschätzung</vt:lpstr>
      <vt:lpstr> Referenzen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Viet Dung Dao</cp:lastModifiedBy>
  <cp:revision>169</cp:revision>
  <dcterms:created xsi:type="dcterms:W3CDTF">2009-12-23T09:42:49Z</dcterms:created>
  <dcterms:modified xsi:type="dcterms:W3CDTF">2020-11-03T11:23:23Z</dcterms:modified>
</cp:coreProperties>
</file>