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8" r:id="rId4"/>
    <p:sldId id="269" r:id="rId5"/>
    <p:sldId id="271" r:id="rId6"/>
    <p:sldId id="274" r:id="rId7"/>
    <p:sldId id="275" r:id="rId8"/>
    <p:sldId id="273" r:id="rId9"/>
    <p:sldId id="270" r:id="rId10"/>
    <p:sldId id="267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19. Oktober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19. Oktober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‹nº›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B4169-E999-4FAE-B9F7-EC750AAB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3D Umwandlung 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143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Projektseminar SoSe 2020</vt:lpstr>
      <vt:lpstr>Einführung</vt:lpstr>
      <vt:lpstr>Constant Velocity Model</vt:lpstr>
      <vt:lpstr>Global Nearest Neighbour (GNN) </vt:lpstr>
      <vt:lpstr>Apresentação do PowerPoint</vt:lpstr>
      <vt:lpstr>Apresentação do PowerPoint</vt:lpstr>
      <vt:lpstr>Apresentação do PowerPoint</vt:lpstr>
      <vt:lpstr>Einschränkungen und Vereinfachungen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Marina T Gasparian</cp:lastModifiedBy>
  <cp:revision>158</cp:revision>
  <dcterms:created xsi:type="dcterms:W3CDTF">2009-12-23T09:42:49Z</dcterms:created>
  <dcterms:modified xsi:type="dcterms:W3CDTF">2020-10-19T08:11:22Z</dcterms:modified>
</cp:coreProperties>
</file>