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8" r:id="rId4"/>
    <p:sldId id="269" r:id="rId5"/>
    <p:sldId id="270" r:id="rId6"/>
    <p:sldId id="267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7BC305"/>
    <a:srgbClr val="9EF80C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1228" autoAdjust="0"/>
  </p:normalViewPr>
  <p:slideViewPr>
    <p:cSldViewPr snapToObjects="1">
      <p:cViewPr varScale="1">
        <p:scale>
          <a:sx n="114" d="100"/>
          <a:sy n="114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18. Oktober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18. Oktober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Dung, Nevermann, Schelp Langendyk|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Dung,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pPr algn="ctr"/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pPr algn="ctr"/>
            <a:r>
              <a:rPr lang="en-US" sz="1600" dirty="0"/>
              <a:t>Tutor: M.Sc. Moritz </a:t>
            </a:r>
            <a:r>
              <a:rPr lang="en-US" sz="1600" dirty="0" err="1"/>
              <a:t>Bühler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pPr algn="ctr"/>
            <a:r>
              <a:rPr lang="en-US" sz="1400" dirty="0" err="1"/>
              <a:t>Projektseminar</a:t>
            </a:r>
            <a:r>
              <a:rPr lang="en-US" sz="1400" dirty="0"/>
              <a:t> </a:t>
            </a:r>
            <a:r>
              <a:rPr lang="en-US" sz="1400" dirty="0" err="1"/>
              <a:t>SoSe</a:t>
            </a:r>
            <a:r>
              <a:rPr lang="en-US" sz="1400" dirty="0"/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8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8CC8-BE79-45E8-B3A0-71C5B70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Constant Velocity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A8CDC-A3A3-4A44-8AB4-623ED5B0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3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7A4C-86E1-411F-9090-99890C8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F8841-B997-4519-AE82-347C5A2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6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51F84-6AA1-4D9F-A720-91EB7EF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4D2CD-FA28-42EC-8757-35ADC3EF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0E91-2409-4079-B010-8611CB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Referenzen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7B4169-E999-4FAE-B9F7-EC750AAB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1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Bildschirmpräsentation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Bitstream Charter</vt:lpstr>
      <vt:lpstr>Stafford</vt:lpstr>
      <vt:lpstr>Wingdings</vt:lpstr>
      <vt:lpstr>Präsentationsvorlage_BWL9</vt:lpstr>
      <vt:lpstr>Projektseminar SoSe 2020</vt:lpstr>
      <vt:lpstr>Einführung</vt:lpstr>
      <vt:lpstr>Constant Velocity Model</vt:lpstr>
      <vt:lpstr>GNN</vt:lpstr>
      <vt:lpstr>Horizontschätzung</vt:lpstr>
      <vt:lpstr> Referenzen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Matheus Henrique Schelp Langebdyk</cp:lastModifiedBy>
  <cp:revision>149</cp:revision>
  <dcterms:created xsi:type="dcterms:W3CDTF">2009-12-23T09:42:49Z</dcterms:created>
  <dcterms:modified xsi:type="dcterms:W3CDTF">2020-10-18T07:01:34Z</dcterms:modified>
</cp:coreProperties>
</file>