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7" r:id="rId5"/>
    <p:sldId id="278" r:id="rId6"/>
    <p:sldId id="268" r:id="rId7"/>
    <p:sldId id="269" r:id="rId8"/>
    <p:sldId id="271" r:id="rId9"/>
    <p:sldId id="274" r:id="rId10"/>
    <p:sldId id="275" r:id="rId11"/>
    <p:sldId id="273" r:id="rId12"/>
    <p:sldId id="270" r:id="rId13"/>
    <p:sldId id="267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1228" autoAdjust="0"/>
  </p:normalViewPr>
  <p:slideViewPr>
    <p:cSldViewPr snapToObjects="1">
      <p:cViewPr>
        <p:scale>
          <a:sx n="100" d="100"/>
          <a:sy n="100" d="100"/>
        </p:scale>
        <p:origin x="90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20. Oktober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20. Oktober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Dung, Nevermann, Schelp Langendyk|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Dung,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3D Umwandlung 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B4169-E999-4FAE-B9F7-EC750AAB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MOT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0" indent="0"/>
            <a:r>
              <a:rPr lang="de-DE" dirty="0"/>
              <a:t>MOT (Multiple </a:t>
            </a:r>
            <a:r>
              <a:rPr lang="de-DE" dirty="0" err="1"/>
              <a:t>Object</a:t>
            </a:r>
            <a:r>
              <a:rPr lang="de-DE" dirty="0"/>
              <a:t> Tracking) ist ein sequenzieller Prozess, bei dem Messungen genutzt werden, um die Anzahl </a:t>
            </a:r>
            <a:r>
              <a:rPr lang="de-DE" dirty="0" smtClean="0"/>
              <a:t>und den </a:t>
            </a:r>
            <a:r>
              <a:rPr lang="de-DE" dirty="0"/>
              <a:t>dynamischen Zustand (Position und Geschwindigkeit) der Objekte zu bestimmen. Dabei basiert dieser Vorgang </a:t>
            </a:r>
            <a:r>
              <a:rPr lang="de-DE" dirty="0" smtClean="0"/>
              <a:t>auf der Detektion.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7" y="2377122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Anzahl der zu erfassenden </a:t>
            </a:r>
            <a:r>
              <a:rPr lang="de-DE" dirty="0" smtClean="0"/>
              <a:t>Objekte unbekannt bzw.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Zustände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Miss- und Falschdetektion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Datenassoziation nicht immer </a:t>
            </a:r>
            <a:r>
              <a:rPr lang="de-DE" dirty="0" smtClean="0"/>
              <a:t>bekannt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77" y="1556792"/>
            <a:ext cx="6029825" cy="4659410"/>
          </a:xfrm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Projektseminar SoSe 2020</vt:lpstr>
      <vt:lpstr>Einführung</vt:lpstr>
      <vt:lpstr>Definition von MOT</vt:lpstr>
      <vt:lpstr>Problematik</vt:lpstr>
      <vt:lpstr>Problematik</vt:lpstr>
      <vt:lpstr>Constant Velocity Model</vt:lpstr>
      <vt:lpstr>Global Nearest Neighbour (GNN) </vt:lpstr>
      <vt:lpstr>PowerPoint Presentation</vt:lpstr>
      <vt:lpstr>PowerPoint Presentation</vt:lpstr>
      <vt:lpstr>PowerPoint Presentation</vt:lpstr>
      <vt:lpstr>Einschränkungen und Vereinfachungen</vt:lpstr>
      <vt:lpstr>Horizontschätzung</vt:lpstr>
      <vt:lpstr> Referenzen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Viet Dung Dao</cp:lastModifiedBy>
  <cp:revision>163</cp:revision>
  <dcterms:created xsi:type="dcterms:W3CDTF">2009-12-23T09:42:49Z</dcterms:created>
  <dcterms:modified xsi:type="dcterms:W3CDTF">2020-10-20T14:02:12Z</dcterms:modified>
</cp:coreProperties>
</file>