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A943BA-260A-4836-B369-78A89CF3F1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6D0415-20D2-4179-AD59-7789AB493E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11/21/23 11:36:57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702CCB36-0604-4F94-A191-D99C2C73A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98" y="0"/>
            <a:ext cx="772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BB9BCE75-70BB-4989-AE45-DB6D7B345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13" y="0"/>
            <a:ext cx="4056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CAB70FE4-EAEC-4693-9301-CBC671263F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77" y="0"/>
            <a:ext cx="979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and Profits" id="5" name="slide5">
            <a:extLst>
              <a:ext uri="{FF2B5EF4-FFF2-40B4-BE49-F238E27FC236}">
                <a16:creationId xmlns:a16="http://schemas.microsoft.com/office/drawing/2014/main" id="{A3390575-15B6-4A35-B5FF-C0B198611D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2" y="0"/>
            <a:ext cx="678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active dashboard" id="6" name="slide6">
            <a:extLst>
              <a:ext uri="{FF2B5EF4-FFF2-40B4-BE49-F238E27FC236}">
                <a16:creationId xmlns:a16="http://schemas.microsoft.com/office/drawing/2014/main" id="{108FF7D3-2723-48E6-B233-1658B3678D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2023-11-22T07:36:58Z</dcterms:created>
  <dcterms:modified xsi:type="dcterms:W3CDTF">2023-11-22T07:36:58Z</dcterms:modified>
</cp:coreProperties>
</file>