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43891200" cy="329184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66" autoAdjust="0"/>
    <p:restoredTop sz="99470" autoAdjust="0"/>
  </p:normalViewPr>
  <p:slideViewPr>
    <p:cSldViewPr>
      <p:cViewPr varScale="1">
        <p:scale>
          <a:sx n="24" d="100"/>
          <a:sy n="24" d="100"/>
        </p:scale>
        <p:origin x="2058" y="108"/>
      </p:cViewPr>
      <p:guideLst>
        <p:guide orient="horz" pos="10368"/>
        <p:guide pos="138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1095375"/>
            <a:ext cx="730250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1095375"/>
            <a:ext cx="730250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015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491"/>
            <a:ext cx="37306956" cy="705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4434"/>
            <a:ext cx="30722711" cy="8411135"/>
          </a:xfrm>
        </p:spPr>
        <p:txBody>
          <a:bodyPr/>
          <a:lstStyle>
            <a:lvl1pPr marL="0" indent="0" algn="ctr">
              <a:buNone/>
              <a:defRPr/>
            </a:lvl1pPr>
            <a:lvl2pPr marL="463647" indent="0" algn="ctr">
              <a:buNone/>
              <a:defRPr/>
            </a:lvl2pPr>
            <a:lvl3pPr marL="927293" indent="0" algn="ctr">
              <a:buNone/>
              <a:defRPr/>
            </a:lvl3pPr>
            <a:lvl4pPr marL="1390940" indent="0" algn="ctr">
              <a:buNone/>
              <a:defRPr/>
            </a:lvl4pPr>
            <a:lvl5pPr marL="1854586" indent="0" algn="ctr">
              <a:buNone/>
              <a:defRPr/>
            </a:lvl5pPr>
            <a:lvl6pPr marL="2318233" indent="0" algn="ctr">
              <a:buNone/>
              <a:defRPr/>
            </a:lvl6pPr>
            <a:lvl7pPr marL="2781879" indent="0" algn="ctr">
              <a:buNone/>
              <a:defRPr/>
            </a:lvl7pPr>
            <a:lvl8pPr marL="3245526" indent="0" algn="ctr">
              <a:buNone/>
              <a:defRPr/>
            </a:lvl8pPr>
            <a:lvl9pPr marL="3709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044" y="2926418"/>
            <a:ext cx="9326034" cy="26334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126" y="2926418"/>
            <a:ext cx="27845455" cy="26334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906"/>
            <a:ext cx="37306956" cy="6536951"/>
          </a:xfrm>
        </p:spPr>
        <p:txBody>
          <a:bodyPr anchor="t"/>
          <a:lstStyle>
            <a:lvl1pPr algn="l">
              <a:defRPr sz="405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3004"/>
            <a:ext cx="37306956" cy="7200901"/>
          </a:xfrm>
        </p:spPr>
        <p:txBody>
          <a:bodyPr anchor="b"/>
          <a:lstStyle>
            <a:lvl1pPr marL="0" indent="0">
              <a:buNone/>
              <a:defRPr sz="2028"/>
            </a:lvl1pPr>
            <a:lvl2pPr marL="463647" indent="0">
              <a:buNone/>
              <a:defRPr sz="1825"/>
            </a:lvl2pPr>
            <a:lvl3pPr marL="927293" indent="0">
              <a:buNone/>
              <a:defRPr sz="1623"/>
            </a:lvl3pPr>
            <a:lvl4pPr marL="1390940" indent="0">
              <a:buNone/>
              <a:defRPr sz="1420"/>
            </a:lvl4pPr>
            <a:lvl5pPr marL="1854586" indent="0">
              <a:buNone/>
              <a:defRPr sz="1420"/>
            </a:lvl5pPr>
            <a:lvl6pPr marL="2318233" indent="0">
              <a:buNone/>
              <a:defRPr sz="1420"/>
            </a:lvl6pPr>
            <a:lvl7pPr marL="2781879" indent="0">
              <a:buNone/>
              <a:defRPr sz="1420"/>
            </a:lvl7pPr>
            <a:lvl8pPr marL="3245526" indent="0">
              <a:buNone/>
              <a:defRPr sz="1420"/>
            </a:lvl8pPr>
            <a:lvl9pPr marL="3709172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123" y="9508752"/>
            <a:ext cx="18585744" cy="19752048"/>
          </a:xfrm>
        </p:spPr>
        <p:txBody>
          <a:bodyPr/>
          <a:lstStyle>
            <a:lvl1pPr>
              <a:defRPr sz="2839"/>
            </a:lvl1pPr>
            <a:lvl2pPr>
              <a:defRPr sz="2434"/>
            </a:lvl2pPr>
            <a:lvl3pPr>
              <a:defRPr sz="2028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5" y="9508752"/>
            <a:ext cx="18585744" cy="19752048"/>
          </a:xfrm>
        </p:spPr>
        <p:txBody>
          <a:bodyPr/>
          <a:lstStyle>
            <a:lvl1pPr>
              <a:defRPr sz="2839"/>
            </a:lvl1pPr>
            <a:lvl2pPr>
              <a:defRPr sz="2434"/>
            </a:lvl2pPr>
            <a:lvl3pPr>
              <a:defRPr sz="2028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812"/>
            <a:ext cx="39502644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9" y="7368990"/>
            <a:ext cx="19392900" cy="3070972"/>
          </a:xfrm>
        </p:spPr>
        <p:txBody>
          <a:bodyPr anchor="b"/>
          <a:lstStyle>
            <a:lvl1pPr marL="0" indent="0">
              <a:buNone/>
              <a:defRPr sz="2434" b="1"/>
            </a:lvl1pPr>
            <a:lvl2pPr marL="463647" indent="0">
              <a:buNone/>
              <a:defRPr sz="2028" b="1"/>
            </a:lvl2pPr>
            <a:lvl3pPr marL="927293" indent="0">
              <a:buNone/>
              <a:defRPr sz="1825" b="1"/>
            </a:lvl3pPr>
            <a:lvl4pPr marL="1390940" indent="0">
              <a:buNone/>
              <a:defRPr sz="1623" b="1"/>
            </a:lvl4pPr>
            <a:lvl5pPr marL="1854586" indent="0">
              <a:buNone/>
              <a:defRPr sz="1623" b="1"/>
            </a:lvl5pPr>
            <a:lvl6pPr marL="2318233" indent="0">
              <a:buNone/>
              <a:defRPr sz="1623" b="1"/>
            </a:lvl6pPr>
            <a:lvl7pPr marL="2781879" indent="0">
              <a:buNone/>
              <a:defRPr sz="1623" b="1"/>
            </a:lvl7pPr>
            <a:lvl8pPr marL="3245526" indent="0">
              <a:buNone/>
              <a:defRPr sz="1623" b="1"/>
            </a:lvl8pPr>
            <a:lvl9pPr marL="3709172" indent="0">
              <a:buNone/>
              <a:defRPr sz="16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9" y="10439962"/>
            <a:ext cx="19392900" cy="18965395"/>
          </a:xfrm>
        </p:spPr>
        <p:txBody>
          <a:bodyPr/>
          <a:lstStyle>
            <a:lvl1pPr>
              <a:defRPr sz="2434"/>
            </a:lvl1pPr>
            <a:lvl2pPr>
              <a:defRPr sz="2028"/>
            </a:lvl2pPr>
            <a:lvl3pPr>
              <a:defRPr sz="1825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9" y="7368990"/>
            <a:ext cx="19401367" cy="3070972"/>
          </a:xfrm>
        </p:spPr>
        <p:txBody>
          <a:bodyPr anchor="b"/>
          <a:lstStyle>
            <a:lvl1pPr marL="0" indent="0">
              <a:buNone/>
              <a:defRPr sz="2434" b="1"/>
            </a:lvl1pPr>
            <a:lvl2pPr marL="463647" indent="0">
              <a:buNone/>
              <a:defRPr sz="2028" b="1"/>
            </a:lvl2pPr>
            <a:lvl3pPr marL="927293" indent="0">
              <a:buNone/>
              <a:defRPr sz="1825" b="1"/>
            </a:lvl3pPr>
            <a:lvl4pPr marL="1390940" indent="0">
              <a:buNone/>
              <a:defRPr sz="1623" b="1"/>
            </a:lvl4pPr>
            <a:lvl5pPr marL="1854586" indent="0">
              <a:buNone/>
              <a:defRPr sz="1623" b="1"/>
            </a:lvl5pPr>
            <a:lvl6pPr marL="2318233" indent="0">
              <a:buNone/>
              <a:defRPr sz="1623" b="1"/>
            </a:lvl6pPr>
            <a:lvl7pPr marL="2781879" indent="0">
              <a:buNone/>
              <a:defRPr sz="1623" b="1"/>
            </a:lvl7pPr>
            <a:lvl8pPr marL="3245526" indent="0">
              <a:buNone/>
              <a:defRPr sz="1623" b="1"/>
            </a:lvl8pPr>
            <a:lvl9pPr marL="3709172" indent="0">
              <a:buNone/>
              <a:defRPr sz="16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9" y="10439962"/>
            <a:ext cx="19401367" cy="18965395"/>
          </a:xfrm>
        </p:spPr>
        <p:txBody>
          <a:bodyPr/>
          <a:lstStyle>
            <a:lvl1pPr>
              <a:defRPr sz="2434"/>
            </a:lvl1pPr>
            <a:lvl2pPr>
              <a:defRPr sz="2028"/>
            </a:lvl2pPr>
            <a:lvl3pPr>
              <a:defRPr sz="1825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3" y="1311091"/>
            <a:ext cx="14439899" cy="5577168"/>
          </a:xfrm>
        </p:spPr>
        <p:txBody>
          <a:bodyPr anchor="b"/>
          <a:lstStyle>
            <a:lvl1pPr algn="l">
              <a:defRPr sz="202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091"/>
            <a:ext cx="24536400" cy="28094267"/>
          </a:xfrm>
        </p:spPr>
        <p:txBody>
          <a:bodyPr/>
          <a:lstStyle>
            <a:lvl1pPr>
              <a:defRPr sz="3245"/>
            </a:lvl1pPr>
            <a:lvl2pPr>
              <a:defRPr sz="2839"/>
            </a:lvl2pPr>
            <a:lvl3pPr>
              <a:defRPr sz="2434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83" y="6888256"/>
            <a:ext cx="14439899" cy="22517101"/>
          </a:xfrm>
        </p:spPr>
        <p:txBody>
          <a:bodyPr/>
          <a:lstStyle>
            <a:lvl1pPr marL="0" indent="0">
              <a:buNone/>
              <a:defRPr sz="1420"/>
            </a:lvl1pPr>
            <a:lvl2pPr marL="463647" indent="0">
              <a:buNone/>
              <a:defRPr sz="1217"/>
            </a:lvl2pPr>
            <a:lvl3pPr marL="927293" indent="0">
              <a:buNone/>
              <a:defRPr sz="1014"/>
            </a:lvl3pPr>
            <a:lvl4pPr marL="1390940" indent="0">
              <a:buNone/>
              <a:defRPr sz="913"/>
            </a:lvl4pPr>
            <a:lvl5pPr marL="1854586" indent="0">
              <a:buNone/>
              <a:defRPr sz="913"/>
            </a:lvl5pPr>
            <a:lvl6pPr marL="2318233" indent="0">
              <a:buNone/>
              <a:defRPr sz="913"/>
            </a:lvl6pPr>
            <a:lvl7pPr marL="2781879" indent="0">
              <a:buNone/>
              <a:defRPr sz="913"/>
            </a:lvl7pPr>
            <a:lvl8pPr marL="3245526" indent="0">
              <a:buNone/>
              <a:defRPr sz="913"/>
            </a:lvl8pPr>
            <a:lvl9pPr marL="3709172" indent="0">
              <a:buNone/>
              <a:defRPr sz="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3220"/>
            <a:ext cx="26334156" cy="2719667"/>
          </a:xfrm>
        </p:spPr>
        <p:txBody>
          <a:bodyPr anchor="b"/>
          <a:lstStyle>
            <a:lvl1pPr algn="l">
              <a:defRPr sz="202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546"/>
            <a:ext cx="26334156" cy="19750368"/>
          </a:xfrm>
        </p:spPr>
        <p:txBody>
          <a:bodyPr/>
          <a:lstStyle>
            <a:lvl1pPr marL="0" indent="0">
              <a:buNone/>
              <a:defRPr sz="3245"/>
            </a:lvl1pPr>
            <a:lvl2pPr marL="463647" indent="0">
              <a:buNone/>
              <a:defRPr sz="2839"/>
            </a:lvl2pPr>
            <a:lvl3pPr marL="927293" indent="0">
              <a:buNone/>
              <a:defRPr sz="2434"/>
            </a:lvl3pPr>
            <a:lvl4pPr marL="1390940" indent="0">
              <a:buNone/>
              <a:defRPr sz="2028"/>
            </a:lvl4pPr>
            <a:lvl5pPr marL="1854586" indent="0">
              <a:buNone/>
              <a:defRPr sz="2028"/>
            </a:lvl5pPr>
            <a:lvl6pPr marL="2318233" indent="0">
              <a:buNone/>
              <a:defRPr sz="2028"/>
            </a:lvl6pPr>
            <a:lvl7pPr marL="2781879" indent="0">
              <a:buNone/>
              <a:defRPr sz="2028"/>
            </a:lvl7pPr>
            <a:lvl8pPr marL="3245526" indent="0">
              <a:buNone/>
              <a:defRPr sz="2028"/>
            </a:lvl8pPr>
            <a:lvl9pPr marL="3709172" indent="0">
              <a:buNone/>
              <a:defRPr sz="2028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2885"/>
            <a:ext cx="26334156" cy="3864349"/>
          </a:xfrm>
        </p:spPr>
        <p:txBody>
          <a:bodyPr/>
          <a:lstStyle>
            <a:lvl1pPr marL="0" indent="0">
              <a:buNone/>
              <a:defRPr sz="1420"/>
            </a:lvl1pPr>
            <a:lvl2pPr marL="463647" indent="0">
              <a:buNone/>
              <a:defRPr sz="1217"/>
            </a:lvl2pPr>
            <a:lvl3pPr marL="927293" indent="0">
              <a:buNone/>
              <a:defRPr sz="1014"/>
            </a:lvl3pPr>
            <a:lvl4pPr marL="1390940" indent="0">
              <a:buNone/>
              <a:defRPr sz="913"/>
            </a:lvl4pPr>
            <a:lvl5pPr marL="1854586" indent="0">
              <a:buNone/>
              <a:defRPr sz="913"/>
            </a:lvl5pPr>
            <a:lvl6pPr marL="2318233" indent="0">
              <a:buNone/>
              <a:defRPr sz="913"/>
            </a:lvl6pPr>
            <a:lvl7pPr marL="2781879" indent="0">
              <a:buNone/>
              <a:defRPr sz="913"/>
            </a:lvl7pPr>
            <a:lvl8pPr marL="3245526" indent="0">
              <a:buNone/>
              <a:defRPr sz="913"/>
            </a:lvl8pPr>
            <a:lvl9pPr marL="3709172" indent="0">
              <a:buNone/>
              <a:defRPr sz="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123" y="2926417"/>
            <a:ext cx="3730695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123" y="9508752"/>
            <a:ext cx="37306956" cy="1975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123" y="29991987"/>
            <a:ext cx="9144000" cy="219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>
              <a:defRPr sz="6287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879" y="29991987"/>
            <a:ext cx="13899444" cy="219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ctr">
              <a:defRPr sz="6287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078" y="29991987"/>
            <a:ext cx="9144000" cy="219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r">
              <a:defRPr sz="6287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9752" rtl="0" eaLnBrk="0" fontAlgn="base" hangingPunct="0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9752" rtl="0" eaLnBrk="0" fontAlgn="base" hangingPunct="0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2pPr>
      <a:lvl3pPr algn="ctr" defTabSz="4259752" rtl="0" eaLnBrk="0" fontAlgn="base" hangingPunct="0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3pPr>
      <a:lvl4pPr algn="ctr" defTabSz="4259752" rtl="0" eaLnBrk="0" fontAlgn="base" hangingPunct="0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4pPr>
      <a:lvl5pPr algn="ctr" defTabSz="4259752" rtl="0" eaLnBrk="0" fontAlgn="base" hangingPunct="0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5pPr>
      <a:lvl6pPr marL="463647" algn="ctr" defTabSz="4259752" rtl="0" fontAlgn="base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6pPr>
      <a:lvl7pPr marL="927293" algn="ctr" defTabSz="4259752" rtl="0" fontAlgn="base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7pPr>
      <a:lvl8pPr marL="1390940" algn="ctr" defTabSz="4259752" rtl="0" fontAlgn="base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8pPr>
      <a:lvl9pPr marL="1854586" algn="ctr" defTabSz="4259752" rtl="0" fontAlgn="base">
        <a:spcBef>
          <a:spcPct val="0"/>
        </a:spcBef>
        <a:spcAft>
          <a:spcPct val="0"/>
        </a:spcAft>
        <a:defRPr sz="20485">
          <a:solidFill>
            <a:schemeClr val="tx2"/>
          </a:solidFill>
          <a:latin typeface="Times New Roman" pitchFamily="18" charset="0"/>
        </a:defRPr>
      </a:lvl9pPr>
    </p:titleStyle>
    <p:bodyStyle>
      <a:lvl1pPr marL="1595395" indent="-1595395" algn="l" defTabSz="4259752" rtl="0" eaLnBrk="0" fontAlgn="base" hangingPunct="0">
        <a:spcBef>
          <a:spcPct val="20000"/>
        </a:spcBef>
        <a:spcAft>
          <a:spcPct val="0"/>
        </a:spcAft>
        <a:buChar char="•"/>
        <a:defRPr sz="15110">
          <a:solidFill>
            <a:schemeClr val="tx1"/>
          </a:solidFill>
          <a:latin typeface="+mn-lt"/>
          <a:ea typeface="+mn-ea"/>
          <a:cs typeface="+mn-cs"/>
        </a:defRPr>
      </a:lvl1pPr>
      <a:lvl2pPr marL="3461250" indent="-1331374" algn="l" defTabSz="4259752" rtl="0" eaLnBrk="0" fontAlgn="base" hangingPunct="0">
        <a:spcBef>
          <a:spcPct val="20000"/>
        </a:spcBef>
        <a:spcAft>
          <a:spcPct val="0"/>
        </a:spcAft>
        <a:buChar char="–"/>
        <a:defRPr sz="13183">
          <a:solidFill>
            <a:schemeClr val="tx1"/>
          </a:solidFill>
          <a:latin typeface="+mn-lt"/>
        </a:defRPr>
      </a:lvl2pPr>
      <a:lvl3pPr marL="5320666" indent="-1060914" algn="l" defTabSz="4259752" rtl="0" eaLnBrk="0" fontAlgn="base" hangingPunct="0">
        <a:spcBef>
          <a:spcPct val="20000"/>
        </a:spcBef>
        <a:spcAft>
          <a:spcPct val="0"/>
        </a:spcAft>
        <a:buChar char="•"/>
        <a:defRPr sz="11257">
          <a:solidFill>
            <a:schemeClr val="tx1"/>
          </a:solidFill>
          <a:latin typeface="+mn-lt"/>
        </a:defRPr>
      </a:lvl3pPr>
      <a:lvl4pPr marL="7448933" indent="-1068963" algn="l" defTabSz="4259752" rtl="0" eaLnBrk="0" fontAlgn="base" hangingPunct="0">
        <a:spcBef>
          <a:spcPct val="20000"/>
        </a:spcBef>
        <a:spcAft>
          <a:spcPct val="0"/>
        </a:spcAft>
        <a:buChar char="–"/>
        <a:defRPr sz="9330">
          <a:solidFill>
            <a:schemeClr val="tx1"/>
          </a:solidFill>
          <a:latin typeface="+mn-lt"/>
        </a:defRPr>
      </a:lvl4pPr>
      <a:lvl5pPr marL="9577199" indent="-1067353" algn="l" defTabSz="4259752" rtl="0" eaLnBrk="0" fontAlgn="base" hangingPunct="0">
        <a:spcBef>
          <a:spcPct val="20000"/>
        </a:spcBef>
        <a:spcAft>
          <a:spcPct val="0"/>
        </a:spcAft>
        <a:buChar char="»"/>
        <a:defRPr sz="9330">
          <a:solidFill>
            <a:schemeClr val="tx1"/>
          </a:solidFill>
          <a:latin typeface="+mn-lt"/>
        </a:defRPr>
      </a:lvl5pPr>
      <a:lvl6pPr marL="10040845" indent="-1067353" algn="l" defTabSz="4259752" rtl="0" fontAlgn="base">
        <a:spcBef>
          <a:spcPct val="20000"/>
        </a:spcBef>
        <a:spcAft>
          <a:spcPct val="0"/>
        </a:spcAft>
        <a:buChar char="»"/>
        <a:defRPr sz="9330">
          <a:solidFill>
            <a:schemeClr val="tx1"/>
          </a:solidFill>
          <a:latin typeface="+mn-lt"/>
        </a:defRPr>
      </a:lvl6pPr>
      <a:lvl7pPr marL="10504492" indent="-1067353" algn="l" defTabSz="4259752" rtl="0" fontAlgn="base">
        <a:spcBef>
          <a:spcPct val="20000"/>
        </a:spcBef>
        <a:spcAft>
          <a:spcPct val="0"/>
        </a:spcAft>
        <a:buChar char="»"/>
        <a:defRPr sz="9330">
          <a:solidFill>
            <a:schemeClr val="tx1"/>
          </a:solidFill>
          <a:latin typeface="+mn-lt"/>
        </a:defRPr>
      </a:lvl7pPr>
      <a:lvl8pPr marL="10968138" indent="-1067353" algn="l" defTabSz="4259752" rtl="0" fontAlgn="base">
        <a:spcBef>
          <a:spcPct val="20000"/>
        </a:spcBef>
        <a:spcAft>
          <a:spcPct val="0"/>
        </a:spcAft>
        <a:buChar char="»"/>
        <a:defRPr sz="9330">
          <a:solidFill>
            <a:schemeClr val="tx1"/>
          </a:solidFill>
          <a:latin typeface="+mn-lt"/>
        </a:defRPr>
      </a:lvl8pPr>
      <a:lvl9pPr marL="11431785" indent="-1067353" algn="l" defTabSz="4259752" rtl="0" fontAlgn="base">
        <a:spcBef>
          <a:spcPct val="20000"/>
        </a:spcBef>
        <a:spcAft>
          <a:spcPct val="0"/>
        </a:spcAft>
        <a:buChar char="»"/>
        <a:defRPr sz="933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1pPr>
      <a:lvl2pPr marL="463647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2pPr>
      <a:lvl3pPr marL="927293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390940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4pPr>
      <a:lvl5pPr marL="1854586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5pPr>
      <a:lvl6pPr marL="2318233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6pPr>
      <a:lvl7pPr marL="2781879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7pPr>
      <a:lvl8pPr marL="3245526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8pPr>
      <a:lvl9pPr marL="3709172" algn="l" defTabSz="927293" rtl="0" eaLnBrk="1" latinLnBrk="0" hangingPunct="1">
        <a:defRPr sz="1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2224529" y="6988175"/>
            <a:ext cx="9968089" cy="249956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 algn="just">
              <a:buFontTx/>
              <a:buChar char="•"/>
            </a:pPr>
            <a:endParaRPr lang="en-US" sz="2400" dirty="0" smtClean="0"/>
          </a:p>
          <a:p>
            <a:pPr algn="just">
              <a:buFontTx/>
              <a:buChar char="•"/>
            </a:pPr>
            <a:r>
              <a:rPr lang="en-US" sz="2800" dirty="0" smtClean="0">
                <a:latin typeface="Garamond Premr Pro Med"/>
                <a:cs typeface="Garamond Premr Pro Med"/>
              </a:rPr>
              <a:t>  </a:t>
            </a:r>
            <a:r>
              <a:rPr lang="en-US" sz="2800" dirty="0" err="1" smtClean="0">
                <a:latin typeface="Garamond Premr Pro Med"/>
                <a:cs typeface="Garamond Premr Pro Med"/>
              </a:rPr>
              <a:t>Ssdfsdf</a:t>
            </a:r>
            <a:endParaRPr lang="en-US" sz="2800" dirty="0">
              <a:latin typeface="Garamond Premr Pro Med"/>
              <a:cs typeface="Garamond Premr Pro Med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1635081" y="7001436"/>
            <a:ext cx="9966678" cy="249956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 algn="just"/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en-US" sz="2800" dirty="0" err="1" smtClean="0">
                <a:latin typeface="Garamond Premr Pro Med"/>
                <a:cs typeface="Garamond Premr Pro Med"/>
              </a:rPr>
              <a:t>Ssdfsdf</a:t>
            </a:r>
            <a:endParaRPr lang="en-US" sz="2800" dirty="0">
              <a:latin typeface="Garamond Premr Pro Med"/>
              <a:cs typeface="Garamond Premr Pro Med"/>
            </a:endParaRPr>
          </a:p>
          <a:p>
            <a:pPr algn="just"/>
            <a:endParaRPr lang="en-US" sz="24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0" y="0"/>
            <a:ext cx="43891200" cy="60466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87400" tIns="349717" rIns="87400" bIns="437146" anchor="ctr" anchorCtr="1"/>
          <a:lstStyle/>
          <a:p>
            <a:pPr marL="436563" indent="-436563" algn="ctr" defTabSz="877888" eaLnBrk="0" hangingPunct="0">
              <a:defRPr/>
            </a:pPr>
            <a:endParaRPr lang="en-US" sz="6900" b="1" dirty="0"/>
          </a:p>
          <a:p>
            <a:pPr marL="436563" indent="-436563" algn="ctr" defTabSz="877888" eaLnBrk="0" hangingPunct="0">
              <a:defRPr/>
            </a:pPr>
            <a:r>
              <a:rPr lang="en-US" sz="4600" b="1" dirty="0" smtClean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6900" b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436563" indent="-436563" algn="ctr" defTabSz="877888" eaLnBrk="0" hangingPunct="0">
              <a:defRPr/>
            </a:pPr>
            <a:endParaRPr lang="en-US" sz="69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052690" y="26175821"/>
            <a:ext cx="9987844" cy="5808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>
              <a:buFontTx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latin typeface="Garamond Premr Pro Med"/>
                <a:cs typeface="Garamond Premr Pro Med"/>
              </a:rPr>
              <a:t>Sdsdfsdf</a:t>
            </a:r>
            <a:endParaRPr lang="en-US" sz="2800" dirty="0">
              <a:latin typeface="Garamond Premr Pro Med"/>
              <a:cs typeface="Garamond Premr Pro Med"/>
            </a:endParaRP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12259253" y="6537327"/>
            <a:ext cx="8819260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Subjects, </a:t>
            </a: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Methods &amp; Analysis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1045634" y="7001435"/>
            <a:ext cx="9966677" cy="85926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 marL="457200" indent="-457200" defTabSz="877888"/>
            <a:endParaRPr lang="en-US" sz="2400" dirty="0"/>
          </a:p>
          <a:p>
            <a:pPr marL="457200" indent="-457200" defTabSz="877888">
              <a:buFont typeface="Arial"/>
              <a:buChar char="•"/>
            </a:pPr>
            <a:endParaRPr lang="en-US" sz="2800" dirty="0">
              <a:latin typeface="Garamond Premr Pro Med"/>
              <a:cs typeface="Garamond Premr Pro Med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1673578" y="6537327"/>
            <a:ext cx="8786474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Abstract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1047046" y="16363203"/>
            <a:ext cx="9987844" cy="89374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 algn="just">
              <a:buFontTx/>
              <a:buChar char="•"/>
            </a:pPr>
            <a:endParaRPr lang="en-US" sz="24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 err="1" smtClean="0">
                <a:latin typeface="Garamond Premr Pro Med"/>
                <a:cs typeface="Garamond Premr Pro Med"/>
              </a:rPr>
              <a:t>Sfsdfsd</a:t>
            </a:r>
            <a:endParaRPr lang="en-US" sz="2800" dirty="0">
              <a:latin typeface="Garamond Premr Pro Med"/>
              <a:cs typeface="Garamond Premr Pro Med"/>
            </a:endParaRPr>
          </a:p>
          <a:p>
            <a:r>
              <a:rPr lang="en-US" sz="2600" dirty="0"/>
              <a:t> 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1632657" y="15887491"/>
            <a:ext cx="8827396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Introduction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22877714" y="6524065"/>
            <a:ext cx="8750893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Results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1638302" y="25698452"/>
            <a:ext cx="8821751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b="1" dirty="0">
                <a:solidFill>
                  <a:schemeClr val="bg1"/>
                </a:solidFill>
                <a:latin typeface="Myriad Pro Light"/>
                <a:cs typeface="Myriad Pro Light"/>
              </a:rPr>
              <a:t>Purpose &amp; Research Question</a:t>
            </a: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32857721" y="19510865"/>
            <a:ext cx="9965267" cy="124729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1389888" rIns="699201" bIns="699201"/>
          <a:lstStyle/>
          <a:p>
            <a:pPr marL="342900" indent="-342900" algn="just">
              <a:buFont typeface="Arial"/>
              <a:buChar char="•"/>
            </a:pPr>
            <a:r>
              <a:rPr lang="en-US" sz="2800" dirty="0" err="1" smtClean="0">
                <a:latin typeface="Garamond Premr Pro Med"/>
                <a:cs typeface="Garamond Premr Pro Med"/>
              </a:rPr>
              <a:t>Ssdfsdf</a:t>
            </a:r>
            <a:endParaRPr lang="en-US" sz="2800" dirty="0">
              <a:latin typeface="Garamond Premr Pro Med"/>
              <a:cs typeface="Garamond Premr Pro Med"/>
            </a:endParaRPr>
          </a:p>
          <a:p>
            <a:pPr algn="just"/>
            <a:endParaRPr lang="en-US" sz="2400" dirty="0"/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3504037" y="19094825"/>
            <a:ext cx="8682527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Directions for Future Research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0" y="5808009"/>
            <a:ext cx="43891200" cy="23868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1025495" y="1113865"/>
            <a:ext cx="30978505" cy="17697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436563" indent="-436563" defTabSz="877888" eaLnBrk="0" hangingPunct="0">
              <a:defRPr/>
            </a:pPr>
            <a:r>
              <a:rPr lang="en-US" sz="11500" b="1" dirty="0" smtClean="0">
                <a:solidFill>
                  <a:schemeClr val="bg1"/>
                </a:solidFill>
                <a:latin typeface="Myriad Pro"/>
                <a:cs typeface="Myriad Pro"/>
              </a:rPr>
              <a:t>3D Localization Mapping On Mars</a:t>
            </a:r>
            <a:endParaRPr lang="en-US" sz="115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29082" y="4017470"/>
            <a:ext cx="30874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3" indent="-436563" defTabSz="877888" eaLnBrk="0" hangingPunct="0"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Yue Feng, </a:t>
            </a:r>
            <a:r>
              <a:rPr lang="en-US" sz="6000" b="1" dirty="0" err="1" smtClean="0">
                <a:solidFill>
                  <a:schemeClr val="bg1"/>
                </a:solidFill>
                <a:latin typeface="Myriad Pro Light"/>
                <a:cs typeface="Myriad Pro Light"/>
              </a:rPr>
              <a:t>Jiaxuan</a:t>
            </a:r>
            <a:r>
              <a:rPr lang="en-US" sz="6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 Pan</a:t>
            </a:r>
            <a:endParaRPr lang="en-US" sz="6000" b="1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200" y="1600200"/>
            <a:ext cx="7696200" cy="3157415"/>
          </a:xfrm>
          <a:prstGeom prst="rect">
            <a:avLst/>
          </a:prstGeom>
        </p:spPr>
      </p:pic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2815389" y="7001435"/>
            <a:ext cx="10007600" cy="11377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699201" tIns="699201" rIns="699201" bIns="699201"/>
          <a:lstStyle/>
          <a:p>
            <a:pPr algn="just">
              <a:buFontTx/>
              <a:buChar char="•"/>
            </a:pPr>
            <a:endParaRPr lang="en-US" sz="2400" dirty="0" smtClean="0"/>
          </a:p>
          <a:p>
            <a:pPr marL="342900" indent="-342900" algn="just">
              <a:buFont typeface="Arial"/>
              <a:buChar char="•"/>
            </a:pPr>
            <a:r>
              <a:rPr lang="en-US" sz="2800" dirty="0" err="1" smtClean="0">
                <a:latin typeface="Garamond Premr Pro Med"/>
                <a:cs typeface="Garamond Premr Pro Med"/>
              </a:rPr>
              <a:t>Ssdfsdf</a:t>
            </a:r>
            <a:endParaRPr lang="en-US" sz="2800" dirty="0">
              <a:latin typeface="Garamond Premr Pro Med"/>
              <a:cs typeface="Garamond Premr Pro Med"/>
            </a:endParaRPr>
          </a:p>
          <a:p>
            <a:pPr algn="just"/>
            <a:endParaRPr lang="en-US" sz="2400" dirty="0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3427809" y="6505833"/>
            <a:ext cx="8758755" cy="83015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90607" tIns="45301" rIns="90607" bIns="45301">
            <a:spAutoFit/>
          </a:bodyPr>
          <a:lstStyle/>
          <a:p>
            <a:pPr defTabSz="900113" eaLnBrk="0" hangingPunct="0">
              <a:defRPr/>
            </a:pPr>
            <a:r>
              <a:rPr lang="en-US" sz="4800" dirty="0">
                <a:solidFill>
                  <a:schemeClr val="bg1"/>
                </a:solidFill>
                <a:latin typeface="Myriad Pro Semibold"/>
                <a:cs typeface="Myriad Pro Semibold"/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7874</TotalTime>
  <Words>37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Calisto MT</vt:lpstr>
      <vt:lpstr>Garamond Premr Pro Med</vt:lpstr>
      <vt:lpstr>Myriad Pro</vt:lpstr>
      <vt:lpstr>Myriad Pro Light</vt:lpstr>
      <vt:lpstr>Myriad Pro Semibold</vt:lpstr>
      <vt:lpstr>Times New Roman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Struzinski</dc:creator>
  <cp:lastModifiedBy>Click Here!</cp:lastModifiedBy>
  <cp:revision>191</cp:revision>
  <dcterms:created xsi:type="dcterms:W3CDTF">2001-03-07T08:28:47Z</dcterms:created>
  <dcterms:modified xsi:type="dcterms:W3CDTF">2018-05-17T19:50:11Z</dcterms:modified>
</cp:coreProperties>
</file>