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5539B-57E6-CC91-6CDF-8E54FBF80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B9E7E1-4524-C1E2-478A-AABF7B79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F178A-550F-8AE1-1A3F-2240B5D2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8336DD-757C-2EC4-5865-3DEFB461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FD61E-172F-FAB4-5E83-DA1D98D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1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AFD74-F9CF-B6AF-916C-2DDAF22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A80E19-FF65-CEF9-C458-A955F36DB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5443B6-C512-BD45-C153-4D3ECF4D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C95E7-9CFE-3E77-58BB-D98AC9A2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3705D-1E73-78A9-39D2-305E599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7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D503CA-EA9A-2E50-174A-75B93269E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E41E2A-BDF0-D9E9-278D-22000D7E3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F17932-E3B7-B4EF-D1BC-A171CA3F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857BFB-2B34-1869-E2E3-B7434397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C2542-E9BD-D469-F3C2-881320FB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54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495AE-7A46-ED8A-240B-74BA715E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E9EDC-1ECC-86AC-3B65-F0E321E5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878782-3B45-221B-C8DB-B25900F9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72957-67A7-AE95-6DF4-26801171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B0645-E70E-9A0B-E378-1F6B3E91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0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23F0C-9DAF-FC05-DC29-AF4F645F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462B8F-4A9A-77FC-357A-43FEADDAE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F0667F-BA31-AE9B-DA88-59C5DFC2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4DDA3-E838-3991-1148-B01430FB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61CE6A-1365-E2BE-E7A2-567BED7F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71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F148C-541F-705B-7747-606D44AF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5053C-05F1-2C4B-09E7-6D1A050EB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DD4B5A-B77A-7DA8-F525-0FD185C9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52EF5E-68B6-B399-DDA5-7139F4B0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01AD32-1116-914F-1281-A4FF4F06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E83895-88C1-C040-F773-2D981309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29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34D12-2A4A-27B3-2040-EBA24B71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5AA60-AF27-13E5-50B6-A600E16C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000BC8-F260-F75F-AD70-4E5B85F1C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6336A5-91E0-5DEA-0FD3-97F47C96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C6F414-7E5C-4CE3-49C2-A47DF1310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C4F924-6DEB-41C4-A4EE-A3D0FC92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4ACC30-FAED-820D-889A-E3414008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8C20CC-0EF9-26E5-3E1D-FED1A76A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7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9F2BB-1167-B2AB-72B2-F71CC4BF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DA7BA5-151E-0176-6BCC-D28C6E42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74ABE8-AB04-0499-24AE-72C1C14B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B832CA-7E75-966D-09E8-7CA8B617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4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760973-C725-00E4-A7D7-9AC08165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8A12C9-0A46-B863-DFBE-A2AADD9A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9874A8-2800-B6AF-DFB7-EAB3FD72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1BE7-1F38-90A2-F8B4-9D656548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81279-01BE-9FFA-5CD9-A14E5A90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BCD850-524A-8417-D4BC-7570F939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33828E-517C-BC74-968D-5B8D6337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5668B9-50C4-0177-B541-64E0E05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C72841-21A2-34EA-3E09-D1962FF6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2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55DFC-E25F-F179-F477-D43A0431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11E827-75D2-4ABE-6DAE-1A27A2D05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9051E-3257-52DB-978E-AF1E67690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6B9EBB-60C7-1FCE-0C0D-1A718DE6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69EC52-5C75-DB1A-A716-1C4938D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958DA2-131F-56DB-FC53-B9822D55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7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01379A-342D-71B7-B4BB-2E3CC97D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DC632D-7EA8-D4F6-1B8F-A393A0D0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2C817B-A204-B3B9-99BB-A285AABCC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0B9C-2250-4CAC-B5C5-E0886E0A76A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561630-783E-E236-C6F6-E132CE365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6F8FAB-F433-1EB7-1E68-03D81AD83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EC24-BAFC-46D8-A82B-CBC750E2C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3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D55BEAE-5B5D-BD09-DD3D-B6B1AC6D4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32243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RELATÓRIO DE USABILIDADE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CF9DE44F-DA74-4C9E-72D9-993091B78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3122543"/>
            <a:ext cx="2160105" cy="61291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SISTEMA CDL</a:t>
            </a:r>
          </a:p>
        </p:txBody>
      </p:sp>
    </p:spTree>
    <p:extLst>
      <p:ext uri="{BB962C8B-B14F-4D97-AF65-F5344CB8AC3E}">
        <p14:creationId xmlns:p14="http://schemas.microsoft.com/office/powerpoint/2010/main" val="75240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FF4F-FC32-AC13-4EAA-925C51A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A1A1A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Modelo SUS (System Usability Scale)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F3B45F-F067-0D7F-E87D-DA85F059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50072"/>
            <a:ext cx="7620000" cy="27578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62A113F-F529-3B27-D29D-DBE263E1D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956" y="5425926"/>
            <a:ext cx="120984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6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A569E-6D87-AB2F-A8E4-202BC29F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714"/>
            <a:ext cx="12192000" cy="1397263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   Avaliação Heurística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1BBE5C-4A98-6756-BB4D-6BFE39CE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1" y="1984067"/>
            <a:ext cx="5344271" cy="46488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ADC41-FFDC-5952-F745-DEF5B6020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02" y="1873261"/>
            <a:ext cx="5410955" cy="29800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9984A88-44A6-B044-94F3-4F0FB1FB3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375" y="4768948"/>
            <a:ext cx="5372850" cy="16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F461E4D-3316-52D0-C860-158D455C1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6" y="434216"/>
            <a:ext cx="5334744" cy="35328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6281E1-8635-25A1-69C0-5620D5DCD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6" y="4121830"/>
            <a:ext cx="6258522" cy="24577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9DF2C9-DFFE-8753-6FB2-8808C6D9E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82" y="434217"/>
            <a:ext cx="5344271" cy="22105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8F6DC1-E6F0-53B7-1F64-7824D7F7B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282" y="2892011"/>
            <a:ext cx="5334744" cy="36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B5C2A7-C7A7-E7F1-B463-E1F74DAD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15" y="1048209"/>
            <a:ext cx="6040255" cy="36712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430AA6-61C4-C398-B0C6-12196FF5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0" y="787874"/>
            <a:ext cx="5410955" cy="52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5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14A17E-9FEB-0DA0-D262-0FE8E10C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0703"/>
            <a:ext cx="5775976" cy="43680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DD63D4-3A82-F001-6E02-BCEF8D5E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4" y="387102"/>
            <a:ext cx="5552049" cy="60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0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A569E-6D87-AB2F-A8E4-202BC29F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714"/>
            <a:ext cx="12192000" cy="3384277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   OBRIGADO!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9D2F1D-72D9-F633-067A-910FC696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272" y="4215319"/>
            <a:ext cx="1937456" cy="18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5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A569E-6D87-AB2F-A8E4-202BC29F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   Perfil de usuários  que poderão usar o sistema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   da CDL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EF977-6D69-20D7-28B7-33956519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57600"/>
            <a:ext cx="4383158" cy="251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Empreendedores que tenham algum negócio em Belo horizonte, que buscam aprender novas técnicas de gerenciamento de empresas ou novas parcerias com outras empresas para diminuir gastos do seu negócio.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732395-8EA4-4F77-9413-48D46A9A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431" y="4917280"/>
            <a:ext cx="1562708" cy="12863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F56246-D202-E37E-5138-D7BC7936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59" y="3357552"/>
            <a:ext cx="857370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58AD1-0BF7-ADD1-4596-ADF286C0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45426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marL="360000"/>
            <a:r>
              <a:rPr lang="pt-BR" sz="2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Perguntas utilizadas para traçar o perfil de usuários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21E9E-85CB-DCBD-1AE8-13CA5F63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426" y="0"/>
            <a:ext cx="6546574" cy="6858000"/>
          </a:xfrm>
        </p:spPr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0">
              <a:lnSpc>
                <a:spcPct val="107000"/>
              </a:lnSpc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é dono de algum negócio? </a:t>
            </a:r>
          </a:p>
          <a:p>
            <a:pPr marL="0" lvl="0" indent="0">
              <a:lnSpc>
                <a:spcPct val="107000"/>
              </a:lnSpc>
              <a:buNone/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0">
              <a:lnSpc>
                <a:spcPct val="107000"/>
              </a:lnSpc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qual segmento é o seu negócio? </a:t>
            </a:r>
          </a:p>
          <a:p>
            <a:pPr marL="0" lvl="0" indent="0">
              <a:lnSpc>
                <a:spcPct val="107000"/>
              </a:lnSpc>
              <a:buNone/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0">
              <a:lnSpc>
                <a:spcPct val="107000"/>
              </a:lnSpc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tem algum conhecimento em administração/ gestão de um negócio?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busca alguma parceria/benefício para sua empresa?                 Quais?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6224D1F-FD07-8D0E-751C-15500959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30" y="1324783"/>
            <a:ext cx="304540" cy="2124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3EE4A0-D9AC-38C3-4946-F78DCED8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730" y="2181952"/>
            <a:ext cx="307764" cy="2147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35806D4-A7F8-279E-D821-91EADE690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730" y="3050752"/>
            <a:ext cx="314920" cy="2218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453EC2B-EC71-CDFB-F1F9-64C2C4763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257" y="4285559"/>
            <a:ext cx="260265" cy="19519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F88391F-D673-9D27-C547-D8EA90D72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252" y="3311193"/>
            <a:ext cx="300504" cy="5008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8539E16-42F6-D204-F863-05A97A54A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375" y="2456426"/>
            <a:ext cx="300504" cy="5008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AA566F3-5944-F42C-5B9F-61DE298A9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376" y="1595041"/>
            <a:ext cx="300504" cy="5008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68B91F5-C867-CCE3-CED9-7AA8447F3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132" y="4537018"/>
            <a:ext cx="300504" cy="5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FF4F-FC32-AC13-4EAA-925C51A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A1A1A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Modelo SUS (System Usability Scale)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69CE2C-4956-1CD3-6FB0-1D90F6DD4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20" y="2313539"/>
            <a:ext cx="7463760" cy="37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5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FF4F-FC32-AC13-4EAA-925C51A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A1A1A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Modelo SUS (System Usability Scale)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56281A-281D-1370-7210-AEFB006EB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29" y="2351018"/>
            <a:ext cx="7307141" cy="33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5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FF4F-FC32-AC13-4EAA-925C51A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A1A1A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Modelo SUS (System Usability Scale)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E3A2DE-65FD-D59A-1F46-62F39CD2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5" y="2288070"/>
            <a:ext cx="6929730" cy="34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FF4F-FC32-AC13-4EAA-925C51A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A1A1A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Modelo SUS (System Usability Scale)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9A72F4-C2CE-D9F1-5BB6-2AC56FB00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68" y="1952417"/>
            <a:ext cx="7898864" cy="370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2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FF4F-FC32-AC13-4EAA-925C51A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A1A1A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Modelo SUS (System Usability Scale)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B59C73-CC68-DC62-16AA-301E05F79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10" y="2359434"/>
            <a:ext cx="7390779" cy="34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0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FF4F-FC32-AC13-4EAA-925C51A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A1A1A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Modelo SUS (System Usability Scale)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42E365-AC9E-839E-A5A2-EF825BE0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1" y="2216509"/>
            <a:ext cx="8168855" cy="29915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26148B-DDA1-C03D-7F48-0E9B3462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956" y="5425926"/>
            <a:ext cx="120984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3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166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Bahnschrift SemiBold</vt:lpstr>
      <vt:lpstr>Calibri</vt:lpstr>
      <vt:lpstr>Calibri Light</vt:lpstr>
      <vt:lpstr>Heebo</vt:lpstr>
      <vt:lpstr>Tema do Office</vt:lpstr>
      <vt:lpstr>RELATÓRIO DE USABILIDADE  </vt:lpstr>
      <vt:lpstr>   Perfil de usuários  que poderão usar o sistema    da CDL</vt:lpstr>
      <vt:lpstr>Perguntas utilizadas para traçar o perfil de usuários             </vt:lpstr>
      <vt:lpstr>Modelo SUS (System Usability Scale)</vt:lpstr>
      <vt:lpstr>Modelo SUS (System Usability Scale)</vt:lpstr>
      <vt:lpstr>Modelo SUS (System Usability Scale)</vt:lpstr>
      <vt:lpstr>Modelo SUS (System Usability Scale)</vt:lpstr>
      <vt:lpstr>Modelo SUS (System Usability Scale)</vt:lpstr>
      <vt:lpstr>Modelo SUS (System Usability Scale)</vt:lpstr>
      <vt:lpstr>Modelo SUS (System Usability Scale)</vt:lpstr>
      <vt:lpstr>   Avaliação Heurística</vt:lpstr>
      <vt:lpstr>Apresentação do PowerPoint</vt:lpstr>
      <vt:lpstr>Apresentação do PowerPoint</vt:lpstr>
      <vt:lpstr>Apresentação do PowerPoint</vt:lpstr>
      <vt:lpstr>  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Usabilidade </dc:title>
  <dc:creator>Leandro Ferreira</dc:creator>
  <cp:lastModifiedBy>Leandro Ferreira</cp:lastModifiedBy>
  <cp:revision>4</cp:revision>
  <dcterms:created xsi:type="dcterms:W3CDTF">2022-06-06T02:31:14Z</dcterms:created>
  <dcterms:modified xsi:type="dcterms:W3CDTF">2022-06-09T00:33:08Z</dcterms:modified>
</cp:coreProperties>
</file>